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5.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6.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7.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8.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theme/theme9.xml" ContentType="application/vnd.openxmlformats-officedocument.theme+xml"/>
  <Override PartName="/ppt/theme/themeOverride1.xml" ContentType="application/vnd.openxmlformats-officedocument.themeOverride+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10.xml" ContentType="application/vnd.openxmlformats-officedocument.theme+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4" r:id="rId5"/>
    <p:sldMasterId id="2147483845" r:id="rId6"/>
    <p:sldMasterId id="2147483857" r:id="rId7"/>
    <p:sldMasterId id="2147483869" r:id="rId8"/>
    <p:sldMasterId id="2147483923" r:id="rId9"/>
    <p:sldMasterId id="2147483982" r:id="rId10"/>
    <p:sldMasterId id="2147484039" r:id="rId11"/>
    <p:sldMasterId id="2147484097" r:id="rId12"/>
    <p:sldMasterId id="2147484276" r:id="rId13"/>
    <p:sldMasterId id="2147484329" r:id="rId14"/>
  </p:sldMasterIdLst>
  <p:notesMasterIdLst>
    <p:notesMasterId r:id="rId162"/>
  </p:notesMasterIdLst>
  <p:sldIdLst>
    <p:sldId id="2561" r:id="rId15"/>
    <p:sldId id="2574" r:id="rId16"/>
    <p:sldId id="385" r:id="rId17"/>
    <p:sldId id="2576" r:id="rId18"/>
    <p:sldId id="2577" r:id="rId19"/>
    <p:sldId id="259" r:id="rId20"/>
    <p:sldId id="260" r:id="rId21"/>
    <p:sldId id="2578" r:id="rId22"/>
    <p:sldId id="261" r:id="rId23"/>
    <p:sldId id="2622" r:id="rId24"/>
    <p:sldId id="2623" r:id="rId25"/>
    <p:sldId id="2709" r:id="rId26"/>
    <p:sldId id="2626" r:id="rId27"/>
    <p:sldId id="265" r:id="rId28"/>
    <p:sldId id="2710" r:id="rId29"/>
    <p:sldId id="2711" r:id="rId30"/>
    <p:sldId id="2580" r:id="rId31"/>
    <p:sldId id="2581" r:id="rId32"/>
    <p:sldId id="2600" r:id="rId33"/>
    <p:sldId id="2632" r:id="rId34"/>
    <p:sldId id="2627" r:id="rId35"/>
    <p:sldId id="2633" r:id="rId36"/>
    <p:sldId id="2582" r:id="rId37"/>
    <p:sldId id="2649" r:id="rId38"/>
    <p:sldId id="2566" r:id="rId39"/>
    <p:sldId id="2650" r:id="rId40"/>
    <p:sldId id="2700" r:id="rId41"/>
    <p:sldId id="2634" r:id="rId42"/>
    <p:sldId id="2707" r:id="rId43"/>
    <p:sldId id="2701" r:id="rId44"/>
    <p:sldId id="2703" r:id="rId45"/>
    <p:sldId id="2704" r:id="rId46"/>
    <p:sldId id="2565" r:id="rId47"/>
    <p:sldId id="2676" r:id="rId48"/>
    <p:sldId id="2705" r:id="rId49"/>
    <p:sldId id="2569" r:id="rId50"/>
    <p:sldId id="2714" r:id="rId51"/>
    <p:sldId id="2670" r:id="rId52"/>
    <p:sldId id="2651" r:id="rId53"/>
    <p:sldId id="267" r:id="rId54"/>
    <p:sldId id="269" r:id="rId55"/>
    <p:sldId id="270" r:id="rId56"/>
    <p:sldId id="271" r:id="rId57"/>
    <p:sldId id="272" r:id="rId58"/>
    <p:sldId id="273" r:id="rId59"/>
    <p:sldId id="274" r:id="rId60"/>
    <p:sldId id="2645" r:id="rId61"/>
    <p:sldId id="2646" r:id="rId62"/>
    <p:sldId id="2567" r:id="rId63"/>
    <p:sldId id="2647" r:id="rId64"/>
    <p:sldId id="276" r:id="rId65"/>
    <p:sldId id="277" r:id="rId66"/>
    <p:sldId id="278" r:id="rId67"/>
    <p:sldId id="2716" r:id="rId68"/>
    <p:sldId id="2717" r:id="rId69"/>
    <p:sldId id="283" r:id="rId70"/>
    <p:sldId id="284" r:id="rId71"/>
    <p:sldId id="285" r:id="rId72"/>
    <p:sldId id="286" r:id="rId73"/>
    <p:sldId id="2677" r:id="rId74"/>
    <p:sldId id="2715" r:id="rId75"/>
    <p:sldId id="288" r:id="rId76"/>
    <p:sldId id="289" r:id="rId77"/>
    <p:sldId id="2719" r:id="rId78"/>
    <p:sldId id="2693" r:id="rId79"/>
    <p:sldId id="2720" r:id="rId80"/>
    <p:sldId id="2648" r:id="rId81"/>
    <p:sldId id="290" r:id="rId82"/>
    <p:sldId id="291" r:id="rId83"/>
    <p:sldId id="294" r:id="rId84"/>
    <p:sldId id="2664" r:id="rId85"/>
    <p:sldId id="299" r:id="rId86"/>
    <p:sldId id="300" r:id="rId87"/>
    <p:sldId id="301" r:id="rId88"/>
    <p:sldId id="302" r:id="rId89"/>
    <p:sldId id="2678" r:id="rId90"/>
    <p:sldId id="2721" r:id="rId91"/>
    <p:sldId id="2723" r:id="rId92"/>
    <p:sldId id="2722" r:id="rId93"/>
    <p:sldId id="2725" r:id="rId94"/>
    <p:sldId id="2674" r:id="rId95"/>
    <p:sldId id="2653" r:id="rId96"/>
    <p:sldId id="2665" r:id="rId97"/>
    <p:sldId id="2654" r:id="rId98"/>
    <p:sldId id="2655" r:id="rId99"/>
    <p:sldId id="2656" r:id="rId100"/>
    <p:sldId id="2726" r:id="rId101"/>
    <p:sldId id="305" r:id="rId102"/>
    <p:sldId id="306" r:id="rId103"/>
    <p:sldId id="307" r:id="rId104"/>
    <p:sldId id="308" r:id="rId105"/>
    <p:sldId id="309" r:id="rId106"/>
    <p:sldId id="310" r:id="rId107"/>
    <p:sldId id="311" r:id="rId108"/>
    <p:sldId id="312" r:id="rId109"/>
    <p:sldId id="313" r:id="rId110"/>
    <p:sldId id="314" r:id="rId111"/>
    <p:sldId id="2727" r:id="rId112"/>
    <p:sldId id="317" r:id="rId113"/>
    <p:sldId id="318" r:id="rId114"/>
    <p:sldId id="319" r:id="rId115"/>
    <p:sldId id="320" r:id="rId116"/>
    <p:sldId id="321" r:id="rId117"/>
    <p:sldId id="322" r:id="rId118"/>
    <p:sldId id="323" r:id="rId119"/>
    <p:sldId id="324" r:id="rId120"/>
    <p:sldId id="2694" r:id="rId121"/>
    <p:sldId id="2728" r:id="rId122"/>
    <p:sldId id="2657" r:id="rId123"/>
    <p:sldId id="2638" r:id="rId124"/>
    <p:sldId id="2658" r:id="rId125"/>
    <p:sldId id="2662" r:id="rId126"/>
    <p:sldId id="2659" r:id="rId127"/>
    <p:sldId id="2660" r:id="rId128"/>
    <p:sldId id="2661" r:id="rId129"/>
    <p:sldId id="2663" r:id="rId130"/>
    <p:sldId id="2572" r:id="rId131"/>
    <p:sldId id="328" r:id="rId132"/>
    <p:sldId id="329" r:id="rId133"/>
    <p:sldId id="330" r:id="rId134"/>
    <p:sldId id="2639" r:id="rId135"/>
    <p:sldId id="2636" r:id="rId136"/>
    <p:sldId id="2667" r:id="rId137"/>
    <p:sldId id="2680" r:id="rId138"/>
    <p:sldId id="2682" r:id="rId139"/>
    <p:sldId id="2683" r:id="rId140"/>
    <p:sldId id="2684" r:id="rId141"/>
    <p:sldId id="2685" r:id="rId142"/>
    <p:sldId id="2586" r:id="rId143"/>
    <p:sldId id="2587" r:id="rId144"/>
    <p:sldId id="2589" r:id="rId145"/>
    <p:sldId id="2590" r:id="rId146"/>
    <p:sldId id="2591" r:id="rId147"/>
    <p:sldId id="2592" r:id="rId148"/>
    <p:sldId id="2593" r:id="rId149"/>
    <p:sldId id="2594" r:id="rId150"/>
    <p:sldId id="2595" r:id="rId151"/>
    <p:sldId id="2596" r:id="rId152"/>
    <p:sldId id="2597" r:id="rId153"/>
    <p:sldId id="2698" r:id="rId154"/>
    <p:sldId id="2699" r:id="rId155"/>
    <p:sldId id="2642" r:id="rId156"/>
    <p:sldId id="2641" r:id="rId157"/>
    <p:sldId id="2643" r:id="rId158"/>
    <p:sldId id="2644" r:id="rId159"/>
    <p:sldId id="347" r:id="rId160"/>
    <p:sldId id="351"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rrit Code Review Visual Guide" id="{C7368AA8-D7A4-4E8B-80DA-257D723F0343}">
          <p14:sldIdLst>
            <p14:sldId id="2561"/>
            <p14:sldId id="2574"/>
            <p14:sldId id="385"/>
            <p14:sldId id="2576"/>
            <p14:sldId id="2577"/>
            <p14:sldId id="259"/>
            <p14:sldId id="260"/>
            <p14:sldId id="2578"/>
            <p14:sldId id="261"/>
            <p14:sldId id="2622"/>
            <p14:sldId id="2623"/>
            <p14:sldId id="2709"/>
            <p14:sldId id="2626"/>
            <p14:sldId id="265"/>
            <p14:sldId id="2710"/>
            <p14:sldId id="2711"/>
            <p14:sldId id="2580"/>
            <p14:sldId id="2581"/>
            <p14:sldId id="2600"/>
            <p14:sldId id="2632"/>
            <p14:sldId id="2627"/>
            <p14:sldId id="2633"/>
            <p14:sldId id="2582"/>
            <p14:sldId id="2649"/>
            <p14:sldId id="2566"/>
            <p14:sldId id="2650"/>
            <p14:sldId id="2700"/>
            <p14:sldId id="2634"/>
            <p14:sldId id="2707"/>
            <p14:sldId id="2701"/>
            <p14:sldId id="2703"/>
            <p14:sldId id="2704"/>
            <p14:sldId id="2565"/>
            <p14:sldId id="2676"/>
            <p14:sldId id="2705"/>
            <p14:sldId id="2569"/>
            <p14:sldId id="2714"/>
            <p14:sldId id="2670"/>
            <p14:sldId id="2651"/>
            <p14:sldId id="267"/>
            <p14:sldId id="269"/>
            <p14:sldId id="270"/>
            <p14:sldId id="271"/>
            <p14:sldId id="272"/>
            <p14:sldId id="273"/>
            <p14:sldId id="274"/>
            <p14:sldId id="2645"/>
            <p14:sldId id="2646"/>
            <p14:sldId id="2567"/>
            <p14:sldId id="2647"/>
            <p14:sldId id="276"/>
            <p14:sldId id="277"/>
            <p14:sldId id="278"/>
            <p14:sldId id="2716"/>
            <p14:sldId id="2717"/>
            <p14:sldId id="283"/>
            <p14:sldId id="284"/>
            <p14:sldId id="285"/>
            <p14:sldId id="286"/>
            <p14:sldId id="2677"/>
            <p14:sldId id="2715"/>
            <p14:sldId id="288"/>
            <p14:sldId id="289"/>
            <p14:sldId id="2719"/>
            <p14:sldId id="2693"/>
            <p14:sldId id="2720"/>
            <p14:sldId id="2648"/>
            <p14:sldId id="290"/>
            <p14:sldId id="291"/>
            <p14:sldId id="294"/>
            <p14:sldId id="2664"/>
            <p14:sldId id="299"/>
            <p14:sldId id="300"/>
            <p14:sldId id="301"/>
            <p14:sldId id="302"/>
            <p14:sldId id="2678"/>
            <p14:sldId id="2721"/>
            <p14:sldId id="2723"/>
            <p14:sldId id="2722"/>
            <p14:sldId id="2725"/>
            <p14:sldId id="2674"/>
            <p14:sldId id="2653"/>
            <p14:sldId id="2665"/>
            <p14:sldId id="2654"/>
            <p14:sldId id="2655"/>
            <p14:sldId id="2656"/>
            <p14:sldId id="2726"/>
            <p14:sldId id="305"/>
            <p14:sldId id="306"/>
            <p14:sldId id="307"/>
            <p14:sldId id="308"/>
            <p14:sldId id="309"/>
            <p14:sldId id="310"/>
            <p14:sldId id="311"/>
            <p14:sldId id="312"/>
            <p14:sldId id="313"/>
            <p14:sldId id="314"/>
            <p14:sldId id="2727"/>
            <p14:sldId id="317"/>
            <p14:sldId id="318"/>
            <p14:sldId id="319"/>
            <p14:sldId id="320"/>
            <p14:sldId id="321"/>
            <p14:sldId id="322"/>
            <p14:sldId id="323"/>
            <p14:sldId id="324"/>
            <p14:sldId id="2694"/>
            <p14:sldId id="2728"/>
            <p14:sldId id="2657"/>
            <p14:sldId id="2638"/>
            <p14:sldId id="2658"/>
            <p14:sldId id="2662"/>
            <p14:sldId id="2659"/>
            <p14:sldId id="2660"/>
            <p14:sldId id="2661"/>
            <p14:sldId id="2663"/>
            <p14:sldId id="2572"/>
            <p14:sldId id="328"/>
            <p14:sldId id="329"/>
            <p14:sldId id="330"/>
            <p14:sldId id="2639"/>
            <p14:sldId id="2636"/>
            <p14:sldId id="2667"/>
            <p14:sldId id="2680"/>
            <p14:sldId id="2682"/>
            <p14:sldId id="2683"/>
            <p14:sldId id="2684"/>
            <p14:sldId id="2685"/>
            <p14:sldId id="2586"/>
            <p14:sldId id="2587"/>
            <p14:sldId id="2589"/>
            <p14:sldId id="2590"/>
            <p14:sldId id="2591"/>
            <p14:sldId id="2592"/>
            <p14:sldId id="2593"/>
            <p14:sldId id="2594"/>
            <p14:sldId id="2595"/>
            <p14:sldId id="2596"/>
            <p14:sldId id="2597"/>
            <p14:sldId id="2698"/>
            <p14:sldId id="2699"/>
            <p14:sldId id="2642"/>
            <p14:sldId id="2641"/>
            <p14:sldId id="2643"/>
            <p14:sldId id="2644"/>
            <p14:sldId id="347"/>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5908" autoAdjust="0"/>
  </p:normalViewPr>
  <p:slideViewPr>
    <p:cSldViewPr>
      <p:cViewPr varScale="1">
        <p:scale>
          <a:sx n="80" d="100"/>
          <a:sy n="80" d="100"/>
        </p:scale>
        <p:origin x="1596"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openxmlformats.org/officeDocument/2006/relationships/slide" Target="slides/slide124.xml"/><Relationship Id="rId159" Type="http://schemas.openxmlformats.org/officeDocument/2006/relationships/slide" Target="slides/slide145.xml"/><Relationship Id="rId107" Type="http://schemas.openxmlformats.org/officeDocument/2006/relationships/slide" Target="slides/slide93.xml"/><Relationship Id="rId11" Type="http://schemas.openxmlformats.org/officeDocument/2006/relationships/slideMaster" Target="slideMasters/slideMaster8.xml"/><Relationship Id="rId32" Type="http://schemas.openxmlformats.org/officeDocument/2006/relationships/slide" Target="slides/slide18.xml"/><Relationship Id="rId53" Type="http://schemas.openxmlformats.org/officeDocument/2006/relationships/slide" Target="slides/slide39.xml"/><Relationship Id="rId74" Type="http://schemas.openxmlformats.org/officeDocument/2006/relationships/slide" Target="slides/slide60.xml"/><Relationship Id="rId128" Type="http://schemas.openxmlformats.org/officeDocument/2006/relationships/slide" Target="slides/slide114.xml"/><Relationship Id="rId149" Type="http://schemas.openxmlformats.org/officeDocument/2006/relationships/slide" Target="slides/slide135.xml"/><Relationship Id="rId5" Type="http://schemas.openxmlformats.org/officeDocument/2006/relationships/slideMaster" Target="slideMasters/slideMaster2.xml"/><Relationship Id="rId95" Type="http://schemas.openxmlformats.org/officeDocument/2006/relationships/slide" Target="slides/slide81.xml"/><Relationship Id="rId160" Type="http://schemas.openxmlformats.org/officeDocument/2006/relationships/slide" Target="slides/slide146.xml"/><Relationship Id="rId22" Type="http://schemas.openxmlformats.org/officeDocument/2006/relationships/slide" Target="slides/slide8.xml"/><Relationship Id="rId43" Type="http://schemas.openxmlformats.org/officeDocument/2006/relationships/slide" Target="slides/slide29.xml"/><Relationship Id="rId64" Type="http://schemas.openxmlformats.org/officeDocument/2006/relationships/slide" Target="slides/slide50.xml"/><Relationship Id="rId118" Type="http://schemas.openxmlformats.org/officeDocument/2006/relationships/slide" Target="slides/slide104.xml"/><Relationship Id="rId139" Type="http://schemas.openxmlformats.org/officeDocument/2006/relationships/slide" Target="slides/slide125.xml"/><Relationship Id="rId85" Type="http://schemas.openxmlformats.org/officeDocument/2006/relationships/slide" Target="slides/slide71.xml"/><Relationship Id="rId150" Type="http://schemas.openxmlformats.org/officeDocument/2006/relationships/slide" Target="slides/slide136.xml"/><Relationship Id="rId12" Type="http://schemas.openxmlformats.org/officeDocument/2006/relationships/slideMaster" Target="slideMasters/slideMaster9.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124" Type="http://schemas.openxmlformats.org/officeDocument/2006/relationships/slide" Target="slides/slide110.xml"/><Relationship Id="rId129" Type="http://schemas.openxmlformats.org/officeDocument/2006/relationships/slide" Target="slides/slide115.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40" Type="http://schemas.openxmlformats.org/officeDocument/2006/relationships/slide" Target="slides/slide126.xml"/><Relationship Id="rId145" Type="http://schemas.openxmlformats.org/officeDocument/2006/relationships/slide" Target="slides/slide131.xml"/><Relationship Id="rId161" Type="http://schemas.openxmlformats.org/officeDocument/2006/relationships/slide" Target="slides/slide147.xml"/><Relationship Id="rId16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slide" Target="slides/slide105.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0" Type="http://schemas.openxmlformats.org/officeDocument/2006/relationships/slide" Target="slides/slide116.xml"/><Relationship Id="rId135" Type="http://schemas.openxmlformats.org/officeDocument/2006/relationships/slide" Target="slides/slide121.xml"/><Relationship Id="rId151" Type="http://schemas.openxmlformats.org/officeDocument/2006/relationships/slide" Target="slides/slide137.xml"/><Relationship Id="rId156" Type="http://schemas.openxmlformats.org/officeDocument/2006/relationships/slide" Target="slides/slide142.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141" Type="http://schemas.openxmlformats.org/officeDocument/2006/relationships/slide" Target="slides/slide127.xml"/><Relationship Id="rId146" Type="http://schemas.openxmlformats.org/officeDocument/2006/relationships/slide" Target="slides/slide132.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16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slide" Target="slides/slide117.xml"/><Relationship Id="rId136" Type="http://schemas.openxmlformats.org/officeDocument/2006/relationships/slide" Target="slides/slide122.xml"/><Relationship Id="rId157" Type="http://schemas.openxmlformats.org/officeDocument/2006/relationships/slide" Target="slides/slide143.xml"/><Relationship Id="rId61" Type="http://schemas.openxmlformats.org/officeDocument/2006/relationships/slide" Target="slides/slide47.xml"/><Relationship Id="rId82" Type="http://schemas.openxmlformats.org/officeDocument/2006/relationships/slide" Target="slides/slide68.xml"/><Relationship Id="rId152" Type="http://schemas.openxmlformats.org/officeDocument/2006/relationships/slide" Target="slides/slide13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slide" Target="slides/slide112.xml"/><Relationship Id="rId147" Type="http://schemas.openxmlformats.org/officeDocument/2006/relationships/slide" Target="slides/slide133.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142" Type="http://schemas.openxmlformats.org/officeDocument/2006/relationships/slide" Target="slides/slide128.xml"/><Relationship Id="rId163"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137" Type="http://schemas.openxmlformats.org/officeDocument/2006/relationships/slide" Target="slides/slide123.xml"/><Relationship Id="rId158" Type="http://schemas.openxmlformats.org/officeDocument/2006/relationships/slide" Target="slides/slide144.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slide" Target="slides/slide118.xml"/><Relationship Id="rId153" Type="http://schemas.openxmlformats.org/officeDocument/2006/relationships/slide" Target="slides/slide139.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slide" Target="slides/slide113.xml"/><Relationship Id="rId10" Type="http://schemas.openxmlformats.org/officeDocument/2006/relationships/slideMaster" Target="slideMasters/slideMaster7.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143" Type="http://schemas.openxmlformats.org/officeDocument/2006/relationships/slide" Target="slides/slide129.xml"/><Relationship Id="rId148" Type="http://schemas.openxmlformats.org/officeDocument/2006/relationships/slide" Target="slides/slide134.xml"/><Relationship Id="rId16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slide" Target="slides/slide119.xml"/><Relationship Id="rId154" Type="http://schemas.openxmlformats.org/officeDocument/2006/relationships/slide" Target="slides/slide140.xml"/><Relationship Id="rId16" Type="http://schemas.openxmlformats.org/officeDocument/2006/relationships/slide" Target="slides/slide2.xml"/><Relationship Id="rId37" Type="http://schemas.openxmlformats.org/officeDocument/2006/relationships/slide" Target="slides/slide23.xml"/><Relationship Id="rId58" Type="http://schemas.openxmlformats.org/officeDocument/2006/relationships/slide" Target="slides/slide44.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44" Type="http://schemas.openxmlformats.org/officeDocument/2006/relationships/slide" Target="slides/slide130.xml"/><Relationship Id="rId90" Type="http://schemas.openxmlformats.org/officeDocument/2006/relationships/slide" Target="slides/slide76.xml"/><Relationship Id="rId165" Type="http://schemas.openxmlformats.org/officeDocument/2006/relationships/theme" Target="theme/theme1.xml"/><Relationship Id="rId27" Type="http://schemas.openxmlformats.org/officeDocument/2006/relationships/slide" Target="slides/slide13.xml"/><Relationship Id="rId48" Type="http://schemas.openxmlformats.org/officeDocument/2006/relationships/slide" Target="slides/slide34.xml"/><Relationship Id="rId69" Type="http://schemas.openxmlformats.org/officeDocument/2006/relationships/slide" Target="slides/slide55.xml"/><Relationship Id="rId113" Type="http://schemas.openxmlformats.org/officeDocument/2006/relationships/slide" Target="slides/slide99.xml"/><Relationship Id="rId134" Type="http://schemas.openxmlformats.org/officeDocument/2006/relationships/slide" Target="slides/slide120.xml"/><Relationship Id="rId80" Type="http://schemas.openxmlformats.org/officeDocument/2006/relationships/slide" Target="slides/slide66.xml"/><Relationship Id="rId155"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1A58B-F09E-45A7-8D59-81412C437C08}" type="datetimeFigureOut">
              <a:t>1/24/2026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F1581-D42E-462F-B854-B7DEA7C728FA}" type="slidenum">
              <a:t>‹#›</a:t>
            </a:fld>
            <a:endParaRPr lang="en-US"/>
          </a:p>
        </p:txBody>
      </p:sp>
    </p:spTree>
    <p:extLst>
      <p:ext uri="{BB962C8B-B14F-4D97-AF65-F5344CB8AC3E}">
        <p14:creationId xmlns:p14="http://schemas.microsoft.com/office/powerpoint/2010/main" val="1277719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3A041CA-E4C7-44E3-81FF-E7BBBA072DD1}" type="slidenum">
              <a:t>1</a:t>
            </a:fld>
            <a:endParaRPr lang="en-US"/>
          </a:p>
        </p:txBody>
      </p:sp>
    </p:spTree>
    <p:extLst>
      <p:ext uri="{BB962C8B-B14F-4D97-AF65-F5344CB8AC3E}">
        <p14:creationId xmlns:p14="http://schemas.microsoft.com/office/powerpoint/2010/main" val="656153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F1581-D42E-462F-B854-B7DEA7C728FA}" type="slidenum">
              <a:rPr lang="en-US" smtClean="0"/>
              <a:t>11</a:t>
            </a:fld>
            <a:endParaRPr lang="en-US"/>
          </a:p>
        </p:txBody>
      </p:sp>
    </p:spTree>
    <p:extLst>
      <p:ext uri="{BB962C8B-B14F-4D97-AF65-F5344CB8AC3E}">
        <p14:creationId xmlns:p14="http://schemas.microsoft.com/office/powerpoint/2010/main" val="32706929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4d6c16487b_1_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921" name="Google Shape;1921;g4d6c16487b_1_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4d6c16487b_1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956" name="Google Shape;1956;g4d6c16487b_1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4d6c16487b_1_1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993" name="Google Shape;1993;g4d6c16487b_1_1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4d6c16487b_1_1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036" name="Google Shape;2036;g4d6c16487b_1_1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sz="1000"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80AED-AD04-99AE-D212-9DBA65FF62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1C0EB-11A8-D2E9-9FB7-E9E74B35CA4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747E5C4-1D1C-90E5-6764-DAFF9E8CCCC1}"/>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99F0162-2689-4C4E-6D82-DE5DF52CAA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65114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614B3-5B0F-37E9-8CB4-B7583850F9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8B396-B980-20E7-D07F-D1BCACAFB10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85FD3FB-26FA-8834-F23D-622A82A4150A}"/>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3196985-A8B0-388F-917A-AFC862493A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941167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14C59-6486-BAC2-6E5D-690E7B707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20B0F-CED0-A7EC-5265-AE07EBDB8C5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88500CD-DC52-11D2-D4E4-AF48A6D4AF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A192C4-4F39-4BCC-B90C-5EA07674B8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A041CA-E4C7-44E3-81FF-E7BBBA072DD1}"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4496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DD6F49-EBB7-4CCF-97A8-E526BB28BB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878571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a:extLst>
            <a:ext uri="{FF2B5EF4-FFF2-40B4-BE49-F238E27FC236}">
              <a16:creationId xmlns:a16="http://schemas.microsoft.com/office/drawing/2014/main" id="{87B27355-50F7-BCDB-9D39-869BC4EFD33C}"/>
            </a:ext>
          </a:extLst>
        </p:cNvPr>
        <p:cNvGrpSpPr/>
        <p:nvPr/>
      </p:nvGrpSpPr>
      <p:grpSpPr>
        <a:xfrm>
          <a:off x="0" y="0"/>
          <a:ext cx="0" cy="0"/>
          <a:chOff x="0" y="0"/>
          <a:chExt cx="0" cy="0"/>
        </a:xfrm>
      </p:grpSpPr>
      <p:sp>
        <p:nvSpPr>
          <p:cNvPr id="2179" name="Google Shape;2179;g4d6c16487b_1_2127:notes">
            <a:extLst>
              <a:ext uri="{FF2B5EF4-FFF2-40B4-BE49-F238E27FC236}">
                <a16:creationId xmlns:a16="http://schemas.microsoft.com/office/drawing/2014/main" id="{43E531A9-FE7D-0841-EFC1-21C8B854E5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180" name="Google Shape;2180;g4d6c16487b_1_2127:notes">
            <a:extLst>
              <a:ext uri="{FF2B5EF4-FFF2-40B4-BE49-F238E27FC236}">
                <a16:creationId xmlns:a16="http://schemas.microsoft.com/office/drawing/2014/main" id="{B1C19FEF-55F3-CE26-F442-DDC8CF0B9F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318888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a:extLst>
            <a:ext uri="{FF2B5EF4-FFF2-40B4-BE49-F238E27FC236}">
              <a16:creationId xmlns:a16="http://schemas.microsoft.com/office/drawing/2014/main" id="{7F6136F9-9ED6-8D67-4C7A-6D2A6E29163F}"/>
            </a:ext>
          </a:extLst>
        </p:cNvPr>
        <p:cNvGrpSpPr/>
        <p:nvPr/>
      </p:nvGrpSpPr>
      <p:grpSpPr>
        <a:xfrm>
          <a:off x="0" y="0"/>
          <a:ext cx="0" cy="0"/>
          <a:chOff x="0" y="0"/>
          <a:chExt cx="0" cy="0"/>
        </a:xfrm>
      </p:grpSpPr>
      <p:sp>
        <p:nvSpPr>
          <p:cNvPr id="2179" name="Google Shape;2179;g4d6c16487b_1_2127:notes">
            <a:extLst>
              <a:ext uri="{FF2B5EF4-FFF2-40B4-BE49-F238E27FC236}">
                <a16:creationId xmlns:a16="http://schemas.microsoft.com/office/drawing/2014/main" id="{32ED8D9D-72F0-5B80-5C3B-328025973A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180" name="Google Shape;2180;g4d6c16487b_1_2127:notes">
            <a:extLst>
              <a:ext uri="{FF2B5EF4-FFF2-40B4-BE49-F238E27FC236}">
                <a16:creationId xmlns:a16="http://schemas.microsoft.com/office/drawing/2014/main" id="{A0781A0C-9842-0851-96F0-39ED33B8E4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26107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BD48EB94-F7E8-8D7C-0386-8CEBD9D27115}"/>
            </a:ext>
          </a:extLst>
        </p:cNvPr>
        <p:cNvGrpSpPr/>
        <p:nvPr/>
      </p:nvGrpSpPr>
      <p:grpSpPr>
        <a:xfrm>
          <a:off x="0" y="0"/>
          <a:ext cx="0" cy="0"/>
          <a:chOff x="0" y="0"/>
          <a:chExt cx="0" cy="0"/>
        </a:xfrm>
      </p:grpSpPr>
      <p:sp>
        <p:nvSpPr>
          <p:cNvPr id="163" name="Google Shape;163;g4d6c16487b_1_46:notes">
            <a:extLst>
              <a:ext uri="{FF2B5EF4-FFF2-40B4-BE49-F238E27FC236}">
                <a16:creationId xmlns:a16="http://schemas.microsoft.com/office/drawing/2014/main" id="{453CC116-3EE5-3776-382A-36257AA328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64" name="Google Shape;164;g4d6c16487b_1_46:notes">
            <a:extLst>
              <a:ext uri="{FF2B5EF4-FFF2-40B4-BE49-F238E27FC236}">
                <a16:creationId xmlns:a16="http://schemas.microsoft.com/office/drawing/2014/main" id="{363AE9FE-E912-4418-AC09-00B9380FA4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90395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a:extLst>
            <a:ext uri="{FF2B5EF4-FFF2-40B4-BE49-F238E27FC236}">
              <a16:creationId xmlns:a16="http://schemas.microsoft.com/office/drawing/2014/main" id="{15201D10-89F5-D143-E4B1-DF73DCFCF1AA}"/>
            </a:ext>
          </a:extLst>
        </p:cNvPr>
        <p:cNvGrpSpPr/>
        <p:nvPr/>
      </p:nvGrpSpPr>
      <p:grpSpPr>
        <a:xfrm>
          <a:off x="0" y="0"/>
          <a:ext cx="0" cy="0"/>
          <a:chOff x="0" y="0"/>
          <a:chExt cx="0" cy="0"/>
        </a:xfrm>
      </p:grpSpPr>
      <p:sp>
        <p:nvSpPr>
          <p:cNvPr id="2179" name="Google Shape;2179;g4d6c16487b_1_2127:notes">
            <a:extLst>
              <a:ext uri="{FF2B5EF4-FFF2-40B4-BE49-F238E27FC236}">
                <a16:creationId xmlns:a16="http://schemas.microsoft.com/office/drawing/2014/main" id="{76A15E52-5C49-9867-3AAA-CA74E32532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180" name="Google Shape;2180;g4d6c16487b_1_2127:notes">
            <a:extLst>
              <a:ext uri="{FF2B5EF4-FFF2-40B4-BE49-F238E27FC236}">
                <a16:creationId xmlns:a16="http://schemas.microsoft.com/office/drawing/2014/main" id="{558D99C9-F0C6-3FAE-CC10-4F9D4E7EB9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396745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a:extLst>
            <a:ext uri="{FF2B5EF4-FFF2-40B4-BE49-F238E27FC236}">
              <a16:creationId xmlns:a16="http://schemas.microsoft.com/office/drawing/2014/main" id="{E9C26E65-0B4D-4563-4AA8-26752444AD5A}"/>
            </a:ext>
          </a:extLst>
        </p:cNvPr>
        <p:cNvGrpSpPr/>
        <p:nvPr/>
      </p:nvGrpSpPr>
      <p:grpSpPr>
        <a:xfrm>
          <a:off x="0" y="0"/>
          <a:ext cx="0" cy="0"/>
          <a:chOff x="0" y="0"/>
          <a:chExt cx="0" cy="0"/>
        </a:xfrm>
      </p:grpSpPr>
      <p:sp>
        <p:nvSpPr>
          <p:cNvPr id="2179" name="Google Shape;2179;g4d6c16487b_1_2127:notes">
            <a:extLst>
              <a:ext uri="{FF2B5EF4-FFF2-40B4-BE49-F238E27FC236}">
                <a16:creationId xmlns:a16="http://schemas.microsoft.com/office/drawing/2014/main" id="{01FCE8F0-953F-4DBD-6274-1C0E6D8E6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180" name="Google Shape;2180;g4d6c16487b_1_2127:notes">
            <a:extLst>
              <a:ext uri="{FF2B5EF4-FFF2-40B4-BE49-F238E27FC236}">
                <a16:creationId xmlns:a16="http://schemas.microsoft.com/office/drawing/2014/main" id="{BA587D08-0219-FBAD-10A8-9714D17D4D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630462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a:extLst>
            <a:ext uri="{FF2B5EF4-FFF2-40B4-BE49-F238E27FC236}">
              <a16:creationId xmlns:a16="http://schemas.microsoft.com/office/drawing/2014/main" id="{F72EF77E-F2FE-F295-FC26-08ACAA865370}"/>
            </a:ext>
          </a:extLst>
        </p:cNvPr>
        <p:cNvGrpSpPr/>
        <p:nvPr/>
      </p:nvGrpSpPr>
      <p:grpSpPr>
        <a:xfrm>
          <a:off x="0" y="0"/>
          <a:ext cx="0" cy="0"/>
          <a:chOff x="0" y="0"/>
          <a:chExt cx="0" cy="0"/>
        </a:xfrm>
      </p:grpSpPr>
      <p:sp>
        <p:nvSpPr>
          <p:cNvPr id="2179" name="Google Shape;2179;g4d6c16487b_1_2127:notes">
            <a:extLst>
              <a:ext uri="{FF2B5EF4-FFF2-40B4-BE49-F238E27FC236}">
                <a16:creationId xmlns:a16="http://schemas.microsoft.com/office/drawing/2014/main" id="{15D3997B-EDF1-037E-5197-389FCF643D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180" name="Google Shape;2180;g4d6c16487b_1_2127:notes">
            <a:extLst>
              <a:ext uri="{FF2B5EF4-FFF2-40B4-BE49-F238E27FC236}">
                <a16:creationId xmlns:a16="http://schemas.microsoft.com/office/drawing/2014/main" id="{9265B7E5-CE26-D81E-E93C-A439BAE508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664255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a:extLst>
            <a:ext uri="{FF2B5EF4-FFF2-40B4-BE49-F238E27FC236}">
              <a16:creationId xmlns:a16="http://schemas.microsoft.com/office/drawing/2014/main" id="{D0F38EAB-4148-100E-A216-2E1A7E8136A6}"/>
            </a:ext>
          </a:extLst>
        </p:cNvPr>
        <p:cNvGrpSpPr/>
        <p:nvPr/>
      </p:nvGrpSpPr>
      <p:grpSpPr>
        <a:xfrm>
          <a:off x="0" y="0"/>
          <a:ext cx="0" cy="0"/>
          <a:chOff x="0" y="0"/>
          <a:chExt cx="0" cy="0"/>
        </a:xfrm>
      </p:grpSpPr>
      <p:sp>
        <p:nvSpPr>
          <p:cNvPr id="2179" name="Google Shape;2179;g4d6c16487b_1_2127:notes">
            <a:extLst>
              <a:ext uri="{FF2B5EF4-FFF2-40B4-BE49-F238E27FC236}">
                <a16:creationId xmlns:a16="http://schemas.microsoft.com/office/drawing/2014/main" id="{41C1B394-1A51-7D17-6DF1-338F4B451E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180" name="Google Shape;2180;g4d6c16487b_1_2127:notes">
            <a:extLst>
              <a:ext uri="{FF2B5EF4-FFF2-40B4-BE49-F238E27FC236}">
                <a16:creationId xmlns:a16="http://schemas.microsoft.com/office/drawing/2014/main" id="{13F3B6F5-44F1-0DD4-BA00-6AD00C61B9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126221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A041CA-E4C7-44E3-81FF-E7BBBA072DD1}"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5081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4d6c16487b_1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01" name="Google Shape;2201;g4d6c16487b_1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4d6c16487b_1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32" name="Google Shape;2232;g4d6c16487b_1_2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g4d6c16487b_1_2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65" name="Google Shape;2265;g4d6c16487b_1_2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t"/>
            <a:endParaRPr lang="zh-TW" altLang="en-US" sz="1200" b="0" i="0" kern="1200" dirty="0">
              <a:solidFill>
                <a:schemeClr val="tx1"/>
              </a:solidFill>
              <a:effectLst/>
              <a:latin typeface="+mn-lt"/>
              <a:ea typeface="+mn-ea"/>
              <a:cs typeface="+mn-c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BA5DF-427E-F45D-E13E-781A835D5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6BF8D0-3889-9DF9-2A18-5201C53379C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3C95518-0108-A473-1911-396EEA1742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012A02-24E3-89DE-B770-C1E0357EA79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A041CA-E4C7-44E3-81FF-E7BBBA072DD1}"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96065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F1581-D42E-462F-B854-B7DEA7C728FA}" type="slidenum">
              <a:rPr lang="en-US" smtClean="0"/>
              <a:t>122</a:t>
            </a:fld>
            <a:endParaRPr lang="en-US"/>
          </a:p>
        </p:txBody>
      </p:sp>
    </p:spTree>
    <p:extLst>
      <p:ext uri="{BB962C8B-B14F-4D97-AF65-F5344CB8AC3E}">
        <p14:creationId xmlns:p14="http://schemas.microsoft.com/office/powerpoint/2010/main" val="4017860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F1581-D42E-462F-B854-B7DEA7C728FA}" type="slidenum">
              <a:rPr lang="en-US" smtClean="0"/>
              <a:t>13</a:t>
            </a:fld>
            <a:endParaRPr lang="en-US"/>
          </a:p>
        </p:txBody>
      </p:sp>
    </p:spTree>
    <p:extLst>
      <p:ext uri="{BB962C8B-B14F-4D97-AF65-F5344CB8AC3E}">
        <p14:creationId xmlns:p14="http://schemas.microsoft.com/office/powerpoint/2010/main" val="38696803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a:extLst>
            <a:ext uri="{FF2B5EF4-FFF2-40B4-BE49-F238E27FC236}">
              <a16:creationId xmlns:a16="http://schemas.microsoft.com/office/drawing/2014/main" id="{07730EBA-D7C3-5541-AAC7-ED90122329EC}"/>
            </a:ext>
          </a:extLst>
        </p:cNvPr>
        <p:cNvGrpSpPr/>
        <p:nvPr/>
      </p:nvGrpSpPr>
      <p:grpSpPr>
        <a:xfrm>
          <a:off x="0" y="0"/>
          <a:ext cx="0" cy="0"/>
          <a:chOff x="0" y="0"/>
          <a:chExt cx="0" cy="0"/>
        </a:xfrm>
      </p:grpSpPr>
      <p:sp>
        <p:nvSpPr>
          <p:cNvPr id="995" name="Google Shape;995;g4d6c16487b_1_972:notes">
            <a:extLst>
              <a:ext uri="{FF2B5EF4-FFF2-40B4-BE49-F238E27FC236}">
                <a16:creationId xmlns:a16="http://schemas.microsoft.com/office/drawing/2014/main" id="{127B5A79-A484-F327-E785-B1B48CE3C1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996" name="Google Shape;996;g4d6c16487b_1_972:notes">
            <a:extLst>
              <a:ext uri="{FF2B5EF4-FFF2-40B4-BE49-F238E27FC236}">
                <a16:creationId xmlns:a16="http://schemas.microsoft.com/office/drawing/2014/main" id="{F2721523-A437-8C3D-D387-EA1E9A8371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35592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217141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6366680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DA5B4-F2BD-E3F3-5F98-560086B84C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C63DF3-5755-C88E-E811-9F86B2E633C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3848F76-1BBB-F012-C10C-DA5C7D07F1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F1BD78-4E6F-06D6-4C91-D52A64442A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68191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020A4-27B1-7892-C84B-F0D7F7D484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AA1EF-7DF8-0EBB-01D6-AA71CC14058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9028DBB-E793-6663-5291-4044919C1B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D45ABF-5F73-4524-1112-CD626DFE74C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067154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AAFC1-8A84-7E19-551B-9D94EEE698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E70E9-3252-C1B1-842F-C1F7753B27D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8CB500E-704F-BED8-C298-7798BEF0F0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DECED-4177-0BF9-8732-E57A150A40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930991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F1581-D42E-462F-B854-B7DEA7C728FA}" type="slidenum">
              <a:rPr lang="en-US" smtClean="0"/>
              <a:t>129</a:t>
            </a:fld>
            <a:endParaRPr lang="en-US"/>
          </a:p>
        </p:txBody>
      </p:sp>
    </p:spTree>
    <p:extLst>
      <p:ext uri="{BB962C8B-B14F-4D97-AF65-F5344CB8AC3E}">
        <p14:creationId xmlns:p14="http://schemas.microsoft.com/office/powerpoint/2010/main" val="18066948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9294634E-8CAF-BFE0-FAE5-068A582A0BD1}"/>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3DA0B77F-0933-33DC-9BD1-3A9E238FC2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D198B809-47DA-20C9-24C5-66FD083236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4075124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D10EE555-1C94-7F4E-F50E-D344D67DE81D}"/>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B517467E-41F9-3DCC-1FB4-7FEA8AF4E8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64D87BA5-5072-6853-BD08-EFFD8F585B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1765030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08C7953B-5556-9E90-FD05-A102902E1842}"/>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6D0727FB-A267-B9F5-A02F-83A880B7AA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B0552961-40EE-DB12-ABAB-D0E2EB3AAC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08189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d6c16487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01" name="Google Shape;201;g4d6c16487b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1BA12B6D-D459-D3B1-A764-E93DFE791611}"/>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0BC2448F-8340-A295-8B4F-A067EA1114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3847CDFE-453C-B850-26D3-1583ACD806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27643955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93FDD99B-AA60-2E9E-77F4-1EFE067DD94A}"/>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346A1512-19BD-9865-19D5-D2AEBDB007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BC450179-DEB9-3580-FA60-61253D5578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63754658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E514C906-CBC1-AE26-7D4A-22F6374FBB0B}"/>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3D0C83F5-B020-D084-B16F-D9EBE75F34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13D85B3E-CC40-A7D0-D73C-39109EFBEB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07980788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FBCFAABC-66C0-8F02-C334-970F80A9F704}"/>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6A6B7E24-0CAB-7075-F599-A6D34F4FFF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5596BE9D-F938-AC53-6DA6-2B5E38F005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6327672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2AB74635-B15C-5886-71FA-51E94B9C159B}"/>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52683D56-498F-E6DB-E17D-B13A525DCB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DA6F4906-AB49-7E5C-EE86-204F1F85B3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2391379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69123D49-CED0-DF2D-BD59-124178BD08D0}"/>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A3EEF319-9859-DE99-2DAA-74E31EE8D8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993CE81B-7508-9B03-96F9-08FCD7C27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07278501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7DBA40BA-EB37-4E93-BF2A-FB349FCB5FD1}"/>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10B74460-510E-D380-69F3-0C27D2018C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1EB6BC5A-50AF-6938-9540-78108D874F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05297736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AA96E-BB22-8440-B876-919EBAD61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7B0689-B400-1444-A203-E07D9B05798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BC5FE14-534D-A173-033B-E477E7FFF8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DFBF26-D2C6-9516-A1FC-F8C5B9406B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F1581-D42E-462F-B854-B7DEA7C728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10960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E13F89AC-F3BD-2466-98F2-A4614886CC41}"/>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F8BEE64E-5A67-5C73-2350-E74AC85567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C02357D2-A6C7-6EF2-B481-5B6B7839FD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2255809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98671-A772-D4DC-B095-565DEDE96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51426-735E-F01B-F4DC-E9C8E7EA951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ED1FC07-766E-B23B-B836-7C3DA6A2CB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532B36-13AE-8E4E-8492-DEAC9DA24B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F1581-D42E-462F-B854-B7DEA7C728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126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DD6F49-EBB7-4CCF-97A8-E526BB28BB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667931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425A66F2-CA5E-09EB-D28D-BFBB0D946669}"/>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7659BAB3-6F92-B22A-96C0-A143000AA6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F66DCB3A-4168-3B44-E198-251D5EC626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2111610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FE9C29B8-315F-5A25-44A6-85E1D88DB245}"/>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53CF8F45-1496-7385-4DD9-9CE5DB8AE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D9DCBC4B-A5F9-8D2C-DB40-5C52ECDF38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13014238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a:extLst>
            <a:ext uri="{FF2B5EF4-FFF2-40B4-BE49-F238E27FC236}">
              <a16:creationId xmlns:a16="http://schemas.microsoft.com/office/drawing/2014/main" id="{DA554756-3E08-2FBA-6A23-4D055B6C72C3}"/>
            </a:ext>
          </a:extLst>
        </p:cNvPr>
        <p:cNvGrpSpPr/>
        <p:nvPr/>
      </p:nvGrpSpPr>
      <p:grpSpPr>
        <a:xfrm>
          <a:off x="0" y="0"/>
          <a:ext cx="0" cy="0"/>
          <a:chOff x="0" y="0"/>
          <a:chExt cx="0" cy="0"/>
        </a:xfrm>
      </p:grpSpPr>
      <p:sp>
        <p:nvSpPr>
          <p:cNvPr id="2985" name="Google Shape;2985;g4d6c16487b_1_2915:notes">
            <a:extLst>
              <a:ext uri="{FF2B5EF4-FFF2-40B4-BE49-F238E27FC236}">
                <a16:creationId xmlns:a16="http://schemas.microsoft.com/office/drawing/2014/main" id="{CA3A24C6-801D-0995-B49D-FCB50C2A85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86" name="Google Shape;2986;g4d6c16487b_1_2915:notes">
            <a:extLst>
              <a:ext uri="{FF2B5EF4-FFF2-40B4-BE49-F238E27FC236}">
                <a16:creationId xmlns:a16="http://schemas.microsoft.com/office/drawing/2014/main" id="{E6397932-5931-AC76-F457-9CBF144FA6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5100522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2"/>
        <p:cNvGrpSpPr/>
        <p:nvPr/>
      </p:nvGrpSpPr>
      <p:grpSpPr>
        <a:xfrm>
          <a:off x="0" y="0"/>
          <a:ext cx="0" cy="0"/>
          <a:chOff x="0" y="0"/>
          <a:chExt cx="0" cy="0"/>
        </a:xfrm>
      </p:grpSpPr>
      <p:sp>
        <p:nvSpPr>
          <p:cNvPr id="3003" name="Google Shape;3003;g4d6c16487b_1_2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3004" name="Google Shape;3004;g4d6c16487b_1_2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4ddebef709_28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3038" name="Google Shape;3038;g4ddebef709_28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fontAlgn="t"/>
            <a:endParaRPr lang="zh-CN" alt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rtl="0"/>
            <a:fld id="{BFDD6F49-EBB7-4CCF-97A8-E526BB28BB69}" type="slidenum">
              <a:rPr lang="en-US" smtClean="0"/>
              <a:t>16</a:t>
            </a:fld>
            <a:endParaRPr lang="en-US"/>
          </a:p>
        </p:txBody>
      </p:sp>
    </p:spTree>
    <p:extLst>
      <p:ext uri="{BB962C8B-B14F-4D97-AF65-F5344CB8AC3E}">
        <p14:creationId xmlns:p14="http://schemas.microsoft.com/office/powerpoint/2010/main" val="3045243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F1581-D42E-462F-B854-B7DEA7C728FA}" type="slidenum">
              <a:rPr lang="en-US" smtClean="0"/>
              <a:t>17</a:t>
            </a:fld>
            <a:endParaRPr lang="en-US"/>
          </a:p>
        </p:txBody>
      </p:sp>
    </p:spTree>
    <p:extLst>
      <p:ext uri="{BB962C8B-B14F-4D97-AF65-F5344CB8AC3E}">
        <p14:creationId xmlns:p14="http://schemas.microsoft.com/office/powerpoint/2010/main" val="3128688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69284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9B91A13B-E8EF-2C2F-8C18-AD5B9CD4EC53}"/>
            </a:ext>
          </a:extLst>
        </p:cNvPr>
        <p:cNvGrpSpPr/>
        <p:nvPr/>
      </p:nvGrpSpPr>
      <p:grpSpPr>
        <a:xfrm>
          <a:off x="0" y="0"/>
          <a:ext cx="0" cy="0"/>
          <a:chOff x="0" y="0"/>
          <a:chExt cx="0" cy="0"/>
        </a:xfrm>
      </p:grpSpPr>
      <p:sp>
        <p:nvSpPr>
          <p:cNvPr id="220" name="Google Shape;220;g4d6c16487b_1_182:notes">
            <a:extLst>
              <a:ext uri="{FF2B5EF4-FFF2-40B4-BE49-F238E27FC236}">
                <a16:creationId xmlns:a16="http://schemas.microsoft.com/office/drawing/2014/main" id="{56E0113B-D435-FEFA-11F1-F8B82F45F4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1" name="Google Shape;221;g4d6c16487b_1_182:notes">
            <a:extLst>
              <a:ext uri="{FF2B5EF4-FFF2-40B4-BE49-F238E27FC236}">
                <a16:creationId xmlns:a16="http://schemas.microsoft.com/office/drawing/2014/main" id="{D054BC06-9CE8-C415-FE24-F006A3698A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2229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3085EEEE-51C8-9D6B-7576-CCD98CEA6B04}"/>
            </a:ext>
          </a:extLst>
        </p:cNvPr>
        <p:cNvGrpSpPr/>
        <p:nvPr/>
      </p:nvGrpSpPr>
      <p:grpSpPr>
        <a:xfrm>
          <a:off x="0" y="0"/>
          <a:ext cx="0" cy="0"/>
          <a:chOff x="0" y="0"/>
          <a:chExt cx="0" cy="0"/>
        </a:xfrm>
      </p:grpSpPr>
      <p:sp>
        <p:nvSpPr>
          <p:cNvPr id="220" name="Google Shape;220;g4d6c16487b_1_182:notes">
            <a:extLst>
              <a:ext uri="{FF2B5EF4-FFF2-40B4-BE49-F238E27FC236}">
                <a16:creationId xmlns:a16="http://schemas.microsoft.com/office/drawing/2014/main" id="{E630511F-8DC1-7B34-A882-07BABFCBC0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1" name="Google Shape;221;g4d6c16487b_1_182:notes">
            <a:extLst>
              <a:ext uri="{FF2B5EF4-FFF2-40B4-BE49-F238E27FC236}">
                <a16:creationId xmlns:a16="http://schemas.microsoft.com/office/drawing/2014/main" id="{AC72F062-61E7-FB9D-D170-7A2D8F3115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761211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33B1E9-4097-46EC-A95C-50DA1D05B8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7007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F1581-D42E-462F-B854-B7DEA7C728FA}" type="slidenum">
              <a:rPr lang="en-US" smtClean="0"/>
              <a:t>21</a:t>
            </a:fld>
            <a:endParaRPr lang="en-US"/>
          </a:p>
        </p:txBody>
      </p:sp>
    </p:spTree>
    <p:extLst>
      <p:ext uri="{BB962C8B-B14F-4D97-AF65-F5344CB8AC3E}">
        <p14:creationId xmlns:p14="http://schemas.microsoft.com/office/powerpoint/2010/main" val="2248969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916A47C1-53FD-2D54-3CC3-CCE54646372B}"/>
            </a:ext>
          </a:extLst>
        </p:cNvPr>
        <p:cNvGrpSpPr/>
        <p:nvPr/>
      </p:nvGrpSpPr>
      <p:grpSpPr>
        <a:xfrm>
          <a:off x="0" y="0"/>
          <a:ext cx="0" cy="0"/>
          <a:chOff x="0" y="0"/>
          <a:chExt cx="0" cy="0"/>
        </a:xfrm>
      </p:grpSpPr>
      <p:sp>
        <p:nvSpPr>
          <p:cNvPr id="220" name="Google Shape;220;g4d6c16487b_1_182:notes">
            <a:extLst>
              <a:ext uri="{FF2B5EF4-FFF2-40B4-BE49-F238E27FC236}">
                <a16:creationId xmlns:a16="http://schemas.microsoft.com/office/drawing/2014/main" id="{C38C82A2-6E43-E981-6A3E-5C48F7EA88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1" name="Google Shape;221;g4d6c16487b_1_182:notes">
            <a:extLst>
              <a:ext uri="{FF2B5EF4-FFF2-40B4-BE49-F238E27FC236}">
                <a16:creationId xmlns:a16="http://schemas.microsoft.com/office/drawing/2014/main" id="{4EE32C12-1CED-D789-7573-E701B47EAF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2920080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50B9-877A-47C0-8B67-81918AAA3161}"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89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50B9-877A-47C0-8B67-81918AAA3161}"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90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50B9-877A-47C0-8B67-81918AAA3161}"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626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7FCDAAA3-BA8A-E904-07EE-6452A10A7B84}"/>
            </a:ext>
          </a:extLst>
        </p:cNvPr>
        <p:cNvGrpSpPr/>
        <p:nvPr/>
      </p:nvGrpSpPr>
      <p:grpSpPr>
        <a:xfrm>
          <a:off x="0" y="0"/>
          <a:ext cx="0" cy="0"/>
          <a:chOff x="0" y="0"/>
          <a:chExt cx="0" cy="0"/>
        </a:xfrm>
      </p:grpSpPr>
      <p:sp>
        <p:nvSpPr>
          <p:cNvPr id="220" name="Google Shape;220;g4d6c16487b_1_182:notes">
            <a:extLst>
              <a:ext uri="{FF2B5EF4-FFF2-40B4-BE49-F238E27FC236}">
                <a16:creationId xmlns:a16="http://schemas.microsoft.com/office/drawing/2014/main" id="{D6346184-53F8-35E2-2E8A-5B961A96D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1" name="Google Shape;221;g4d6c16487b_1_182:notes">
            <a:extLst>
              <a:ext uri="{FF2B5EF4-FFF2-40B4-BE49-F238E27FC236}">
                <a16:creationId xmlns:a16="http://schemas.microsoft.com/office/drawing/2014/main" id="{B82310E3-A2B9-4CC5-19FB-6A00601491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6034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97A5A-BBA8-E276-87AB-B2E814A01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C56FB-E646-2EFD-E23C-5318707583D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F8C35CA-D36A-CB5E-E158-C9543AB7E1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C83537-5596-D761-E526-31C264AD625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84327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B49AC-0B96-F2C6-A67E-8332C58FF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4C6A9-2DC6-85C8-645F-EE4A8F790F7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C5E4916-4A4A-09BF-407B-D7DFB5C5B7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61574F-C313-7048-D095-BFA55A8619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61769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646FFFDB-2AC3-3FC4-6BA4-290EA6761BC5}"/>
            </a:ext>
          </a:extLst>
        </p:cNvPr>
        <p:cNvGrpSpPr/>
        <p:nvPr/>
      </p:nvGrpSpPr>
      <p:grpSpPr>
        <a:xfrm>
          <a:off x="0" y="0"/>
          <a:ext cx="0" cy="0"/>
          <a:chOff x="0" y="0"/>
          <a:chExt cx="0" cy="0"/>
        </a:xfrm>
      </p:grpSpPr>
      <p:sp>
        <p:nvSpPr>
          <p:cNvPr id="220" name="Google Shape;220;g4d6c16487b_1_182:notes">
            <a:extLst>
              <a:ext uri="{FF2B5EF4-FFF2-40B4-BE49-F238E27FC236}">
                <a16:creationId xmlns:a16="http://schemas.microsoft.com/office/drawing/2014/main" id="{6F30A710-719F-2E41-3972-72988E3D5B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1" name="Google Shape;221;g4d6c16487b_1_182:notes">
            <a:extLst>
              <a:ext uri="{FF2B5EF4-FFF2-40B4-BE49-F238E27FC236}">
                <a16:creationId xmlns:a16="http://schemas.microsoft.com/office/drawing/2014/main" id="{3C56A2F7-C5F9-3F63-B539-F5C370CEE5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7604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E8CA59E2-205B-DB68-7521-D8E0E0CDBB10}"/>
            </a:ext>
          </a:extLst>
        </p:cNvPr>
        <p:cNvGrpSpPr/>
        <p:nvPr/>
      </p:nvGrpSpPr>
      <p:grpSpPr>
        <a:xfrm>
          <a:off x="0" y="0"/>
          <a:ext cx="0" cy="0"/>
          <a:chOff x="0" y="0"/>
          <a:chExt cx="0" cy="0"/>
        </a:xfrm>
      </p:grpSpPr>
      <p:sp>
        <p:nvSpPr>
          <p:cNvPr id="220" name="Google Shape;220;g4d6c16487b_1_182:notes">
            <a:extLst>
              <a:ext uri="{FF2B5EF4-FFF2-40B4-BE49-F238E27FC236}">
                <a16:creationId xmlns:a16="http://schemas.microsoft.com/office/drawing/2014/main" id="{5F6515D4-B623-5610-FE3E-963F75A157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1" name="Google Shape;221;g4d6c16487b_1_182:notes">
            <a:extLst>
              <a:ext uri="{FF2B5EF4-FFF2-40B4-BE49-F238E27FC236}">
                <a16:creationId xmlns:a16="http://schemas.microsoft.com/office/drawing/2014/main" id="{785F12E7-D642-9BA8-CF94-FE314D1A93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5160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BEF1F-A67A-4764-AA97-7D2FD8DC59A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7415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28918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0205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B26C5A9C-6B0C-61AC-B860-706207BD6893}"/>
            </a:ext>
          </a:extLst>
        </p:cNvPr>
        <p:cNvGrpSpPr/>
        <p:nvPr/>
      </p:nvGrpSpPr>
      <p:grpSpPr>
        <a:xfrm>
          <a:off x="0" y="0"/>
          <a:ext cx="0" cy="0"/>
          <a:chOff x="0" y="0"/>
          <a:chExt cx="0" cy="0"/>
        </a:xfrm>
      </p:grpSpPr>
      <p:sp>
        <p:nvSpPr>
          <p:cNvPr id="220" name="Google Shape;220;g4d6c16487b_1_182:notes">
            <a:extLst>
              <a:ext uri="{FF2B5EF4-FFF2-40B4-BE49-F238E27FC236}">
                <a16:creationId xmlns:a16="http://schemas.microsoft.com/office/drawing/2014/main" id="{32BEC5EF-AB11-2B23-F81A-9EE0EA37ED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1" name="Google Shape;221;g4d6c16487b_1_182:notes">
            <a:extLst>
              <a:ext uri="{FF2B5EF4-FFF2-40B4-BE49-F238E27FC236}">
                <a16:creationId xmlns:a16="http://schemas.microsoft.com/office/drawing/2014/main" id="{72AA72E5-3BEA-5272-893B-279FEA35C5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5426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8084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95C6-3413-CAB6-659E-2486A38A0E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E276D-11E4-93AE-2AB5-2718C65B7BB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7B2C490-DD81-A93E-43D2-2F48660905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AF4CAD-1637-0F09-65B3-81AB0F9B34F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25109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F1581-D42E-462F-B854-B7DEA7C728FA}" type="slidenum">
              <a:rPr lang="en-US" smtClean="0"/>
              <a:t>38</a:t>
            </a:fld>
            <a:endParaRPr lang="en-US"/>
          </a:p>
        </p:txBody>
      </p:sp>
    </p:spTree>
    <p:extLst>
      <p:ext uri="{BB962C8B-B14F-4D97-AF65-F5344CB8AC3E}">
        <p14:creationId xmlns:p14="http://schemas.microsoft.com/office/powerpoint/2010/main" val="3399845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AF50B9-877A-47C0-8B67-81918AAA3161}"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521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d6c16487b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1" name="Google Shape;221;g4d6c16487b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d6c16487b_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39" name="Google Shape;239;g4d6c16487b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d6c16487b_1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72" name="Google Shape;272;g4d6c16487b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33B1E9-4097-46EC-A95C-50DA1D05B8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33651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d6c16487b_1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307" name="Google Shape;307;g4d6c16487b_1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6c16487b_1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342" name="Google Shape;342;g4d6c16487b_1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4d6c16487b_1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384" name="Google Shape;384;g4d6c16487b_1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d6c16487b_1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18" name="Google Shape;418;g4d6c16487b_1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DD6F49-EBB7-4CCF-97A8-E526BB28BB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3799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DD6F49-EBB7-4CCF-97A8-E526BB28BB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98165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DD6F49-EBB7-4CCF-97A8-E526BB28BB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30846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DD6F49-EBB7-4CCF-97A8-E526BB28BB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440581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4d6c16487b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72" name="Google Shape;472;g4d6c16487b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4d6c16487b_1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81" name="Google Shape;481;g4d6c16487b_1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33B1E9-4097-46EC-A95C-50DA1D05B81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14282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4d6c16487b_1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04" name="Google Shape;504;g4d6c16487b_1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516D3-59F3-4E60-6DAD-5AFD00F295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75A38-C68D-84D9-243A-A65F13B322C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7D242FB-2220-9A44-C4FE-5DE3E6B5B6B6}"/>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51E525C-7422-0617-C0F6-28EDD21AEF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1766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65ED1-B59D-FFDB-5367-787FED787A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44B75-ED86-DD35-8E57-21DB9BC70A8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A7BA349-EB77-7C8B-3AED-9799576DA462}"/>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644A8D5-3FA4-EB6B-02EE-FC63230DE3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84197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4d6c16487b_1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57" name="Google Shape;557;g4d6c16487b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4d6c16487b_1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66" name="Google Shape;566;g4d6c16487b_1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4d6c16487b_1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01" name="Google Shape;601;g4d6c16487b_1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4d6c16487b_1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37" name="Google Shape;637;g4d6c16487b_1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49759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FB8DC-A461-2015-A3BA-416023D5D8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60D85-62E6-861B-F09B-31AE14E21ED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72D31C3-E820-8830-6FB9-CB1CD5BA8B0D}"/>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88768817-3727-2490-63AD-B618D68CCC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24363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4d6c16487b_1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96" name="Google Shape;696;g4d6c16487b_1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d6c16487b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40" name="Google Shape;140;g4d6c16487b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4d6c16487b_1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725" name="Google Shape;725;g4d6c16487b_1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E535D-EEE2-8501-FEBF-9F0333DC8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8848E-F2F9-D871-461E-C94E80A30CE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4D0F599-9FE7-EC3E-8939-5F4625CC5712}"/>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3C3CE812-B779-B101-D47D-CF16D42725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285767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16754-AF0A-4A9D-357D-396AEB9C9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A328F-0CF1-AEF3-E906-7587A86B48A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B33EEFB-D82D-A788-1DDE-74C32C8173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E1621D-25FB-9351-2455-97709688CE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999873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47375-EC91-5E9F-FB2B-5093C6F1D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A2769-91AF-A4E1-AFE4-0D4A1F7A662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1C49814-E70C-7E39-945B-B68246A281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F228B2-CA31-8CB9-CE49-7208AD53AD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9462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DD6F49-EBB7-4CCF-97A8-E526BB28BB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386342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4d6c16487b_1_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754" name="Google Shape;754;g4d6c16487b_1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4d6c16487b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784" name="Google Shape;784;g4d6c16487b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t"/>
            <a:endParaRPr sz="10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4d6c16487b_1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64" name="Google Shape;864;g4d6c16487b_1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B3A2C-21E3-1D9A-EFC0-95A6A49F7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2AB0B-9909-CCD8-8A11-6C1261B4DF4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6CA14C9-C7E4-A959-C358-43FFDAF4AB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A77505-0BB8-A2D9-8F33-9B56967874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34733A-4D00-44C6-A146-2BE656CB3D64}"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8721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4d6c16487b_1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030" name="Google Shape;1030;g4d6c16487b_1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sz="1000" dirty="0"/>
          </a:p>
        </p:txBody>
      </p:sp>
    </p:spTree>
    <p:extLst>
      <p:ext uri="{BB962C8B-B14F-4D97-AF65-F5344CB8AC3E}">
        <p14:creationId xmlns:p14="http://schemas.microsoft.com/office/powerpoint/2010/main" val="975136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d6c16487b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47" name="Google Shape;147;g4d6c16487b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4d6c16487b_1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081" name="Google Shape;1081;g4d6c16487b_1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23898141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4d6c16487b_1_1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136" name="Google Shape;1136;g4d6c16487b_1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ts val="1500"/>
              </a:lnSpc>
              <a:buNone/>
            </a:pPr>
            <a:endParaRPr sz="1000" dirty="0"/>
          </a:p>
        </p:txBody>
      </p:sp>
    </p:spTree>
    <p:extLst>
      <p:ext uri="{BB962C8B-B14F-4D97-AF65-F5344CB8AC3E}">
        <p14:creationId xmlns:p14="http://schemas.microsoft.com/office/powerpoint/2010/main" val="3613993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4d6c16487b_1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195" name="Google Shape;1195;g4d6c16487b_1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17163431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526776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9ACAD-50FE-0FA3-7602-CC5EB94CD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CE455-3D48-6CB6-BAFB-7C0729B6DB9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E368096-0D62-756D-7A8C-1ED8880DFF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F5783A-D6C4-1139-97CC-AE7E9D9B85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06989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4CD29-83A3-ED4E-A92A-8AE009E05D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0D07B4-D5F3-7433-2010-20C1ECE532D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EF4924A-3353-0F78-25A5-110F062173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320E98-785A-78E3-EE40-B60228F2DF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500913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22A4B-B3CC-1215-B5B4-5047959A14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16FC9-3C82-5C63-C123-C3B0D07712B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0F88971-5CEE-9C26-AB57-C97A8BDF50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8A8163-F94C-87C5-25F3-16B6C8C770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56264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9ABDFA52-34A1-4B0B-EDE7-72C8D50DFB7E}"/>
            </a:ext>
          </a:extLst>
        </p:cNvPr>
        <p:cNvGrpSpPr/>
        <p:nvPr/>
      </p:nvGrpSpPr>
      <p:grpSpPr>
        <a:xfrm>
          <a:off x="0" y="0"/>
          <a:ext cx="0" cy="0"/>
          <a:chOff x="0" y="0"/>
          <a:chExt cx="0" cy="0"/>
        </a:xfrm>
      </p:grpSpPr>
      <p:sp>
        <p:nvSpPr>
          <p:cNvPr id="220" name="Google Shape;220;g4d6c16487b_1_182:notes">
            <a:extLst>
              <a:ext uri="{FF2B5EF4-FFF2-40B4-BE49-F238E27FC236}">
                <a16:creationId xmlns:a16="http://schemas.microsoft.com/office/drawing/2014/main" id="{2C146640-1ABF-819D-6EC8-5882FA5DAB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1" name="Google Shape;221;g4d6c16487b_1_182:notes">
            <a:extLst>
              <a:ext uri="{FF2B5EF4-FFF2-40B4-BE49-F238E27FC236}">
                <a16:creationId xmlns:a16="http://schemas.microsoft.com/office/drawing/2014/main" id="{AD0975BE-E1F5-46EC-6B64-F81FE5ABD3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59810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E5B5A-C175-4C17-879C-A25F50F472D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875095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34733A-4D00-44C6-A146-2BE656CB3D64}"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943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d6c16487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64" name="Google Shape;164;g4d6c16487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a:extLst>
            <a:ext uri="{FF2B5EF4-FFF2-40B4-BE49-F238E27FC236}">
              <a16:creationId xmlns:a16="http://schemas.microsoft.com/office/drawing/2014/main" id="{856397F4-1970-F366-D5F8-7B7832A1D092}"/>
            </a:ext>
          </a:extLst>
        </p:cNvPr>
        <p:cNvGrpSpPr/>
        <p:nvPr/>
      </p:nvGrpSpPr>
      <p:grpSpPr>
        <a:xfrm>
          <a:off x="0" y="0"/>
          <a:ext cx="0" cy="0"/>
          <a:chOff x="0" y="0"/>
          <a:chExt cx="0" cy="0"/>
        </a:xfrm>
      </p:grpSpPr>
      <p:sp>
        <p:nvSpPr>
          <p:cNvPr id="2961" name="Google Shape;2961;g4d6c16487b_1_2892:notes">
            <a:extLst>
              <a:ext uri="{FF2B5EF4-FFF2-40B4-BE49-F238E27FC236}">
                <a16:creationId xmlns:a16="http://schemas.microsoft.com/office/drawing/2014/main" id="{4317F9AB-D124-81F5-1774-94CFE74C26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962" name="Google Shape;2962;g4d6c16487b_1_2892:notes">
            <a:extLst>
              <a:ext uri="{FF2B5EF4-FFF2-40B4-BE49-F238E27FC236}">
                <a16:creationId xmlns:a16="http://schemas.microsoft.com/office/drawing/2014/main" id="{95BB4B95-E775-1DB9-BF7E-C2C13664A1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CN" alt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56392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34733A-4D00-44C6-A146-2BE656CB3D64}"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8769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34733A-4D00-44C6-A146-2BE656CB3D64}"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1582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34733A-4D00-44C6-A146-2BE656CB3D64}"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470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51D29-EF05-5EFE-B582-8905FCD41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77C4C7-1A8E-F3FD-C21F-6673D671063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2284E4-C87D-7F0B-648A-60A3068D94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A0C348-82D4-9F1D-DB4B-57D45367E9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57149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4d6c16487b_1_1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296" name="Google Shape;1296;g4d6c16487b_1_1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4d6c16487b_1_1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17" name="Google Shape;1317;g4d6c16487b_1_1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ts val="1500"/>
              </a:lnSpc>
              <a:buNone/>
            </a:pPr>
            <a:endParaRPr lang="en-US" sz="1200" b="0" i="0" dirty="0">
              <a:effectLst/>
              <a:latin typeface="Segoe UI" panose="020B0502040204020203"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4d6c16487b_1_1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42" name="Google Shape;1342;g4d6c16487b_1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ts val="1500"/>
              </a:lnSpc>
              <a:buNone/>
            </a:pPr>
            <a:endParaRPr sz="1000"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d6c16487b_1_1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71" name="Google Shape;1371;g4d6c16487b_1_1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4d6c16487b_1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402" name="Google Shape;1402;g4d6c16487b_1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ts val="1500"/>
              </a:lnSpc>
              <a:buNone/>
            </a:pPr>
            <a:endParaRPr lang="en-US" sz="1200" b="0" i="0" dirty="0">
              <a:effectLst/>
              <a:latin typeface="Segoe UI" panose="020B0502040204020203"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fontAlgn="t"/>
            <a:endParaRPr lang="en-US" dirty="0"/>
          </a:p>
        </p:txBody>
      </p:sp>
      <p:sp>
        <p:nvSpPr>
          <p:cNvPr id="4" name="Slide Number Placeholder 3"/>
          <p:cNvSpPr>
            <a:spLocks noGrp="1"/>
          </p:cNvSpPr>
          <p:nvPr>
            <p:ph type="sldNum" sz="quarter" idx="5"/>
          </p:nvPr>
        </p:nvSpPr>
        <p:spPr/>
        <p:txBody>
          <a:bodyPr/>
          <a:lstStyle/>
          <a:p>
            <a:fld id="{348F1581-D42E-462F-B854-B7DEA7C728FA}" type="slidenum">
              <a:rPr lang="en-US" smtClean="0"/>
              <a:t>10</a:t>
            </a:fld>
            <a:endParaRPr lang="en-US"/>
          </a:p>
        </p:txBody>
      </p:sp>
    </p:spTree>
    <p:extLst>
      <p:ext uri="{BB962C8B-B14F-4D97-AF65-F5344CB8AC3E}">
        <p14:creationId xmlns:p14="http://schemas.microsoft.com/office/powerpoint/2010/main" val="31650550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4d6c16487b_1_1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437" name="Google Shape;1437;g4d6c16487b_1_1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4d6c16487b_1_1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474" name="Google Shape;1474;g4d6c16487b_1_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4d6c16487b_1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515" name="Google Shape;1515;g4d6c16487b_1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4d6c16487b_1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569" name="Google Shape;1569;g4d6c16487b_1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4d6c16487b_1_1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627" name="Google Shape;1627;g4d6c16487b_1_1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C9F45-A732-75AF-D2F9-31088D53F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72D4D-21BB-10DB-1C3D-F30B17FD05D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5A860B8-A5AE-C441-2984-758390B18A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A37625-4230-8A24-694A-B6BAC2A0FD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FF46E-6B43-41F9-9272-B566D03A251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625672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4d6c16487b_1_1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754" name="Google Shape;1754;g4d6c16487b_1_1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4d6c16487b_1_1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787" name="Google Shape;1787;g4d6c16487b_1_1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4d6c16487b_1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834" name="Google Shape;1834;g4d6c16487b_1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4d6c16487b_1_1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890" name="Google Shape;1890;g4d6c16487b_1_1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slideMaster" Target="../slideMasters/slideMaster9.xml"/><Relationship Id="rId1" Type="http://schemas.openxmlformats.org/officeDocument/2006/relationships/themeOverride" Target="../theme/themeOverride1.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1.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1.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1.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1.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1.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1.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1.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1.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1.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1.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1.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1.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1.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11.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1.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180A8E-4668-486A-95D0-DBD6BDD7C4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1CBB8E81-5147-5506-5F4B-DBC0E7AF26E1}"/>
              </a:ext>
              <a:ext uri="{C183D7F6-B498-43B3-948B-1728B52AA6E4}">
                <adec:decorative xmlns:adec="http://schemas.microsoft.com/office/drawing/2017/decorative" val="1"/>
              </a:ext>
            </a:extLst>
          </p:cNvPr>
          <p:cNvCxnSpPr>
            <a:cxnSpLocks/>
          </p:cNvCxnSpPr>
          <p:nvPr/>
        </p:nvCxnSpPr>
        <p:spPr>
          <a:xfrm>
            <a:off x="11506200" y="637890"/>
            <a:ext cx="0" cy="557241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4852B95-CFB8-EEBE-3973-7363B361118A}"/>
              </a:ext>
              <a:ext uri="{C183D7F6-B498-43B3-948B-1728B52AA6E4}">
                <adec:decorative xmlns:adec="http://schemas.microsoft.com/office/drawing/2017/decorative" val="1"/>
              </a:ext>
            </a:extLst>
          </p:cNvPr>
          <p:cNvCxnSpPr>
            <a:cxnSpLocks/>
          </p:cNvCxnSpPr>
          <p:nvPr/>
        </p:nvCxnSpPr>
        <p:spPr>
          <a:xfrm>
            <a:off x="696332" y="768924"/>
            <a:ext cx="0" cy="480060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F1A205B3-F30A-B2B0-2AFF-593443D32773}"/>
              </a:ext>
              <a:ext uri="{C183D7F6-B498-43B3-948B-1728B52AA6E4}">
                <adec:decorative xmlns:adec="http://schemas.microsoft.com/office/drawing/2017/decorative" val="0"/>
              </a:ext>
            </a:extLst>
          </p:cNvPr>
          <p:cNvSpPr>
            <a:spLocks noGrp="1"/>
          </p:cNvSpPr>
          <p:nvPr>
            <p:ph type="pic" sz="quarter" idx="14" hasCustomPrompt="1"/>
          </p:nvPr>
        </p:nvSpPr>
        <p:spPr>
          <a:xfrm>
            <a:off x="5503863" y="1354138"/>
            <a:ext cx="5322887" cy="4481512"/>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914400" y="831992"/>
            <a:ext cx="5897880" cy="4258956"/>
          </a:xfrm>
          <a:solidFill>
            <a:schemeClr val="bg2"/>
          </a:solidFill>
        </p:spPr>
        <p:txBody>
          <a:bodyPr lIns="182880" rIns="228600" bIns="91440" anchor="b">
            <a:normAutofit/>
          </a:bodyPr>
          <a:lstStyle>
            <a:lvl1pPr algn="r">
              <a:lnSpc>
                <a:spcPct val="80000"/>
              </a:lnSpc>
              <a:defRPr sz="72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605431" y="5372809"/>
            <a:ext cx="2364946" cy="909119"/>
          </a:xfrm>
          <a:solidFill>
            <a:schemeClr val="bg2"/>
          </a:solidFill>
        </p:spPr>
        <p:txBody>
          <a:bodyPr vert="horz" lIns="91440" tIns="45720" rIns="91440" bIns="45720" rtlCol="0" anchor="b">
            <a:normAutofit/>
          </a:bodyPr>
          <a:lstStyle>
            <a:lvl1pPr marL="0" indent="0">
              <a:lnSpc>
                <a:spcPct val="100000"/>
              </a:lnSpc>
              <a:buNone/>
              <a:defRPr lang="en-US" sz="1600" cap="all" baseline="0" dirty="0">
                <a:solidFill>
                  <a:schemeClr val="accent3">
                    <a:lumMod val="75000"/>
                  </a:schemeClr>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9547529" y="612251"/>
            <a:ext cx="2070397" cy="518965"/>
          </a:xfrm>
          <a:solidFill>
            <a:schemeClr val="bg2"/>
          </a:solidFill>
        </p:spPr>
        <p:txBody>
          <a:bodyPr anchor="t"/>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rot="5400000">
            <a:off x="10897326" y="5229935"/>
            <a:ext cx="1223795" cy="365125"/>
          </a:xfrm>
          <a:solidFill>
            <a:schemeClr val="bg2"/>
          </a:solidFill>
        </p:spPr>
        <p:txBody>
          <a:bodyPr rIns="182880"/>
          <a:lstStyle/>
          <a:p>
            <a:fld id="{F695BADC-4FD4-44DC-8CD5-A8F9C57A8D9D}" type="datetime1">
              <a:rPr lang="en-US" smtClean="0"/>
              <a:t>1/24/2026</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xfrm>
            <a:off x="11201400" y="6029866"/>
            <a:ext cx="461438" cy="365125"/>
          </a:xfrm>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897622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C4281C-DEF6-4D7C-EC36-131C16834D5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9B7AE09E-7342-F8D6-76B9-3191D2C214A6}"/>
              </a:ext>
              <a:ext uri="{C183D7F6-B498-43B3-948B-1728B52AA6E4}">
                <adec:decorative xmlns:adec="http://schemas.microsoft.com/office/drawing/2017/decorative" val="1"/>
              </a:ext>
            </a:extLst>
          </p:cNvPr>
          <p:cNvCxnSpPr>
            <a:cxnSpLocks/>
          </p:cNvCxnSpPr>
          <p:nvPr/>
        </p:nvCxnSpPr>
        <p:spPr>
          <a:xfrm>
            <a:off x="11502895" y="1028700"/>
            <a:ext cx="0" cy="4805172"/>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137159" y="338329"/>
            <a:ext cx="9197667" cy="4743474"/>
          </a:xfrm>
          <a:noFill/>
        </p:spPr>
        <p:txBody>
          <a:bodyPr vert="horz" lIns="91440" tIns="45720" rIns="91440" bIns="137160" rtlCol="0" anchor="t">
            <a:normAutofit/>
          </a:bodyPr>
          <a:lstStyle>
            <a:lvl1pPr>
              <a:lnSpc>
                <a:spcPct val="80000"/>
              </a:lnSpc>
              <a:defRPr lang="en-US" sz="11500" spc="-100" baseline="0" dirty="0">
                <a:solidFill>
                  <a:schemeClr val="bg2">
                    <a:lumMod val="75000"/>
                  </a:schemeClr>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584851" y="5486400"/>
            <a:ext cx="3834743" cy="771684"/>
          </a:xfrm>
        </p:spPr>
        <p:txBody>
          <a:bodyPr vert="horz" lIns="91440" tIns="45720" rIns="91440" bIns="45720" rtlCol="0" anchor="b">
            <a:normAutofit/>
          </a:bodyPr>
          <a:lstStyle>
            <a:lvl1pPr marL="0" indent="0">
              <a:buNone/>
              <a:defRPr lang="en-US" sz="1600" cap="all" spc="100" baseline="0" dirty="0">
                <a:solidFill>
                  <a:schemeClr val="accent1"/>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9334826" y="463480"/>
            <a:ext cx="2287073" cy="549316"/>
          </a:xfrm>
          <a:noFill/>
        </p:spPr>
        <p:txBody>
          <a:bodyPr/>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noFill/>
        </p:spPr>
        <p:txBody>
          <a:bodyPr/>
          <a:lstStyle/>
          <a:p>
            <a:fld id="{93C8270A-2846-4BCB-A403-59E7E90A2BA8}" type="datetime1">
              <a:rPr lang="en-US" smtClean="0"/>
              <a:t>1/24/2026</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5443320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4088" y="615604"/>
            <a:ext cx="4538721" cy="1236126"/>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04089" y="1867345"/>
            <a:ext cx="4538721" cy="42337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704089" y="6356350"/>
            <a:ext cx="2355876"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3059964" y="6356350"/>
            <a:ext cx="1801089" cy="365125"/>
          </a:xfrm>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a:xfrm>
            <a:off x="4963229" y="6356350"/>
            <a:ext cx="547255" cy="365125"/>
          </a:xfrm>
        </p:spPr>
        <p:txBody>
          <a:bodyPr/>
          <a:lstStyle/>
          <a:p>
            <a:fld id="{7CF79DB2-B0CF-4CB1-AE78-9ED1037C015C}" type="slidenum">
              <a:rPr lang="en-US" smtClean="0"/>
              <a:t>‹#›</a:t>
            </a:fld>
            <a:endParaRPr lang="en-US"/>
          </a:p>
        </p:txBody>
      </p:sp>
      <p:sp>
        <p:nvSpPr>
          <p:cNvPr id="11" name="Picture Placeholder 10">
            <a:extLst>
              <a:ext uri="{FF2B5EF4-FFF2-40B4-BE49-F238E27FC236}">
                <a16:creationId xmlns:a16="http://schemas.microsoft.com/office/drawing/2014/main" id="{BC4E015C-42DC-76ED-17D3-98FEDC30D753}"/>
              </a:ext>
            </a:extLst>
          </p:cNvPr>
          <p:cNvSpPr>
            <a:spLocks noGrp="1"/>
          </p:cNvSpPr>
          <p:nvPr>
            <p:ph type="pic" sz="quarter" idx="13" hasCustomPrompt="1"/>
          </p:nvPr>
        </p:nvSpPr>
        <p:spPr>
          <a:xfrm>
            <a:off x="5920318" y="0"/>
            <a:ext cx="6271682" cy="6858000"/>
          </a:xfrm>
          <a:custGeom>
            <a:avLst/>
            <a:gdLst>
              <a:gd name="connsiteX0" fmla="*/ 120263 w 6271682"/>
              <a:gd name="connsiteY0" fmla="*/ 0 h 6858000"/>
              <a:gd name="connsiteX1" fmla="*/ 6271682 w 6271682"/>
              <a:gd name="connsiteY1" fmla="*/ 0 h 6858000"/>
              <a:gd name="connsiteX2" fmla="*/ 6271682 w 6271682"/>
              <a:gd name="connsiteY2" fmla="*/ 6858000 h 6858000"/>
              <a:gd name="connsiteX3" fmla="*/ 27900 w 6271682"/>
              <a:gd name="connsiteY3" fmla="*/ 6858000 h 6858000"/>
              <a:gd name="connsiteX4" fmla="*/ 120263 w 627168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682" h="6858000">
                <a:moveTo>
                  <a:pt x="120263" y="0"/>
                </a:moveTo>
                <a:lnTo>
                  <a:pt x="6271682" y="0"/>
                </a:lnTo>
                <a:lnTo>
                  <a:pt x="6271682" y="6858000"/>
                </a:lnTo>
                <a:lnTo>
                  <a:pt x="27900" y="6858000"/>
                </a:lnTo>
                <a:cubicBezTo>
                  <a:pt x="-61384" y="4082473"/>
                  <a:pt x="89475" y="2286000"/>
                  <a:pt x="120263" y="0"/>
                </a:cubicBez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37198370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4088" y="345440"/>
            <a:ext cx="6472566" cy="1133246"/>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04089" y="1494301"/>
            <a:ext cx="6472566" cy="46016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704088" y="6356350"/>
            <a:ext cx="3242623"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4740976" y="6356350"/>
            <a:ext cx="1801089" cy="365125"/>
          </a:xfrm>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a:xfrm>
            <a:off x="6644241" y="6356350"/>
            <a:ext cx="547255" cy="365125"/>
          </a:xfrm>
        </p:spPr>
        <p:txBody>
          <a:bodyPr/>
          <a:lstStyle/>
          <a:p>
            <a:fld id="{7CF79DB2-B0CF-4CB1-AE78-9ED1037C015C}" type="slidenum">
              <a:rPr lang="en-US" smtClean="0"/>
              <a:t>‹#›</a:t>
            </a:fld>
            <a:endParaRPr lang="en-US"/>
          </a:p>
        </p:txBody>
      </p:sp>
      <p:sp>
        <p:nvSpPr>
          <p:cNvPr id="11" name="Picture Placeholder 10">
            <a:extLst>
              <a:ext uri="{FF2B5EF4-FFF2-40B4-BE49-F238E27FC236}">
                <a16:creationId xmlns:a16="http://schemas.microsoft.com/office/drawing/2014/main" id="{BC4E015C-42DC-76ED-17D3-98FEDC30D753}"/>
              </a:ext>
            </a:extLst>
          </p:cNvPr>
          <p:cNvSpPr>
            <a:spLocks noGrp="1"/>
          </p:cNvSpPr>
          <p:nvPr>
            <p:ph type="pic" sz="quarter" idx="13" hasCustomPrompt="1"/>
          </p:nvPr>
        </p:nvSpPr>
        <p:spPr>
          <a:xfrm>
            <a:off x="8044872" y="0"/>
            <a:ext cx="4147127" cy="6858000"/>
          </a:xfrm>
          <a:custGeom>
            <a:avLst/>
            <a:gdLst>
              <a:gd name="connsiteX0" fmla="*/ 120263 w 6271682"/>
              <a:gd name="connsiteY0" fmla="*/ 0 h 6858000"/>
              <a:gd name="connsiteX1" fmla="*/ 6271682 w 6271682"/>
              <a:gd name="connsiteY1" fmla="*/ 0 h 6858000"/>
              <a:gd name="connsiteX2" fmla="*/ 6271682 w 6271682"/>
              <a:gd name="connsiteY2" fmla="*/ 6858000 h 6858000"/>
              <a:gd name="connsiteX3" fmla="*/ 27900 w 6271682"/>
              <a:gd name="connsiteY3" fmla="*/ 6858000 h 6858000"/>
              <a:gd name="connsiteX4" fmla="*/ 120263 w 627168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682" h="6858000">
                <a:moveTo>
                  <a:pt x="120263" y="0"/>
                </a:moveTo>
                <a:lnTo>
                  <a:pt x="6271682" y="0"/>
                </a:lnTo>
                <a:lnTo>
                  <a:pt x="6271682" y="6858000"/>
                </a:lnTo>
                <a:lnTo>
                  <a:pt x="27900" y="6858000"/>
                </a:lnTo>
                <a:cubicBezTo>
                  <a:pt x="-61384" y="4082473"/>
                  <a:pt x="89475" y="2286000"/>
                  <a:pt x="120263" y="0"/>
                </a:cubicBez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169897841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2" y="4426528"/>
            <a:ext cx="3853453" cy="1689602"/>
          </a:xfrm>
        </p:spPr>
        <p:txBody>
          <a:bodyPr anchor="t"/>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6976598F-F6AF-BB82-8775-D6BCA6D905E1}"/>
              </a:ext>
            </a:extLst>
          </p:cNvPr>
          <p:cNvSpPr>
            <a:spLocks noGrp="1"/>
          </p:cNvSpPr>
          <p:nvPr>
            <p:ph type="pic" sz="quarter" idx="13" hasCustomPrompt="1"/>
          </p:nvPr>
        </p:nvSpPr>
        <p:spPr>
          <a:xfrm>
            <a:off x="0" y="0"/>
            <a:ext cx="12192000" cy="4106174"/>
          </a:xfrm>
          <a:custGeom>
            <a:avLst/>
            <a:gdLst>
              <a:gd name="connsiteX0" fmla="*/ 0 w 12192000"/>
              <a:gd name="connsiteY0" fmla="*/ 0 h 4106174"/>
              <a:gd name="connsiteX1" fmla="*/ 12192000 w 12192000"/>
              <a:gd name="connsiteY1" fmla="*/ 0 h 4106174"/>
              <a:gd name="connsiteX2" fmla="*/ 12192000 w 12192000"/>
              <a:gd name="connsiteY2" fmla="*/ 4031835 h 4106174"/>
              <a:gd name="connsiteX3" fmla="*/ 0 w 12192000"/>
              <a:gd name="connsiteY3" fmla="*/ 3969361 h 4106174"/>
            </a:gdLst>
            <a:ahLst/>
            <a:cxnLst>
              <a:cxn ang="0">
                <a:pos x="connsiteX0" y="connsiteY0"/>
              </a:cxn>
              <a:cxn ang="0">
                <a:pos x="connsiteX1" y="connsiteY1"/>
              </a:cxn>
              <a:cxn ang="0">
                <a:pos x="connsiteX2" y="connsiteY2"/>
              </a:cxn>
              <a:cxn ang="0">
                <a:pos x="connsiteX3" y="connsiteY3"/>
              </a:cxn>
            </a:cxnLst>
            <a:rect l="l" t="t" r="r" b="b"/>
            <a:pathLst>
              <a:path w="12192000" h="4106174">
                <a:moveTo>
                  <a:pt x="0" y="0"/>
                </a:moveTo>
                <a:lnTo>
                  <a:pt x="12192000" y="0"/>
                </a:lnTo>
                <a:lnTo>
                  <a:pt x="12192000" y="4031835"/>
                </a:lnTo>
                <a:cubicBezTo>
                  <a:pt x="8158670" y="4281734"/>
                  <a:pt x="3051835" y="3807967"/>
                  <a:pt x="0" y="3969361"/>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4925961" y="4426528"/>
            <a:ext cx="6602723" cy="18588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21329442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2" y="3790765"/>
            <a:ext cx="3171553" cy="2325365"/>
          </a:xfrm>
        </p:spPr>
        <p:txBody>
          <a:bodyPr anchor="t"/>
          <a:lstStyle/>
          <a:p>
            <a:r>
              <a:rPr lang="en-US"/>
              <a:t>Click to edit Master title style</a:t>
            </a:r>
            <a:endParaRPr lang="en-US" dirty="0"/>
          </a:p>
        </p:txBody>
      </p:sp>
      <p:sp>
        <p:nvSpPr>
          <p:cNvPr id="13" name="Picture Placeholder 12">
            <a:extLst>
              <a:ext uri="{FF2B5EF4-FFF2-40B4-BE49-F238E27FC236}">
                <a16:creationId xmlns:a16="http://schemas.microsoft.com/office/drawing/2014/main" id="{148EFED8-105E-D3BE-99FE-182F5EE3D5C1}"/>
              </a:ext>
            </a:extLst>
          </p:cNvPr>
          <p:cNvSpPr>
            <a:spLocks noGrp="1"/>
          </p:cNvSpPr>
          <p:nvPr>
            <p:ph type="pic" sz="quarter" idx="13" hasCustomPrompt="1"/>
          </p:nvPr>
        </p:nvSpPr>
        <p:spPr>
          <a:xfrm>
            <a:off x="0" y="0"/>
            <a:ext cx="12192000" cy="3429612"/>
          </a:xfrm>
          <a:custGeom>
            <a:avLst/>
            <a:gdLst>
              <a:gd name="connsiteX0" fmla="*/ 0 w 12192000"/>
              <a:gd name="connsiteY0" fmla="*/ 0 h 3536146"/>
              <a:gd name="connsiteX1" fmla="*/ 12192000 w 12192000"/>
              <a:gd name="connsiteY1" fmla="*/ 0 h 3536146"/>
              <a:gd name="connsiteX2" fmla="*/ 12192000 w 12192000"/>
              <a:gd name="connsiteY2" fmla="*/ 3458878 h 3536146"/>
              <a:gd name="connsiteX3" fmla="*/ 0 w 12192000"/>
              <a:gd name="connsiteY3" fmla="*/ 3486265 h 3536146"/>
            </a:gdLst>
            <a:ahLst/>
            <a:cxnLst>
              <a:cxn ang="0">
                <a:pos x="connsiteX0" y="connsiteY0"/>
              </a:cxn>
              <a:cxn ang="0">
                <a:pos x="connsiteX1" y="connsiteY1"/>
              </a:cxn>
              <a:cxn ang="0">
                <a:pos x="connsiteX2" y="connsiteY2"/>
              </a:cxn>
              <a:cxn ang="0">
                <a:pos x="connsiteX3" y="connsiteY3"/>
              </a:cxn>
            </a:cxnLst>
            <a:rect l="l" t="t" r="r" b="b"/>
            <a:pathLst>
              <a:path w="12192000" h="3536146">
                <a:moveTo>
                  <a:pt x="0" y="0"/>
                </a:moveTo>
                <a:lnTo>
                  <a:pt x="12192000" y="0"/>
                </a:lnTo>
                <a:lnTo>
                  <a:pt x="12192000" y="3458878"/>
                </a:lnTo>
                <a:cubicBezTo>
                  <a:pt x="9246697" y="3381467"/>
                  <a:pt x="4068841" y="3640205"/>
                  <a:pt x="0" y="3486265"/>
                </a:cubicBez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4192439" y="3790765"/>
            <a:ext cx="7336246" cy="25390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25768868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275856-2CFB-B780-FC19-88B7C01E42E0}"/>
              </a:ext>
            </a:extLst>
          </p:cNvPr>
          <p:cNvSpPr/>
          <p:nvPr/>
        </p:nvSpPr>
        <p:spPr>
          <a:xfrm rot="15188171">
            <a:off x="4142225" y="5336077"/>
            <a:ext cx="1824032" cy="1017262"/>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686087"/>
              <a:gd name="connsiteY0" fmla="*/ 66646 h 3197316"/>
              <a:gd name="connsiteX1" fmla="*/ 4667284 w 4686087"/>
              <a:gd name="connsiteY1" fmla="*/ 69985 h 3197316"/>
              <a:gd name="connsiteX2" fmla="*/ 4504867 w 4686087"/>
              <a:gd name="connsiteY2" fmla="*/ 1507983 h 3197316"/>
              <a:gd name="connsiteX3" fmla="*/ 3153322 w 4686087"/>
              <a:gd name="connsiteY3" fmla="*/ 3133486 h 3197316"/>
              <a:gd name="connsiteX4" fmla="*/ 1172429 w 4686087"/>
              <a:gd name="connsiteY4" fmla="*/ 2890043 h 3197316"/>
              <a:gd name="connsiteX5" fmla="*/ 167010 w 4686087"/>
              <a:gd name="connsiteY5" fmla="*/ 1006577 h 3197316"/>
              <a:gd name="connsiteX6" fmla="*/ 5293 w 4686087"/>
              <a:gd name="connsiteY6" fmla="*/ 66646 h 3197316"/>
              <a:gd name="connsiteX0" fmla="*/ 0 w 4680794"/>
              <a:gd name="connsiteY0" fmla="*/ 66648 h 3197318"/>
              <a:gd name="connsiteX1" fmla="*/ 4661991 w 4680794"/>
              <a:gd name="connsiteY1" fmla="*/ 69987 h 3197318"/>
              <a:gd name="connsiteX2" fmla="*/ 4499574 w 4680794"/>
              <a:gd name="connsiteY2" fmla="*/ 1507985 h 3197318"/>
              <a:gd name="connsiteX3" fmla="*/ 3148029 w 4680794"/>
              <a:gd name="connsiteY3" fmla="*/ 3133488 h 3197318"/>
              <a:gd name="connsiteX4" fmla="*/ 1167136 w 4680794"/>
              <a:gd name="connsiteY4" fmla="*/ 2890045 h 3197318"/>
              <a:gd name="connsiteX5" fmla="*/ 161717 w 4680794"/>
              <a:gd name="connsiteY5" fmla="*/ 1006579 h 3197318"/>
              <a:gd name="connsiteX6" fmla="*/ 0 w 4680794"/>
              <a:gd name="connsiteY6" fmla="*/ 66648 h 3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794" h="3197318">
                <a:moveTo>
                  <a:pt x="0" y="66648"/>
                </a:moveTo>
                <a:cubicBezTo>
                  <a:pt x="1535847" y="-84686"/>
                  <a:pt x="3107994" y="68874"/>
                  <a:pt x="4661991" y="69987"/>
                </a:cubicBezTo>
                <a:cubicBezTo>
                  <a:pt x="4716788" y="86085"/>
                  <a:pt x="4648578" y="1038473"/>
                  <a:pt x="4499574" y="1507985"/>
                </a:cubicBezTo>
                <a:cubicBezTo>
                  <a:pt x="4268421" y="2156197"/>
                  <a:pt x="3729147" y="2829038"/>
                  <a:pt x="3148029" y="3133488"/>
                </a:cubicBezTo>
                <a:cubicBezTo>
                  <a:pt x="2640710" y="3273286"/>
                  <a:pt x="1746572" y="3179628"/>
                  <a:pt x="1167136" y="2890045"/>
                </a:cubicBezTo>
                <a:cubicBezTo>
                  <a:pt x="625557" y="2510152"/>
                  <a:pt x="356240" y="1477145"/>
                  <a:pt x="161717" y="1006579"/>
                </a:cubicBezTo>
                <a:cubicBezTo>
                  <a:pt x="130392" y="735572"/>
                  <a:pt x="17519" y="584911"/>
                  <a:pt x="0" y="66648"/>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1" y="950976"/>
            <a:ext cx="4349424" cy="1459193"/>
          </a:xfrm>
        </p:spPr>
        <p:txBody>
          <a:bodyPr anchor="t"/>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9EC1C24B-FC0E-135D-8291-8585F4AB4E19}"/>
              </a:ext>
            </a:extLst>
          </p:cNvPr>
          <p:cNvSpPr>
            <a:spLocks noGrp="1"/>
          </p:cNvSpPr>
          <p:nvPr>
            <p:ph type="pic" sz="quarter" idx="13" hasCustomPrompt="1"/>
          </p:nvPr>
        </p:nvSpPr>
        <p:spPr>
          <a:xfrm>
            <a:off x="586405" y="2544807"/>
            <a:ext cx="3945827" cy="3785880"/>
          </a:xfrm>
          <a:custGeom>
            <a:avLst/>
            <a:gdLst>
              <a:gd name="connsiteX0" fmla="*/ 3930446 w 3945827"/>
              <a:gd name="connsiteY0" fmla="*/ 5 h 3785880"/>
              <a:gd name="connsiteX1" fmla="*/ 3932537 w 3945827"/>
              <a:gd name="connsiteY1" fmla="*/ 2321853 h 3785880"/>
              <a:gd name="connsiteX2" fmla="*/ 3929331 w 3945827"/>
              <a:gd name="connsiteY2" fmla="*/ 2513782 h 3785880"/>
              <a:gd name="connsiteX3" fmla="*/ 3900283 w 3945827"/>
              <a:gd name="connsiteY3" fmla="*/ 2517711 h 3785880"/>
              <a:gd name="connsiteX4" fmla="*/ 3732592 w 3945827"/>
              <a:gd name="connsiteY4" fmla="*/ 2566596 h 3785880"/>
              <a:gd name="connsiteX5" fmla="*/ 3857855 w 3945827"/>
              <a:gd name="connsiteY5" fmla="*/ 3004249 h 3785880"/>
              <a:gd name="connsiteX6" fmla="*/ 3915181 w 3945827"/>
              <a:gd name="connsiteY6" fmla="*/ 3212343 h 3785880"/>
              <a:gd name="connsiteX7" fmla="*/ 3914595 w 3945827"/>
              <a:gd name="connsiteY7" fmla="*/ 3236939 h 3785880"/>
              <a:gd name="connsiteX8" fmla="*/ 3900838 w 3945827"/>
              <a:gd name="connsiteY8" fmla="*/ 3696910 h 3785880"/>
              <a:gd name="connsiteX9" fmla="*/ 8317 w 3945827"/>
              <a:gd name="connsiteY9" fmla="*/ 3776554 h 3785880"/>
              <a:gd name="connsiteX10" fmla="*/ 0 w 3945827"/>
              <a:gd name="connsiteY10" fmla="*/ 26202 h 3785880"/>
              <a:gd name="connsiteX11" fmla="*/ 3930446 w 3945827"/>
              <a:gd name="connsiteY11" fmla="*/ 5 h 378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45827" h="3785880">
                <a:moveTo>
                  <a:pt x="3930446" y="5"/>
                </a:moveTo>
                <a:cubicBezTo>
                  <a:pt x="3953664" y="277596"/>
                  <a:pt x="3947436" y="1365687"/>
                  <a:pt x="3932537" y="2321853"/>
                </a:cubicBezTo>
                <a:lnTo>
                  <a:pt x="3929331" y="2513782"/>
                </a:lnTo>
                <a:lnTo>
                  <a:pt x="3900283" y="2517711"/>
                </a:lnTo>
                <a:cubicBezTo>
                  <a:pt x="3806046" y="2534538"/>
                  <a:pt x="3731946" y="2555635"/>
                  <a:pt x="3732592" y="2566596"/>
                </a:cubicBezTo>
                <a:cubicBezTo>
                  <a:pt x="3776426" y="2711503"/>
                  <a:pt x="3817487" y="2857713"/>
                  <a:pt x="3857855" y="3004249"/>
                </a:cubicBezTo>
                <a:lnTo>
                  <a:pt x="3915181" y="3212343"/>
                </a:lnTo>
                <a:lnTo>
                  <a:pt x="3914595" y="3236939"/>
                </a:lnTo>
                <a:cubicBezTo>
                  <a:pt x="3909989" y="3424032"/>
                  <a:pt x="3905295" y="3582264"/>
                  <a:pt x="3900838" y="3696910"/>
                </a:cubicBezTo>
                <a:cubicBezTo>
                  <a:pt x="3115719" y="3744071"/>
                  <a:pt x="2227881" y="3810572"/>
                  <a:pt x="8317" y="3776554"/>
                </a:cubicBezTo>
                <a:lnTo>
                  <a:pt x="0" y="26202"/>
                </a:lnTo>
                <a:cubicBezTo>
                  <a:pt x="1014177" y="12710"/>
                  <a:pt x="2624398" y="-292"/>
                  <a:pt x="3930446" y="5"/>
                </a:cubicBez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5756183" y="944438"/>
            <a:ext cx="5533139" cy="51690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grpSp>
        <p:nvGrpSpPr>
          <p:cNvPr id="15" name="Group 14">
            <a:extLst>
              <a:ext uri="{FF2B5EF4-FFF2-40B4-BE49-F238E27FC236}">
                <a16:creationId xmlns:a16="http://schemas.microsoft.com/office/drawing/2014/main" id="{5621CBE7-6D9B-6B2C-C966-8648A2E7A1CA}"/>
              </a:ext>
            </a:extLst>
          </p:cNvPr>
          <p:cNvGrpSpPr/>
          <p:nvPr/>
        </p:nvGrpSpPr>
        <p:grpSpPr>
          <a:xfrm flipH="1">
            <a:off x="4730639" y="5777681"/>
            <a:ext cx="606354" cy="325031"/>
            <a:chOff x="5447388" y="3100610"/>
            <a:chExt cx="1500891" cy="804540"/>
          </a:xfrm>
        </p:grpSpPr>
        <p:sp>
          <p:nvSpPr>
            <p:cNvPr id="16" name="Oval 15">
              <a:extLst>
                <a:ext uri="{FF2B5EF4-FFF2-40B4-BE49-F238E27FC236}">
                  <a16:creationId xmlns:a16="http://schemas.microsoft.com/office/drawing/2014/main" id="{DE4226C8-2B8E-5AC8-728A-78B5565C3145}"/>
                </a:ext>
              </a:extLst>
            </p:cNvPr>
            <p:cNvSpPr/>
            <p:nvPr/>
          </p:nvSpPr>
          <p:spPr>
            <a:xfrm>
              <a:off x="5447388" y="3266522"/>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87B4108-EFE6-C034-14E5-AD8762C57AE2}"/>
                </a:ext>
              </a:extLst>
            </p:cNvPr>
            <p:cNvSpPr/>
            <p:nvPr/>
          </p:nvSpPr>
          <p:spPr>
            <a:xfrm>
              <a:off x="5648906" y="3266522"/>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9CA12CD5-15A1-5DF3-3002-D94BA8525437}"/>
                </a:ext>
              </a:extLst>
            </p:cNvPr>
            <p:cNvSpPr/>
            <p:nvPr/>
          </p:nvSpPr>
          <p:spPr>
            <a:xfrm>
              <a:off x="6406985" y="3100610"/>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B59B618-9140-3A26-D6E4-E60015045E32}"/>
                </a:ext>
              </a:extLst>
            </p:cNvPr>
            <p:cNvSpPr/>
            <p:nvPr/>
          </p:nvSpPr>
          <p:spPr>
            <a:xfrm>
              <a:off x="6611291" y="3100610"/>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BFDD5363-CFEA-1DE8-4F60-B84E4BB6EBEA}"/>
                </a:ext>
              </a:extLst>
            </p:cNvPr>
            <p:cNvSpPr/>
            <p:nvPr/>
          </p:nvSpPr>
          <p:spPr>
            <a:xfrm>
              <a:off x="6145254" y="3809875"/>
              <a:ext cx="202240" cy="9164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13082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1" y="4141587"/>
            <a:ext cx="3596889" cy="1979740"/>
          </a:xfrm>
        </p:spPr>
        <p:txBody>
          <a:bodyPr anchor="ctr"/>
          <a:lstStyle/>
          <a:p>
            <a:r>
              <a:rPr lang="en-US"/>
              <a:t>Click to edit Master title style</a:t>
            </a:r>
            <a:endParaRPr lang="en-US" dirty="0"/>
          </a:p>
        </p:txBody>
      </p:sp>
      <p:sp>
        <p:nvSpPr>
          <p:cNvPr id="19" name="Freeform 18">
            <a:extLst>
              <a:ext uri="{FF2B5EF4-FFF2-40B4-BE49-F238E27FC236}">
                <a16:creationId xmlns:a16="http://schemas.microsoft.com/office/drawing/2014/main" id="{E5DF98BC-CAB9-8D72-2C02-303C9ABFD350}"/>
              </a:ext>
            </a:extLst>
          </p:cNvPr>
          <p:cNvSpPr>
            <a:spLocks noGrp="1"/>
          </p:cNvSpPr>
          <p:nvPr>
            <p:ph type="pic" sz="quarter" idx="13" hasCustomPrompt="1"/>
          </p:nvPr>
        </p:nvSpPr>
        <p:spPr>
          <a:xfrm rot="21275714">
            <a:off x="654012" y="646016"/>
            <a:ext cx="3377407" cy="3343942"/>
          </a:xfrm>
          <a:custGeom>
            <a:avLst/>
            <a:gdLst>
              <a:gd name="connsiteX0" fmla="*/ 2011827 w 3889378"/>
              <a:gd name="connsiteY0" fmla="*/ 3891 h 3850840"/>
              <a:gd name="connsiteX1" fmla="*/ 2115827 w 3889378"/>
              <a:gd name="connsiteY1" fmla="*/ 16550 h 3850840"/>
              <a:gd name="connsiteX2" fmla="*/ 3783900 w 3889378"/>
              <a:gd name="connsiteY2" fmla="*/ 1133002 h 3850840"/>
              <a:gd name="connsiteX3" fmla="*/ 3131795 w 3889378"/>
              <a:gd name="connsiteY3" fmla="*/ 3551996 h 3850840"/>
              <a:gd name="connsiteX4" fmla="*/ 876803 w 3889378"/>
              <a:gd name="connsiteY4" fmla="*/ 3572744 h 3850840"/>
              <a:gd name="connsiteX5" fmla="*/ 10325 w 3889378"/>
              <a:gd name="connsiteY5" fmla="*/ 2135287 h 3850840"/>
              <a:gd name="connsiteX6" fmla="*/ 512587 w 3889378"/>
              <a:gd name="connsiteY6" fmla="*/ 582117 h 3850840"/>
              <a:gd name="connsiteX7" fmla="*/ 2011827 w 3889378"/>
              <a:gd name="connsiteY7" fmla="*/ 3891 h 385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9378" h="3850840">
                <a:moveTo>
                  <a:pt x="2011827" y="3891"/>
                </a:moveTo>
                <a:cubicBezTo>
                  <a:pt x="2047042" y="6620"/>
                  <a:pt x="2081750" y="10811"/>
                  <a:pt x="2115827" y="16550"/>
                </a:cubicBezTo>
                <a:cubicBezTo>
                  <a:pt x="2661046" y="108364"/>
                  <a:pt x="3458919" y="293896"/>
                  <a:pt x="3783900" y="1133002"/>
                </a:cubicBezTo>
                <a:cubicBezTo>
                  <a:pt x="4111044" y="2200787"/>
                  <a:pt x="3616311" y="3145372"/>
                  <a:pt x="3131795" y="3551996"/>
                </a:cubicBezTo>
                <a:cubicBezTo>
                  <a:pt x="2647278" y="3958619"/>
                  <a:pt x="1547281" y="3935374"/>
                  <a:pt x="876803" y="3572744"/>
                </a:cubicBezTo>
                <a:cubicBezTo>
                  <a:pt x="206325" y="3210114"/>
                  <a:pt x="71028" y="2633725"/>
                  <a:pt x="10325" y="2135287"/>
                </a:cubicBezTo>
                <a:cubicBezTo>
                  <a:pt x="-50377" y="1636848"/>
                  <a:pt x="161671" y="935239"/>
                  <a:pt x="512587" y="582117"/>
                </a:cubicBezTo>
                <a:cubicBezTo>
                  <a:pt x="841571" y="251064"/>
                  <a:pt x="1483611" y="-37042"/>
                  <a:pt x="2011827" y="3891"/>
                </a:cubicBezTo>
                <a:close/>
              </a:path>
            </a:pathLst>
          </a:custGeom>
          <a:blipFill>
            <a:blip r:embed="rId2">
              <a:alphaModFix amt="60000"/>
            </a:blip>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4821382" y="739833"/>
            <a:ext cx="6669827" cy="53469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18635244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699659" y="947783"/>
            <a:ext cx="3055595" cy="1570973"/>
          </a:xfrm>
        </p:spPr>
        <p:txBody>
          <a:bodyPr anchor="t"/>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3D01256D-37B2-9E09-91D3-E0A708DD5B76}"/>
              </a:ext>
            </a:extLst>
          </p:cNvPr>
          <p:cNvSpPr>
            <a:spLocks noGrp="1"/>
          </p:cNvSpPr>
          <p:nvPr>
            <p:ph type="pic" sz="quarter" idx="13" hasCustomPrompt="1"/>
          </p:nvPr>
        </p:nvSpPr>
        <p:spPr>
          <a:xfrm>
            <a:off x="375586" y="3232355"/>
            <a:ext cx="3496759" cy="2961002"/>
          </a:xfrm>
          <a:custGeom>
            <a:avLst/>
            <a:gdLst>
              <a:gd name="connsiteX0" fmla="*/ 3341940 w 3496759"/>
              <a:gd name="connsiteY0" fmla="*/ 0 h 2961002"/>
              <a:gd name="connsiteX1" fmla="*/ 3496759 w 3496759"/>
              <a:gd name="connsiteY1" fmla="*/ 2746153 h 2961002"/>
              <a:gd name="connsiteX2" fmla="*/ 136061 w 3496759"/>
              <a:gd name="connsiteY2" fmla="*/ 2961002 h 2961002"/>
              <a:gd name="connsiteX3" fmla="*/ 0 w 3496759"/>
              <a:gd name="connsiteY3" fmla="*/ 174175 h 2961002"/>
              <a:gd name="connsiteX4" fmla="*/ 2023692 w 3496759"/>
              <a:gd name="connsiteY4" fmla="*/ 64436 h 2961002"/>
              <a:gd name="connsiteX5" fmla="*/ 2256538 w 3496759"/>
              <a:gd name="connsiteY5" fmla="*/ 52682 h 2961002"/>
              <a:gd name="connsiteX6" fmla="*/ 2247977 w 3496759"/>
              <a:gd name="connsiteY6" fmla="*/ 72592 h 2961002"/>
              <a:gd name="connsiteX7" fmla="*/ 2225535 w 3496759"/>
              <a:gd name="connsiteY7" fmla="*/ 164386 h 2961002"/>
              <a:gd name="connsiteX8" fmla="*/ 2307513 w 3496759"/>
              <a:gd name="connsiteY8" fmla="*/ 318345 h 2961002"/>
              <a:gd name="connsiteX9" fmla="*/ 2428894 w 3496759"/>
              <a:gd name="connsiteY9" fmla="*/ 296195 h 2961002"/>
              <a:gd name="connsiteX10" fmla="*/ 2542559 w 3496759"/>
              <a:gd name="connsiteY10" fmla="*/ 145939 h 2961002"/>
              <a:gd name="connsiteX11" fmla="*/ 2634775 w 3496759"/>
              <a:gd name="connsiteY11" fmla="*/ 309655 h 2961002"/>
              <a:gd name="connsiteX12" fmla="*/ 2816626 w 3496759"/>
              <a:gd name="connsiteY12" fmla="*/ 238732 h 2961002"/>
              <a:gd name="connsiteX13" fmla="*/ 2795835 w 3496759"/>
              <a:gd name="connsiteY13" fmla="*/ 69972 h 2961002"/>
              <a:gd name="connsiteX14" fmla="*/ 2988306 w 3496759"/>
              <a:gd name="connsiteY14" fmla="*/ 94882 h 2961002"/>
              <a:gd name="connsiteX15" fmla="*/ 3087045 w 3496759"/>
              <a:gd name="connsiteY15" fmla="*/ 18236 h 2961002"/>
              <a:gd name="connsiteX16" fmla="*/ 3090490 w 3496759"/>
              <a:gd name="connsiteY16" fmla="*/ 11851 h 29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96759" h="2961002">
                <a:moveTo>
                  <a:pt x="3341940" y="0"/>
                </a:moveTo>
                <a:cubicBezTo>
                  <a:pt x="3388811" y="328615"/>
                  <a:pt x="3495783" y="2199740"/>
                  <a:pt x="3496759" y="2746153"/>
                </a:cubicBezTo>
                <a:cubicBezTo>
                  <a:pt x="2830638" y="2812104"/>
                  <a:pt x="2024969" y="2898919"/>
                  <a:pt x="136061" y="2961002"/>
                </a:cubicBezTo>
                <a:lnTo>
                  <a:pt x="0" y="174175"/>
                </a:lnTo>
                <a:cubicBezTo>
                  <a:pt x="538808" y="142959"/>
                  <a:pt x="1275643" y="102721"/>
                  <a:pt x="2023692" y="64436"/>
                </a:cubicBezTo>
                <a:lnTo>
                  <a:pt x="2256538" y="52682"/>
                </a:lnTo>
                <a:lnTo>
                  <a:pt x="2247977" y="72592"/>
                </a:lnTo>
                <a:cubicBezTo>
                  <a:pt x="2240248" y="92031"/>
                  <a:pt x="2232645" y="117050"/>
                  <a:pt x="2225535" y="164386"/>
                </a:cubicBezTo>
                <a:cubicBezTo>
                  <a:pt x="2225563" y="203480"/>
                  <a:pt x="2250847" y="290232"/>
                  <a:pt x="2307513" y="318345"/>
                </a:cubicBezTo>
                <a:cubicBezTo>
                  <a:pt x="2344791" y="326112"/>
                  <a:pt x="2414670" y="322165"/>
                  <a:pt x="2428894" y="296195"/>
                </a:cubicBezTo>
                <a:cubicBezTo>
                  <a:pt x="2466212" y="257288"/>
                  <a:pt x="2498126" y="241730"/>
                  <a:pt x="2542559" y="145939"/>
                </a:cubicBezTo>
                <a:cubicBezTo>
                  <a:pt x="2569521" y="242163"/>
                  <a:pt x="2581981" y="259052"/>
                  <a:pt x="2634775" y="309655"/>
                </a:cubicBezTo>
                <a:cubicBezTo>
                  <a:pt x="2686012" y="332441"/>
                  <a:pt x="2790537" y="339486"/>
                  <a:pt x="2816626" y="238732"/>
                </a:cubicBezTo>
                <a:cubicBezTo>
                  <a:pt x="2824521" y="199579"/>
                  <a:pt x="2836745" y="187278"/>
                  <a:pt x="2795835" y="69972"/>
                </a:cubicBezTo>
                <a:cubicBezTo>
                  <a:pt x="2883067" y="76228"/>
                  <a:pt x="2867248" y="109075"/>
                  <a:pt x="2988306" y="94882"/>
                </a:cubicBezTo>
                <a:cubicBezTo>
                  <a:pt x="3021738" y="85848"/>
                  <a:pt x="3062455" y="54549"/>
                  <a:pt x="3087045" y="18236"/>
                </a:cubicBezTo>
                <a:lnTo>
                  <a:pt x="3090490" y="11851"/>
                </a:ln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4192438" y="947783"/>
            <a:ext cx="7298771" cy="524557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
        <p:nvSpPr>
          <p:cNvPr id="10" name="Star: 7 Points 2">
            <a:extLst>
              <a:ext uri="{FF2B5EF4-FFF2-40B4-BE49-F238E27FC236}">
                <a16:creationId xmlns:a16="http://schemas.microsoft.com/office/drawing/2014/main" id="{4B69A2B3-DC5F-4BAB-2C1B-EF6211D96C5F}"/>
              </a:ext>
            </a:extLst>
          </p:cNvPr>
          <p:cNvSpPr/>
          <p:nvPr/>
        </p:nvSpPr>
        <p:spPr>
          <a:xfrm rot="15264538">
            <a:off x="2396934" y="2544071"/>
            <a:ext cx="1039389" cy="1047193"/>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305562 w 5095972"/>
              <a:gd name="connsiteY8" fmla="*/ 106266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571211 h 4442377"/>
              <a:gd name="connsiteX1" fmla="*/ 1247571 w 5095972"/>
              <a:gd name="connsiteY1" fmla="*/ 1926178 h 4442377"/>
              <a:gd name="connsiteX2" fmla="*/ 582112 w 5095972"/>
              <a:gd name="connsiteY2" fmla="*/ 1150941 h 4442377"/>
              <a:gd name="connsiteX3" fmla="*/ 457035 w 5095972"/>
              <a:gd name="connsiteY3" fmla="*/ 801366 h 4442377"/>
              <a:gd name="connsiteX4" fmla="*/ 867546 w 5095972"/>
              <a:gd name="connsiteY4" fmla="*/ 779624 h 4442377"/>
              <a:gd name="connsiteX5" fmla="*/ 1966018 w 5095972"/>
              <a:gd name="connsiteY5" fmla="*/ 1045130 h 4442377"/>
              <a:gd name="connsiteX6" fmla="*/ 2431908 w 5095972"/>
              <a:gd name="connsiteY6" fmla="*/ 189881 h 4442377"/>
              <a:gd name="connsiteX7" fmla="*/ 3222161 w 5095972"/>
              <a:gd name="connsiteY7" fmla="*/ 169026 h 4442377"/>
              <a:gd name="connsiteX8" fmla="*/ 3305562 w 5095972"/>
              <a:gd name="connsiteY8" fmla="*/ 927204 h 4442377"/>
              <a:gd name="connsiteX9" fmla="*/ 3750629 w 5095972"/>
              <a:gd name="connsiteY9" fmla="*/ 612046 h 4442377"/>
              <a:gd name="connsiteX10" fmla="*/ 4468026 w 5095972"/>
              <a:gd name="connsiteY10" fmla="*/ 1033911 h 4442377"/>
              <a:gd name="connsiteX11" fmla="*/ 4313674 w 5095972"/>
              <a:gd name="connsiteY11" fmla="*/ 1607257 h 4442377"/>
              <a:gd name="connsiteX12" fmla="*/ 3963582 w 5095972"/>
              <a:gd name="connsiteY12" fmla="*/ 2075549 h 4442377"/>
              <a:gd name="connsiteX13" fmla="*/ 4477698 w 5095972"/>
              <a:gd name="connsiteY13" fmla="*/ 1884927 h 4442377"/>
              <a:gd name="connsiteX14" fmla="*/ 5084889 w 5095972"/>
              <a:gd name="connsiteY14" fmla="*/ 2104669 h 4442377"/>
              <a:gd name="connsiteX15" fmla="*/ 4694264 w 5095972"/>
              <a:gd name="connsiteY15" fmla="*/ 2397577 h 4442377"/>
              <a:gd name="connsiteX16" fmla="*/ 3961178 w 5095972"/>
              <a:gd name="connsiteY16" fmla="*/ 2631687 h 4442377"/>
              <a:gd name="connsiteX17" fmla="*/ 4479678 w 5095972"/>
              <a:gd name="connsiteY17" fmla="*/ 3535454 h 4442377"/>
              <a:gd name="connsiteX18" fmla="*/ 4272550 w 5095972"/>
              <a:gd name="connsiteY18" fmla="*/ 3697115 h 4442377"/>
              <a:gd name="connsiteX19" fmla="*/ 3249533 w 5095972"/>
              <a:gd name="connsiteY19" fmla="*/ 3272753 h 4442377"/>
              <a:gd name="connsiteX20" fmla="*/ 3123234 w 5095972"/>
              <a:gd name="connsiteY20" fmla="*/ 4310925 h 4442377"/>
              <a:gd name="connsiteX21" fmla="*/ 2790770 w 5095972"/>
              <a:gd name="connsiteY21" fmla="*/ 4362593 h 4442377"/>
              <a:gd name="connsiteX22" fmla="*/ 2431760 w 5095972"/>
              <a:gd name="connsiteY22" fmla="*/ 3563571 h 4442377"/>
              <a:gd name="connsiteX23" fmla="*/ 1693537 w 5095972"/>
              <a:gd name="connsiteY23" fmla="*/ 4116426 h 4442377"/>
              <a:gd name="connsiteX24" fmla="*/ 1176032 w 5095972"/>
              <a:gd name="connsiteY24" fmla="*/ 4067055 h 4442377"/>
              <a:gd name="connsiteX25" fmla="*/ 1559781 w 5095972"/>
              <a:gd name="connsiteY25" fmla="*/ 2747075 h 4442377"/>
              <a:gd name="connsiteX26" fmla="*/ 388250 w 5095972"/>
              <a:gd name="connsiteY26" fmla="*/ 2842965 h 4442377"/>
              <a:gd name="connsiteX27" fmla="*/ 40328 w 5095972"/>
              <a:gd name="connsiteY27" fmla="*/ 2571211 h 4442377"/>
              <a:gd name="connsiteX0" fmla="*/ 40328 w 5095972"/>
              <a:gd name="connsiteY0" fmla="*/ 2617220 h 4488386"/>
              <a:gd name="connsiteX1" fmla="*/ 1247571 w 5095972"/>
              <a:gd name="connsiteY1" fmla="*/ 1972187 h 4488386"/>
              <a:gd name="connsiteX2" fmla="*/ 582112 w 5095972"/>
              <a:gd name="connsiteY2" fmla="*/ 1196950 h 4488386"/>
              <a:gd name="connsiteX3" fmla="*/ 457035 w 5095972"/>
              <a:gd name="connsiteY3" fmla="*/ 847375 h 4488386"/>
              <a:gd name="connsiteX4" fmla="*/ 867546 w 5095972"/>
              <a:gd name="connsiteY4" fmla="*/ 825633 h 4488386"/>
              <a:gd name="connsiteX5" fmla="*/ 1966018 w 5095972"/>
              <a:gd name="connsiteY5" fmla="*/ 1091139 h 4488386"/>
              <a:gd name="connsiteX6" fmla="*/ 2400057 w 5095972"/>
              <a:gd name="connsiteY6" fmla="*/ 156260 h 4488386"/>
              <a:gd name="connsiteX7" fmla="*/ 3222161 w 5095972"/>
              <a:gd name="connsiteY7" fmla="*/ 215035 h 4488386"/>
              <a:gd name="connsiteX8" fmla="*/ 3305562 w 5095972"/>
              <a:gd name="connsiteY8" fmla="*/ 973213 h 4488386"/>
              <a:gd name="connsiteX9" fmla="*/ 3750629 w 5095972"/>
              <a:gd name="connsiteY9" fmla="*/ 658055 h 4488386"/>
              <a:gd name="connsiteX10" fmla="*/ 4468026 w 5095972"/>
              <a:gd name="connsiteY10" fmla="*/ 1079920 h 4488386"/>
              <a:gd name="connsiteX11" fmla="*/ 4313674 w 5095972"/>
              <a:gd name="connsiteY11" fmla="*/ 1653266 h 4488386"/>
              <a:gd name="connsiteX12" fmla="*/ 3963582 w 5095972"/>
              <a:gd name="connsiteY12" fmla="*/ 2121558 h 4488386"/>
              <a:gd name="connsiteX13" fmla="*/ 4477698 w 5095972"/>
              <a:gd name="connsiteY13" fmla="*/ 1930936 h 4488386"/>
              <a:gd name="connsiteX14" fmla="*/ 5084889 w 5095972"/>
              <a:gd name="connsiteY14" fmla="*/ 2150678 h 4488386"/>
              <a:gd name="connsiteX15" fmla="*/ 4694264 w 5095972"/>
              <a:gd name="connsiteY15" fmla="*/ 2443586 h 4488386"/>
              <a:gd name="connsiteX16" fmla="*/ 3961178 w 5095972"/>
              <a:gd name="connsiteY16" fmla="*/ 2677696 h 4488386"/>
              <a:gd name="connsiteX17" fmla="*/ 4479678 w 5095972"/>
              <a:gd name="connsiteY17" fmla="*/ 3581463 h 4488386"/>
              <a:gd name="connsiteX18" fmla="*/ 4272550 w 5095972"/>
              <a:gd name="connsiteY18" fmla="*/ 3743124 h 4488386"/>
              <a:gd name="connsiteX19" fmla="*/ 3249533 w 5095972"/>
              <a:gd name="connsiteY19" fmla="*/ 3318762 h 4488386"/>
              <a:gd name="connsiteX20" fmla="*/ 3123234 w 5095972"/>
              <a:gd name="connsiteY20" fmla="*/ 4356934 h 4488386"/>
              <a:gd name="connsiteX21" fmla="*/ 2790770 w 5095972"/>
              <a:gd name="connsiteY21" fmla="*/ 4408602 h 4488386"/>
              <a:gd name="connsiteX22" fmla="*/ 2431760 w 5095972"/>
              <a:gd name="connsiteY22" fmla="*/ 3609580 h 4488386"/>
              <a:gd name="connsiteX23" fmla="*/ 1693537 w 5095972"/>
              <a:gd name="connsiteY23" fmla="*/ 4162435 h 4488386"/>
              <a:gd name="connsiteX24" fmla="*/ 1176032 w 5095972"/>
              <a:gd name="connsiteY24" fmla="*/ 4113064 h 4488386"/>
              <a:gd name="connsiteX25" fmla="*/ 1559781 w 5095972"/>
              <a:gd name="connsiteY25" fmla="*/ 2793084 h 4488386"/>
              <a:gd name="connsiteX26" fmla="*/ 388250 w 5095972"/>
              <a:gd name="connsiteY26" fmla="*/ 2888974 h 4488386"/>
              <a:gd name="connsiteX27" fmla="*/ 40328 w 5095972"/>
              <a:gd name="connsiteY27" fmla="*/ 2617220 h 4488386"/>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867546 w 5095972"/>
              <a:gd name="connsiteY4" fmla="*/ 825635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353743 w 5095972"/>
              <a:gd name="connsiteY1" fmla="*/ 1754535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320585 w 4786972"/>
              <a:gd name="connsiteY0" fmla="*/ 1932409 h 4488388"/>
              <a:gd name="connsiteX1" fmla="*/ 1044743 w 4786972"/>
              <a:gd name="connsiteY1" fmla="*/ 1754535 h 4488388"/>
              <a:gd name="connsiteX2" fmla="*/ 591629 w 4786972"/>
              <a:gd name="connsiteY2" fmla="*/ 1159791 h 4488388"/>
              <a:gd name="connsiteX3" fmla="*/ 636429 w 4786972"/>
              <a:gd name="connsiteY3" fmla="*/ 672192 h 4488388"/>
              <a:gd name="connsiteX4" fmla="*/ 1312373 w 4786972"/>
              <a:gd name="connsiteY4" fmla="*/ 523044 h 4488388"/>
              <a:gd name="connsiteX5" fmla="*/ 1837512 w 4786972"/>
              <a:gd name="connsiteY5" fmla="*/ 857561 h 4488388"/>
              <a:gd name="connsiteX6" fmla="*/ 2091057 w 4786972"/>
              <a:gd name="connsiteY6" fmla="*/ 156262 h 4488388"/>
              <a:gd name="connsiteX7" fmla="*/ 2913161 w 4786972"/>
              <a:gd name="connsiteY7" fmla="*/ 215037 h 4488388"/>
              <a:gd name="connsiteX8" fmla="*/ 2996562 w 4786972"/>
              <a:gd name="connsiteY8" fmla="*/ 973215 h 4488388"/>
              <a:gd name="connsiteX9" fmla="*/ 3441629 w 4786972"/>
              <a:gd name="connsiteY9" fmla="*/ 658057 h 4488388"/>
              <a:gd name="connsiteX10" fmla="*/ 4159026 w 4786972"/>
              <a:gd name="connsiteY10" fmla="*/ 1079922 h 4488388"/>
              <a:gd name="connsiteX11" fmla="*/ 4004674 w 4786972"/>
              <a:gd name="connsiteY11" fmla="*/ 1653268 h 4488388"/>
              <a:gd name="connsiteX12" fmla="*/ 3654582 w 4786972"/>
              <a:gd name="connsiteY12" fmla="*/ 2121560 h 4488388"/>
              <a:gd name="connsiteX13" fmla="*/ 4168698 w 4786972"/>
              <a:gd name="connsiteY13" fmla="*/ 1930938 h 4488388"/>
              <a:gd name="connsiteX14" fmla="*/ 4775889 w 4786972"/>
              <a:gd name="connsiteY14" fmla="*/ 2150680 h 4488388"/>
              <a:gd name="connsiteX15" fmla="*/ 4385264 w 4786972"/>
              <a:gd name="connsiteY15" fmla="*/ 2443588 h 4488388"/>
              <a:gd name="connsiteX16" fmla="*/ 3652178 w 4786972"/>
              <a:gd name="connsiteY16" fmla="*/ 2677698 h 4488388"/>
              <a:gd name="connsiteX17" fmla="*/ 4170678 w 4786972"/>
              <a:gd name="connsiteY17" fmla="*/ 3581465 h 4488388"/>
              <a:gd name="connsiteX18" fmla="*/ 3963550 w 4786972"/>
              <a:gd name="connsiteY18" fmla="*/ 3743126 h 4488388"/>
              <a:gd name="connsiteX19" fmla="*/ 2940533 w 4786972"/>
              <a:gd name="connsiteY19" fmla="*/ 3318764 h 4488388"/>
              <a:gd name="connsiteX20" fmla="*/ 2814234 w 4786972"/>
              <a:gd name="connsiteY20" fmla="*/ 4356936 h 4488388"/>
              <a:gd name="connsiteX21" fmla="*/ 2481770 w 4786972"/>
              <a:gd name="connsiteY21" fmla="*/ 4408604 h 4488388"/>
              <a:gd name="connsiteX22" fmla="*/ 2122760 w 4786972"/>
              <a:gd name="connsiteY22" fmla="*/ 3609582 h 4488388"/>
              <a:gd name="connsiteX23" fmla="*/ 1384537 w 4786972"/>
              <a:gd name="connsiteY23" fmla="*/ 4162437 h 4488388"/>
              <a:gd name="connsiteX24" fmla="*/ 867032 w 4786972"/>
              <a:gd name="connsiteY24" fmla="*/ 4113066 h 4488388"/>
              <a:gd name="connsiteX25" fmla="*/ 1250781 w 4786972"/>
              <a:gd name="connsiteY25" fmla="*/ 2793086 h 4488388"/>
              <a:gd name="connsiteX26" fmla="*/ 79250 w 4786972"/>
              <a:gd name="connsiteY26" fmla="*/ 2888976 h 4488388"/>
              <a:gd name="connsiteX27" fmla="*/ 320585 w 4786972"/>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1010223 w 4546414"/>
              <a:gd name="connsiteY25" fmla="*/ 2793086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87720 w 4607660"/>
              <a:gd name="connsiteY24" fmla="*/ 4113066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394765"/>
              <a:gd name="connsiteX1" fmla="*/ 865431 w 4607660"/>
              <a:gd name="connsiteY1" fmla="*/ 1754535 h 4394765"/>
              <a:gd name="connsiteX2" fmla="*/ 412317 w 4607660"/>
              <a:gd name="connsiteY2" fmla="*/ 1159791 h 4394765"/>
              <a:gd name="connsiteX3" fmla="*/ 457117 w 4607660"/>
              <a:gd name="connsiteY3" fmla="*/ 672192 h 4394765"/>
              <a:gd name="connsiteX4" fmla="*/ 1133061 w 4607660"/>
              <a:gd name="connsiteY4" fmla="*/ 523044 h 4394765"/>
              <a:gd name="connsiteX5" fmla="*/ 1658200 w 4607660"/>
              <a:gd name="connsiteY5" fmla="*/ 857561 h 4394765"/>
              <a:gd name="connsiteX6" fmla="*/ 1911745 w 4607660"/>
              <a:gd name="connsiteY6" fmla="*/ 156262 h 4394765"/>
              <a:gd name="connsiteX7" fmla="*/ 2733849 w 4607660"/>
              <a:gd name="connsiteY7" fmla="*/ 215037 h 4394765"/>
              <a:gd name="connsiteX8" fmla="*/ 2817250 w 4607660"/>
              <a:gd name="connsiteY8" fmla="*/ 973215 h 4394765"/>
              <a:gd name="connsiteX9" fmla="*/ 3262317 w 4607660"/>
              <a:gd name="connsiteY9" fmla="*/ 658057 h 4394765"/>
              <a:gd name="connsiteX10" fmla="*/ 3979714 w 4607660"/>
              <a:gd name="connsiteY10" fmla="*/ 1079922 h 4394765"/>
              <a:gd name="connsiteX11" fmla="*/ 3825362 w 4607660"/>
              <a:gd name="connsiteY11" fmla="*/ 1653268 h 4394765"/>
              <a:gd name="connsiteX12" fmla="*/ 3475270 w 4607660"/>
              <a:gd name="connsiteY12" fmla="*/ 2121560 h 4394765"/>
              <a:gd name="connsiteX13" fmla="*/ 3989386 w 4607660"/>
              <a:gd name="connsiteY13" fmla="*/ 1930938 h 4394765"/>
              <a:gd name="connsiteX14" fmla="*/ 4596577 w 4607660"/>
              <a:gd name="connsiteY14" fmla="*/ 2150680 h 4394765"/>
              <a:gd name="connsiteX15" fmla="*/ 4205952 w 4607660"/>
              <a:gd name="connsiteY15" fmla="*/ 2443588 h 4394765"/>
              <a:gd name="connsiteX16" fmla="*/ 3472866 w 4607660"/>
              <a:gd name="connsiteY16" fmla="*/ 2677698 h 4394765"/>
              <a:gd name="connsiteX17" fmla="*/ 3991366 w 4607660"/>
              <a:gd name="connsiteY17" fmla="*/ 3581465 h 4394765"/>
              <a:gd name="connsiteX18" fmla="*/ 3784238 w 4607660"/>
              <a:gd name="connsiteY18" fmla="*/ 3743126 h 4394765"/>
              <a:gd name="connsiteX19" fmla="*/ 2761221 w 4607660"/>
              <a:gd name="connsiteY19" fmla="*/ 3318764 h 4394765"/>
              <a:gd name="connsiteX20" fmla="*/ 2634922 w 4607660"/>
              <a:gd name="connsiteY20" fmla="*/ 4356936 h 4394765"/>
              <a:gd name="connsiteX21" fmla="*/ 2047642 w 4607660"/>
              <a:gd name="connsiteY21" fmla="*/ 4084778 h 4394765"/>
              <a:gd name="connsiteX22" fmla="*/ 1762954 w 4607660"/>
              <a:gd name="connsiteY22" fmla="*/ 3503411 h 4394765"/>
              <a:gd name="connsiteX23" fmla="*/ 1178683 w 4607660"/>
              <a:gd name="connsiteY23" fmla="*/ 4093425 h 4394765"/>
              <a:gd name="connsiteX24" fmla="*/ 639944 w 4607660"/>
              <a:gd name="connsiteY24" fmla="*/ 3523808 h 4394765"/>
              <a:gd name="connsiteX25" fmla="*/ 885666 w 4607660"/>
              <a:gd name="connsiteY25" fmla="*/ 2803703 h 4394765"/>
              <a:gd name="connsiteX26" fmla="*/ 276851 w 4607660"/>
              <a:gd name="connsiteY26" fmla="*/ 2703175 h 4394765"/>
              <a:gd name="connsiteX27" fmla="*/ 141273 w 4607660"/>
              <a:gd name="connsiteY27" fmla="*/ 1932409 h 4394765"/>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61221 w 4607660"/>
              <a:gd name="connsiteY19" fmla="*/ 3318764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4097540 w 4607660"/>
              <a:gd name="connsiteY17" fmla="*/ 3231096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228393"/>
              <a:gd name="connsiteY0" fmla="*/ 1932409 h 4144203"/>
              <a:gd name="connsiteX1" fmla="*/ 865431 w 4228393"/>
              <a:gd name="connsiteY1" fmla="*/ 1754535 h 4144203"/>
              <a:gd name="connsiteX2" fmla="*/ 412317 w 4228393"/>
              <a:gd name="connsiteY2" fmla="*/ 1159791 h 4144203"/>
              <a:gd name="connsiteX3" fmla="*/ 457117 w 4228393"/>
              <a:gd name="connsiteY3" fmla="*/ 672192 h 4144203"/>
              <a:gd name="connsiteX4" fmla="*/ 1133061 w 4228393"/>
              <a:gd name="connsiteY4" fmla="*/ 523044 h 4144203"/>
              <a:gd name="connsiteX5" fmla="*/ 1658200 w 4228393"/>
              <a:gd name="connsiteY5" fmla="*/ 857561 h 4144203"/>
              <a:gd name="connsiteX6" fmla="*/ 1911745 w 4228393"/>
              <a:gd name="connsiteY6" fmla="*/ 156262 h 4144203"/>
              <a:gd name="connsiteX7" fmla="*/ 2733849 w 4228393"/>
              <a:gd name="connsiteY7" fmla="*/ 215037 h 4144203"/>
              <a:gd name="connsiteX8" fmla="*/ 2817250 w 4228393"/>
              <a:gd name="connsiteY8" fmla="*/ 973215 h 4144203"/>
              <a:gd name="connsiteX9" fmla="*/ 3262317 w 4228393"/>
              <a:gd name="connsiteY9" fmla="*/ 658057 h 4144203"/>
              <a:gd name="connsiteX10" fmla="*/ 3979714 w 4228393"/>
              <a:gd name="connsiteY10" fmla="*/ 1079922 h 4144203"/>
              <a:gd name="connsiteX11" fmla="*/ 3825362 w 4228393"/>
              <a:gd name="connsiteY11" fmla="*/ 1653268 h 4144203"/>
              <a:gd name="connsiteX12" fmla="*/ 3475270 w 4228393"/>
              <a:gd name="connsiteY12" fmla="*/ 2121560 h 4144203"/>
              <a:gd name="connsiteX13" fmla="*/ 3989386 w 4228393"/>
              <a:gd name="connsiteY13" fmla="*/ 1930938 h 4144203"/>
              <a:gd name="connsiteX14" fmla="*/ 4205952 w 4228393"/>
              <a:gd name="connsiteY14" fmla="*/ 2443588 h 4144203"/>
              <a:gd name="connsiteX15" fmla="*/ 3472866 w 4228393"/>
              <a:gd name="connsiteY15" fmla="*/ 2677698 h 4144203"/>
              <a:gd name="connsiteX16" fmla="*/ 4097540 w 4228393"/>
              <a:gd name="connsiteY16" fmla="*/ 3231096 h 4144203"/>
              <a:gd name="connsiteX17" fmla="*/ 3784238 w 4228393"/>
              <a:gd name="connsiteY17" fmla="*/ 3743126 h 4144203"/>
              <a:gd name="connsiteX18" fmla="*/ 2798381 w 4228393"/>
              <a:gd name="connsiteY18" fmla="*/ 3217900 h 4144203"/>
              <a:gd name="connsiteX19" fmla="*/ 2693317 w 4228393"/>
              <a:gd name="connsiteY19" fmla="*/ 3964097 h 4144203"/>
              <a:gd name="connsiteX20" fmla="*/ 2047642 w 4228393"/>
              <a:gd name="connsiteY20" fmla="*/ 4084778 h 4144203"/>
              <a:gd name="connsiteX21" fmla="*/ 1762954 w 4228393"/>
              <a:gd name="connsiteY21" fmla="*/ 3503411 h 4144203"/>
              <a:gd name="connsiteX22" fmla="*/ 1178683 w 4228393"/>
              <a:gd name="connsiteY22" fmla="*/ 4093425 h 4144203"/>
              <a:gd name="connsiteX23" fmla="*/ 639944 w 4228393"/>
              <a:gd name="connsiteY23" fmla="*/ 3523808 h 4144203"/>
              <a:gd name="connsiteX24" fmla="*/ 885666 w 4228393"/>
              <a:gd name="connsiteY24" fmla="*/ 2803703 h 4144203"/>
              <a:gd name="connsiteX25" fmla="*/ 276851 w 4228393"/>
              <a:gd name="connsiteY25" fmla="*/ 2703175 h 4144203"/>
              <a:gd name="connsiteX26" fmla="*/ 141273 w 4228393"/>
              <a:gd name="connsiteY26" fmla="*/ 1932409 h 4144203"/>
              <a:gd name="connsiteX0" fmla="*/ 141273 w 4205952"/>
              <a:gd name="connsiteY0" fmla="*/ 1932409 h 4144203"/>
              <a:gd name="connsiteX1" fmla="*/ 865431 w 4205952"/>
              <a:gd name="connsiteY1" fmla="*/ 1754535 h 4144203"/>
              <a:gd name="connsiteX2" fmla="*/ 412317 w 4205952"/>
              <a:gd name="connsiteY2" fmla="*/ 1159791 h 4144203"/>
              <a:gd name="connsiteX3" fmla="*/ 457117 w 4205952"/>
              <a:gd name="connsiteY3" fmla="*/ 672192 h 4144203"/>
              <a:gd name="connsiteX4" fmla="*/ 1133061 w 4205952"/>
              <a:gd name="connsiteY4" fmla="*/ 523044 h 4144203"/>
              <a:gd name="connsiteX5" fmla="*/ 1658200 w 4205952"/>
              <a:gd name="connsiteY5" fmla="*/ 857561 h 4144203"/>
              <a:gd name="connsiteX6" fmla="*/ 1911745 w 4205952"/>
              <a:gd name="connsiteY6" fmla="*/ 156262 h 4144203"/>
              <a:gd name="connsiteX7" fmla="*/ 2733849 w 4205952"/>
              <a:gd name="connsiteY7" fmla="*/ 215037 h 4144203"/>
              <a:gd name="connsiteX8" fmla="*/ 2817250 w 4205952"/>
              <a:gd name="connsiteY8" fmla="*/ 973215 h 4144203"/>
              <a:gd name="connsiteX9" fmla="*/ 3262317 w 4205952"/>
              <a:gd name="connsiteY9" fmla="*/ 658057 h 4144203"/>
              <a:gd name="connsiteX10" fmla="*/ 3979714 w 4205952"/>
              <a:gd name="connsiteY10" fmla="*/ 1079922 h 4144203"/>
              <a:gd name="connsiteX11" fmla="*/ 3825362 w 4205952"/>
              <a:gd name="connsiteY11" fmla="*/ 1653268 h 4144203"/>
              <a:gd name="connsiteX12" fmla="*/ 3475270 w 4205952"/>
              <a:gd name="connsiteY12" fmla="*/ 2121560 h 4144203"/>
              <a:gd name="connsiteX13" fmla="*/ 4205952 w 4205952"/>
              <a:gd name="connsiteY13" fmla="*/ 2443588 h 4144203"/>
              <a:gd name="connsiteX14" fmla="*/ 3472866 w 4205952"/>
              <a:gd name="connsiteY14" fmla="*/ 2677698 h 4144203"/>
              <a:gd name="connsiteX15" fmla="*/ 4097540 w 4205952"/>
              <a:gd name="connsiteY15" fmla="*/ 3231096 h 4144203"/>
              <a:gd name="connsiteX16" fmla="*/ 3784238 w 4205952"/>
              <a:gd name="connsiteY16" fmla="*/ 3743126 h 4144203"/>
              <a:gd name="connsiteX17" fmla="*/ 2798381 w 4205952"/>
              <a:gd name="connsiteY17" fmla="*/ 3217900 h 4144203"/>
              <a:gd name="connsiteX18" fmla="*/ 2693317 w 4205952"/>
              <a:gd name="connsiteY18" fmla="*/ 3964097 h 4144203"/>
              <a:gd name="connsiteX19" fmla="*/ 2047642 w 4205952"/>
              <a:gd name="connsiteY19" fmla="*/ 4084778 h 4144203"/>
              <a:gd name="connsiteX20" fmla="*/ 1762954 w 4205952"/>
              <a:gd name="connsiteY20" fmla="*/ 3503411 h 4144203"/>
              <a:gd name="connsiteX21" fmla="*/ 1178683 w 4205952"/>
              <a:gd name="connsiteY21" fmla="*/ 4093425 h 4144203"/>
              <a:gd name="connsiteX22" fmla="*/ 639944 w 4205952"/>
              <a:gd name="connsiteY22" fmla="*/ 3523808 h 4144203"/>
              <a:gd name="connsiteX23" fmla="*/ 885666 w 4205952"/>
              <a:gd name="connsiteY23" fmla="*/ 2803703 h 4144203"/>
              <a:gd name="connsiteX24" fmla="*/ 276851 w 4205952"/>
              <a:gd name="connsiteY24" fmla="*/ 2703175 h 4144203"/>
              <a:gd name="connsiteX25" fmla="*/ 141273 w 4205952"/>
              <a:gd name="connsiteY25" fmla="*/ 1932409 h 4144203"/>
              <a:gd name="connsiteX0" fmla="*/ 141273 w 4242652"/>
              <a:gd name="connsiteY0" fmla="*/ 1932409 h 4144203"/>
              <a:gd name="connsiteX1" fmla="*/ 865431 w 4242652"/>
              <a:gd name="connsiteY1" fmla="*/ 1754535 h 4144203"/>
              <a:gd name="connsiteX2" fmla="*/ 412317 w 4242652"/>
              <a:gd name="connsiteY2" fmla="*/ 1159791 h 4144203"/>
              <a:gd name="connsiteX3" fmla="*/ 457117 w 4242652"/>
              <a:gd name="connsiteY3" fmla="*/ 672192 h 4144203"/>
              <a:gd name="connsiteX4" fmla="*/ 1133061 w 4242652"/>
              <a:gd name="connsiteY4" fmla="*/ 523044 h 4144203"/>
              <a:gd name="connsiteX5" fmla="*/ 1658200 w 4242652"/>
              <a:gd name="connsiteY5" fmla="*/ 857561 h 4144203"/>
              <a:gd name="connsiteX6" fmla="*/ 1911745 w 4242652"/>
              <a:gd name="connsiteY6" fmla="*/ 156262 h 4144203"/>
              <a:gd name="connsiteX7" fmla="*/ 2733849 w 4242652"/>
              <a:gd name="connsiteY7" fmla="*/ 215037 h 4144203"/>
              <a:gd name="connsiteX8" fmla="*/ 2817250 w 4242652"/>
              <a:gd name="connsiteY8" fmla="*/ 973215 h 4144203"/>
              <a:gd name="connsiteX9" fmla="*/ 3262317 w 4242652"/>
              <a:gd name="connsiteY9" fmla="*/ 658057 h 4144203"/>
              <a:gd name="connsiteX10" fmla="*/ 3979714 w 4242652"/>
              <a:gd name="connsiteY10" fmla="*/ 1079922 h 4144203"/>
              <a:gd name="connsiteX11" fmla="*/ 3825362 w 4242652"/>
              <a:gd name="connsiteY11" fmla="*/ 1653268 h 4144203"/>
              <a:gd name="connsiteX12" fmla="*/ 3475270 w 4242652"/>
              <a:gd name="connsiteY12" fmla="*/ 2121560 h 4144203"/>
              <a:gd name="connsiteX13" fmla="*/ 4205952 w 4242652"/>
              <a:gd name="connsiteY13" fmla="*/ 2443588 h 4144203"/>
              <a:gd name="connsiteX14" fmla="*/ 4097540 w 4242652"/>
              <a:gd name="connsiteY14" fmla="*/ 3231096 h 4144203"/>
              <a:gd name="connsiteX15" fmla="*/ 3784238 w 4242652"/>
              <a:gd name="connsiteY15" fmla="*/ 3743126 h 4144203"/>
              <a:gd name="connsiteX16" fmla="*/ 2798381 w 4242652"/>
              <a:gd name="connsiteY16" fmla="*/ 3217900 h 4144203"/>
              <a:gd name="connsiteX17" fmla="*/ 2693317 w 4242652"/>
              <a:gd name="connsiteY17" fmla="*/ 3964097 h 4144203"/>
              <a:gd name="connsiteX18" fmla="*/ 2047642 w 4242652"/>
              <a:gd name="connsiteY18" fmla="*/ 4084778 h 4144203"/>
              <a:gd name="connsiteX19" fmla="*/ 1762954 w 4242652"/>
              <a:gd name="connsiteY19" fmla="*/ 3503411 h 4144203"/>
              <a:gd name="connsiteX20" fmla="*/ 1178683 w 4242652"/>
              <a:gd name="connsiteY20" fmla="*/ 4093425 h 4144203"/>
              <a:gd name="connsiteX21" fmla="*/ 639944 w 4242652"/>
              <a:gd name="connsiteY21" fmla="*/ 3523808 h 4144203"/>
              <a:gd name="connsiteX22" fmla="*/ 885666 w 4242652"/>
              <a:gd name="connsiteY22" fmla="*/ 2803703 h 4144203"/>
              <a:gd name="connsiteX23" fmla="*/ 276851 w 4242652"/>
              <a:gd name="connsiteY23" fmla="*/ 2703175 h 4144203"/>
              <a:gd name="connsiteX24" fmla="*/ 141273 w 4242652"/>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5938"/>
              <a:gd name="connsiteX1" fmla="*/ 865431 w 4116813"/>
              <a:gd name="connsiteY1" fmla="*/ 1754535 h 4145938"/>
              <a:gd name="connsiteX2" fmla="*/ 412317 w 4116813"/>
              <a:gd name="connsiteY2" fmla="*/ 1159791 h 4145938"/>
              <a:gd name="connsiteX3" fmla="*/ 457117 w 4116813"/>
              <a:gd name="connsiteY3" fmla="*/ 672192 h 4145938"/>
              <a:gd name="connsiteX4" fmla="*/ 1133061 w 4116813"/>
              <a:gd name="connsiteY4" fmla="*/ 523044 h 4145938"/>
              <a:gd name="connsiteX5" fmla="*/ 1658200 w 4116813"/>
              <a:gd name="connsiteY5" fmla="*/ 857561 h 4145938"/>
              <a:gd name="connsiteX6" fmla="*/ 1911745 w 4116813"/>
              <a:gd name="connsiteY6" fmla="*/ 156262 h 4145938"/>
              <a:gd name="connsiteX7" fmla="*/ 2733849 w 4116813"/>
              <a:gd name="connsiteY7" fmla="*/ 215037 h 4145938"/>
              <a:gd name="connsiteX8" fmla="*/ 2809947 w 4116813"/>
              <a:gd name="connsiteY8" fmla="*/ 1053567 h 4145938"/>
              <a:gd name="connsiteX9" fmla="*/ 3262317 w 4116813"/>
              <a:gd name="connsiteY9" fmla="*/ 658057 h 4145938"/>
              <a:gd name="connsiteX10" fmla="*/ 3979714 w 4116813"/>
              <a:gd name="connsiteY10" fmla="*/ 1079922 h 4145938"/>
              <a:gd name="connsiteX11" fmla="*/ 3825362 w 4116813"/>
              <a:gd name="connsiteY11" fmla="*/ 1653268 h 4145938"/>
              <a:gd name="connsiteX12" fmla="*/ 3475270 w 4116813"/>
              <a:gd name="connsiteY12" fmla="*/ 2121560 h 4145938"/>
              <a:gd name="connsiteX13" fmla="*/ 4020149 w 4116813"/>
              <a:gd name="connsiteY13" fmla="*/ 2533835 h 4145938"/>
              <a:gd name="connsiteX14" fmla="*/ 4076307 w 4116813"/>
              <a:gd name="connsiteY14" fmla="*/ 3193936 h 4145938"/>
              <a:gd name="connsiteX15" fmla="*/ 3428559 w 4116813"/>
              <a:gd name="connsiteY15" fmla="*/ 3483002 h 4145938"/>
              <a:gd name="connsiteX16" fmla="*/ 2798381 w 4116813"/>
              <a:gd name="connsiteY16" fmla="*/ 3217900 h 4145938"/>
              <a:gd name="connsiteX17" fmla="*/ 2770018 w 4116813"/>
              <a:gd name="connsiteY17" fmla="*/ 3971403 h 4145938"/>
              <a:gd name="connsiteX18" fmla="*/ 2047642 w 4116813"/>
              <a:gd name="connsiteY18" fmla="*/ 4084778 h 4145938"/>
              <a:gd name="connsiteX19" fmla="*/ 1762954 w 4116813"/>
              <a:gd name="connsiteY19" fmla="*/ 3503411 h 4145938"/>
              <a:gd name="connsiteX20" fmla="*/ 1178683 w 4116813"/>
              <a:gd name="connsiteY20" fmla="*/ 4093425 h 4145938"/>
              <a:gd name="connsiteX21" fmla="*/ 639944 w 4116813"/>
              <a:gd name="connsiteY21" fmla="*/ 3523808 h 4145938"/>
              <a:gd name="connsiteX22" fmla="*/ 885666 w 4116813"/>
              <a:gd name="connsiteY22" fmla="*/ 2803703 h 4145938"/>
              <a:gd name="connsiteX23" fmla="*/ 276851 w 4116813"/>
              <a:gd name="connsiteY23" fmla="*/ 2703175 h 4145938"/>
              <a:gd name="connsiteX24" fmla="*/ 141273 w 4116813"/>
              <a:gd name="connsiteY24" fmla="*/ 1932409 h 4145938"/>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639944 w 4116813"/>
              <a:gd name="connsiteY21" fmla="*/ 3523808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639944 w 4116813"/>
              <a:gd name="connsiteY21" fmla="*/ 3523808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585158 w 4116813"/>
              <a:gd name="connsiteY21" fmla="*/ 3512850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72806 w 4148346"/>
              <a:gd name="connsiteY0" fmla="*/ 1932409 h 4157940"/>
              <a:gd name="connsiteX1" fmla="*/ 896964 w 4148346"/>
              <a:gd name="connsiteY1" fmla="*/ 1754535 h 4157940"/>
              <a:gd name="connsiteX2" fmla="*/ 443850 w 4148346"/>
              <a:gd name="connsiteY2" fmla="*/ 1159791 h 4157940"/>
              <a:gd name="connsiteX3" fmla="*/ 488650 w 4148346"/>
              <a:gd name="connsiteY3" fmla="*/ 672192 h 4157940"/>
              <a:gd name="connsiteX4" fmla="*/ 1164594 w 4148346"/>
              <a:gd name="connsiteY4" fmla="*/ 523044 h 4157940"/>
              <a:gd name="connsiteX5" fmla="*/ 1689733 w 4148346"/>
              <a:gd name="connsiteY5" fmla="*/ 857561 h 4157940"/>
              <a:gd name="connsiteX6" fmla="*/ 1943278 w 4148346"/>
              <a:gd name="connsiteY6" fmla="*/ 156262 h 4157940"/>
              <a:gd name="connsiteX7" fmla="*/ 2765382 w 4148346"/>
              <a:gd name="connsiteY7" fmla="*/ 215037 h 4157940"/>
              <a:gd name="connsiteX8" fmla="*/ 2841480 w 4148346"/>
              <a:gd name="connsiteY8" fmla="*/ 1053567 h 4157940"/>
              <a:gd name="connsiteX9" fmla="*/ 3293850 w 4148346"/>
              <a:gd name="connsiteY9" fmla="*/ 658057 h 4157940"/>
              <a:gd name="connsiteX10" fmla="*/ 4011247 w 4148346"/>
              <a:gd name="connsiteY10" fmla="*/ 1079922 h 4157940"/>
              <a:gd name="connsiteX11" fmla="*/ 3856895 w 4148346"/>
              <a:gd name="connsiteY11" fmla="*/ 1653268 h 4157940"/>
              <a:gd name="connsiteX12" fmla="*/ 3506803 w 4148346"/>
              <a:gd name="connsiteY12" fmla="*/ 2121560 h 4157940"/>
              <a:gd name="connsiteX13" fmla="*/ 4051682 w 4148346"/>
              <a:gd name="connsiteY13" fmla="*/ 2533835 h 4157940"/>
              <a:gd name="connsiteX14" fmla="*/ 4107840 w 4148346"/>
              <a:gd name="connsiteY14" fmla="*/ 3193936 h 4157940"/>
              <a:gd name="connsiteX15" fmla="*/ 3460092 w 4148346"/>
              <a:gd name="connsiteY15" fmla="*/ 3483002 h 4157940"/>
              <a:gd name="connsiteX16" fmla="*/ 2829914 w 4148346"/>
              <a:gd name="connsiteY16" fmla="*/ 3217900 h 4157940"/>
              <a:gd name="connsiteX17" fmla="*/ 2801551 w 4148346"/>
              <a:gd name="connsiteY17" fmla="*/ 3971403 h 4157940"/>
              <a:gd name="connsiteX18" fmla="*/ 2079175 w 4148346"/>
              <a:gd name="connsiteY18" fmla="*/ 4084778 h 4157940"/>
              <a:gd name="connsiteX19" fmla="*/ 1794487 w 4148346"/>
              <a:gd name="connsiteY19" fmla="*/ 3503411 h 4157940"/>
              <a:gd name="connsiteX20" fmla="*/ 1210216 w 4148346"/>
              <a:gd name="connsiteY20" fmla="*/ 4093425 h 4157940"/>
              <a:gd name="connsiteX21" fmla="*/ 616691 w 4148346"/>
              <a:gd name="connsiteY21" fmla="*/ 3512850 h 4157940"/>
              <a:gd name="connsiteX22" fmla="*/ 917199 w 4148346"/>
              <a:gd name="connsiteY22" fmla="*/ 2803703 h 4157940"/>
              <a:gd name="connsiteX23" fmla="*/ 249944 w 4148346"/>
              <a:gd name="connsiteY23" fmla="*/ 2703174 h 4157940"/>
              <a:gd name="connsiteX24" fmla="*/ 172806 w 4148346"/>
              <a:gd name="connsiteY24" fmla="*/ 1932409 h 4157940"/>
              <a:gd name="connsiteX0" fmla="*/ 172806 w 4148346"/>
              <a:gd name="connsiteY0" fmla="*/ 1932409 h 4157942"/>
              <a:gd name="connsiteX1" fmla="*/ 896964 w 4148346"/>
              <a:gd name="connsiteY1" fmla="*/ 1754535 h 4157942"/>
              <a:gd name="connsiteX2" fmla="*/ 443850 w 4148346"/>
              <a:gd name="connsiteY2" fmla="*/ 1159791 h 4157942"/>
              <a:gd name="connsiteX3" fmla="*/ 488650 w 4148346"/>
              <a:gd name="connsiteY3" fmla="*/ 672192 h 4157942"/>
              <a:gd name="connsiteX4" fmla="*/ 1164594 w 4148346"/>
              <a:gd name="connsiteY4" fmla="*/ 523044 h 4157942"/>
              <a:gd name="connsiteX5" fmla="*/ 1689733 w 4148346"/>
              <a:gd name="connsiteY5" fmla="*/ 857561 h 4157942"/>
              <a:gd name="connsiteX6" fmla="*/ 1943278 w 4148346"/>
              <a:gd name="connsiteY6" fmla="*/ 156262 h 4157942"/>
              <a:gd name="connsiteX7" fmla="*/ 2765382 w 4148346"/>
              <a:gd name="connsiteY7" fmla="*/ 215037 h 4157942"/>
              <a:gd name="connsiteX8" fmla="*/ 2841480 w 4148346"/>
              <a:gd name="connsiteY8" fmla="*/ 1053567 h 4157942"/>
              <a:gd name="connsiteX9" fmla="*/ 3293850 w 4148346"/>
              <a:gd name="connsiteY9" fmla="*/ 658057 h 4157942"/>
              <a:gd name="connsiteX10" fmla="*/ 4011247 w 4148346"/>
              <a:gd name="connsiteY10" fmla="*/ 1079922 h 4157942"/>
              <a:gd name="connsiteX11" fmla="*/ 3856895 w 4148346"/>
              <a:gd name="connsiteY11" fmla="*/ 1653268 h 4157942"/>
              <a:gd name="connsiteX12" fmla="*/ 3506803 w 4148346"/>
              <a:gd name="connsiteY12" fmla="*/ 2121560 h 4157942"/>
              <a:gd name="connsiteX13" fmla="*/ 4051682 w 4148346"/>
              <a:gd name="connsiteY13" fmla="*/ 2533835 h 4157942"/>
              <a:gd name="connsiteX14" fmla="*/ 4107840 w 4148346"/>
              <a:gd name="connsiteY14" fmla="*/ 3193936 h 4157942"/>
              <a:gd name="connsiteX15" fmla="*/ 3460092 w 4148346"/>
              <a:gd name="connsiteY15" fmla="*/ 3483002 h 4157942"/>
              <a:gd name="connsiteX16" fmla="*/ 2829914 w 4148346"/>
              <a:gd name="connsiteY16" fmla="*/ 3217900 h 4157942"/>
              <a:gd name="connsiteX17" fmla="*/ 2801551 w 4148346"/>
              <a:gd name="connsiteY17" fmla="*/ 3971403 h 4157942"/>
              <a:gd name="connsiteX18" fmla="*/ 2079175 w 4148346"/>
              <a:gd name="connsiteY18" fmla="*/ 4084778 h 4157942"/>
              <a:gd name="connsiteX19" fmla="*/ 1794487 w 4148346"/>
              <a:gd name="connsiteY19" fmla="*/ 3503411 h 4157942"/>
              <a:gd name="connsiteX20" fmla="*/ 1210216 w 4148346"/>
              <a:gd name="connsiteY20" fmla="*/ 4093425 h 4157942"/>
              <a:gd name="connsiteX21" fmla="*/ 616691 w 4148346"/>
              <a:gd name="connsiteY21" fmla="*/ 3512850 h 4157942"/>
              <a:gd name="connsiteX22" fmla="*/ 917199 w 4148346"/>
              <a:gd name="connsiteY22" fmla="*/ 2803703 h 4157942"/>
              <a:gd name="connsiteX23" fmla="*/ 249944 w 4148346"/>
              <a:gd name="connsiteY23" fmla="*/ 2703174 h 4157942"/>
              <a:gd name="connsiteX24" fmla="*/ 172806 w 4148346"/>
              <a:gd name="connsiteY24" fmla="*/ 1932409 h 4157942"/>
              <a:gd name="connsiteX0" fmla="*/ 149270 w 4124810"/>
              <a:gd name="connsiteY0" fmla="*/ 1932409 h 4157940"/>
              <a:gd name="connsiteX1" fmla="*/ 873428 w 4124810"/>
              <a:gd name="connsiteY1" fmla="*/ 1754535 h 4157940"/>
              <a:gd name="connsiteX2" fmla="*/ 420314 w 4124810"/>
              <a:gd name="connsiteY2" fmla="*/ 1159791 h 4157940"/>
              <a:gd name="connsiteX3" fmla="*/ 465114 w 4124810"/>
              <a:gd name="connsiteY3" fmla="*/ 672192 h 4157940"/>
              <a:gd name="connsiteX4" fmla="*/ 1141058 w 4124810"/>
              <a:gd name="connsiteY4" fmla="*/ 523044 h 4157940"/>
              <a:gd name="connsiteX5" fmla="*/ 1666197 w 4124810"/>
              <a:gd name="connsiteY5" fmla="*/ 857561 h 4157940"/>
              <a:gd name="connsiteX6" fmla="*/ 1919742 w 4124810"/>
              <a:gd name="connsiteY6" fmla="*/ 156262 h 4157940"/>
              <a:gd name="connsiteX7" fmla="*/ 2741846 w 4124810"/>
              <a:gd name="connsiteY7" fmla="*/ 215037 h 4157940"/>
              <a:gd name="connsiteX8" fmla="*/ 2817944 w 4124810"/>
              <a:gd name="connsiteY8" fmla="*/ 1053567 h 4157940"/>
              <a:gd name="connsiteX9" fmla="*/ 3270314 w 4124810"/>
              <a:gd name="connsiteY9" fmla="*/ 658057 h 4157940"/>
              <a:gd name="connsiteX10" fmla="*/ 3987711 w 4124810"/>
              <a:gd name="connsiteY10" fmla="*/ 1079922 h 4157940"/>
              <a:gd name="connsiteX11" fmla="*/ 3833359 w 4124810"/>
              <a:gd name="connsiteY11" fmla="*/ 1653268 h 4157940"/>
              <a:gd name="connsiteX12" fmla="*/ 3483267 w 4124810"/>
              <a:gd name="connsiteY12" fmla="*/ 2121560 h 4157940"/>
              <a:gd name="connsiteX13" fmla="*/ 4028146 w 4124810"/>
              <a:gd name="connsiteY13" fmla="*/ 2533835 h 4157940"/>
              <a:gd name="connsiteX14" fmla="*/ 4084304 w 4124810"/>
              <a:gd name="connsiteY14" fmla="*/ 3193936 h 4157940"/>
              <a:gd name="connsiteX15" fmla="*/ 3436556 w 4124810"/>
              <a:gd name="connsiteY15" fmla="*/ 3483002 h 4157940"/>
              <a:gd name="connsiteX16" fmla="*/ 2806378 w 4124810"/>
              <a:gd name="connsiteY16" fmla="*/ 3217900 h 4157940"/>
              <a:gd name="connsiteX17" fmla="*/ 2778015 w 4124810"/>
              <a:gd name="connsiteY17" fmla="*/ 3971403 h 4157940"/>
              <a:gd name="connsiteX18" fmla="*/ 2055639 w 4124810"/>
              <a:gd name="connsiteY18" fmla="*/ 4084778 h 4157940"/>
              <a:gd name="connsiteX19" fmla="*/ 1770951 w 4124810"/>
              <a:gd name="connsiteY19" fmla="*/ 3503411 h 4157940"/>
              <a:gd name="connsiteX20" fmla="*/ 1186680 w 4124810"/>
              <a:gd name="connsiteY20" fmla="*/ 4093425 h 4157940"/>
              <a:gd name="connsiteX21" fmla="*/ 593155 w 4124810"/>
              <a:gd name="connsiteY21" fmla="*/ 3512850 h 4157940"/>
              <a:gd name="connsiteX22" fmla="*/ 893663 w 4124810"/>
              <a:gd name="connsiteY22" fmla="*/ 2803703 h 4157940"/>
              <a:gd name="connsiteX23" fmla="*/ 226408 w 4124810"/>
              <a:gd name="connsiteY23" fmla="*/ 2703174 h 4157940"/>
              <a:gd name="connsiteX24" fmla="*/ 149270 w 4124810"/>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24808" h="4155776">
                <a:moveTo>
                  <a:pt x="149268" y="1930244"/>
                </a:moveTo>
                <a:cubicBezTo>
                  <a:pt x="399006" y="1782414"/>
                  <a:pt x="476853" y="1752798"/>
                  <a:pt x="873426" y="1752370"/>
                </a:cubicBezTo>
                <a:cubicBezTo>
                  <a:pt x="554660" y="1480356"/>
                  <a:pt x="529230" y="1341769"/>
                  <a:pt x="420312" y="1157626"/>
                </a:cubicBezTo>
                <a:cubicBezTo>
                  <a:pt x="336213" y="1075556"/>
                  <a:pt x="395661" y="804234"/>
                  <a:pt x="465112" y="670027"/>
                </a:cubicBezTo>
                <a:cubicBezTo>
                  <a:pt x="633015" y="483405"/>
                  <a:pt x="991589" y="479291"/>
                  <a:pt x="1141056" y="520879"/>
                </a:cubicBezTo>
                <a:cubicBezTo>
                  <a:pt x="1487764" y="676214"/>
                  <a:pt x="1491149" y="743890"/>
                  <a:pt x="1666195" y="855396"/>
                </a:cubicBezTo>
                <a:cubicBezTo>
                  <a:pt x="1709873" y="614380"/>
                  <a:pt x="1730935" y="361794"/>
                  <a:pt x="1919740" y="154097"/>
                </a:cubicBezTo>
                <a:cubicBezTo>
                  <a:pt x="2173882" y="-112636"/>
                  <a:pt x="2611123" y="6411"/>
                  <a:pt x="2741844" y="212872"/>
                </a:cubicBezTo>
                <a:cubicBezTo>
                  <a:pt x="2862352" y="525918"/>
                  <a:pt x="2850735" y="678008"/>
                  <a:pt x="2817942" y="1051402"/>
                </a:cubicBezTo>
                <a:cubicBezTo>
                  <a:pt x="2985083" y="853970"/>
                  <a:pt x="3012288" y="772951"/>
                  <a:pt x="3270312" y="655892"/>
                </a:cubicBezTo>
                <a:cubicBezTo>
                  <a:pt x="3528336" y="538833"/>
                  <a:pt x="4000361" y="921856"/>
                  <a:pt x="3987709" y="1077757"/>
                </a:cubicBezTo>
                <a:cubicBezTo>
                  <a:pt x="4031680" y="1278519"/>
                  <a:pt x="4005081" y="1461915"/>
                  <a:pt x="3894044" y="1676388"/>
                </a:cubicBezTo>
                <a:cubicBezTo>
                  <a:pt x="3792518" y="1862827"/>
                  <a:pt x="3696908" y="1932276"/>
                  <a:pt x="3543390" y="2103661"/>
                </a:cubicBezTo>
                <a:cubicBezTo>
                  <a:pt x="3612132" y="2139825"/>
                  <a:pt x="3858669" y="2327497"/>
                  <a:pt x="4028144" y="2531670"/>
                </a:cubicBezTo>
                <a:cubicBezTo>
                  <a:pt x="4131856" y="2716593"/>
                  <a:pt x="4154588" y="2975181"/>
                  <a:pt x="4084302" y="3191771"/>
                </a:cubicBezTo>
                <a:cubicBezTo>
                  <a:pt x="4014016" y="3408361"/>
                  <a:pt x="3625395" y="3502451"/>
                  <a:pt x="3436554" y="3480837"/>
                </a:cubicBezTo>
                <a:cubicBezTo>
                  <a:pt x="3162775" y="3475149"/>
                  <a:pt x="3101429" y="3277592"/>
                  <a:pt x="2877177" y="3175279"/>
                </a:cubicBezTo>
                <a:cubicBezTo>
                  <a:pt x="2894504" y="3607375"/>
                  <a:pt x="2914475" y="3710780"/>
                  <a:pt x="2778013" y="3969238"/>
                </a:cubicBezTo>
                <a:cubicBezTo>
                  <a:pt x="2675317" y="4158841"/>
                  <a:pt x="2186666" y="4216948"/>
                  <a:pt x="2055637" y="4082613"/>
                </a:cubicBezTo>
                <a:cubicBezTo>
                  <a:pt x="1864925" y="3886615"/>
                  <a:pt x="1890619" y="3767587"/>
                  <a:pt x="1770949" y="3501246"/>
                </a:cubicBezTo>
                <a:cubicBezTo>
                  <a:pt x="1636244" y="3716694"/>
                  <a:pt x="1416908" y="3960804"/>
                  <a:pt x="1186678" y="4091260"/>
                </a:cubicBezTo>
                <a:cubicBezTo>
                  <a:pt x="897982" y="4266777"/>
                  <a:pt x="590902" y="3785538"/>
                  <a:pt x="593153" y="3510685"/>
                </a:cubicBezTo>
                <a:cubicBezTo>
                  <a:pt x="668024" y="3032803"/>
                  <a:pt x="776703" y="3128308"/>
                  <a:pt x="893661" y="2801538"/>
                </a:cubicBezTo>
                <a:cubicBezTo>
                  <a:pt x="401626" y="2832796"/>
                  <a:pt x="367644" y="2772951"/>
                  <a:pt x="226406" y="2701009"/>
                </a:cubicBezTo>
                <a:cubicBezTo>
                  <a:pt x="-130899" y="2493820"/>
                  <a:pt x="7518" y="2101793"/>
                  <a:pt x="149268" y="1930244"/>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54754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EADDD77-A602-C7FB-0199-51C9BD75E477}"/>
              </a:ext>
            </a:extLst>
          </p:cNvPr>
          <p:cNvSpPr/>
          <p:nvPr/>
        </p:nvSpPr>
        <p:spPr>
          <a:xfrm rot="10577473">
            <a:off x="334039" y="5270220"/>
            <a:ext cx="1824032" cy="1017262"/>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686087"/>
              <a:gd name="connsiteY0" fmla="*/ 66646 h 3197316"/>
              <a:gd name="connsiteX1" fmla="*/ 4667284 w 4686087"/>
              <a:gd name="connsiteY1" fmla="*/ 69985 h 3197316"/>
              <a:gd name="connsiteX2" fmla="*/ 4504867 w 4686087"/>
              <a:gd name="connsiteY2" fmla="*/ 1507983 h 3197316"/>
              <a:gd name="connsiteX3" fmla="*/ 3153322 w 4686087"/>
              <a:gd name="connsiteY3" fmla="*/ 3133486 h 3197316"/>
              <a:gd name="connsiteX4" fmla="*/ 1172429 w 4686087"/>
              <a:gd name="connsiteY4" fmla="*/ 2890043 h 3197316"/>
              <a:gd name="connsiteX5" fmla="*/ 167010 w 4686087"/>
              <a:gd name="connsiteY5" fmla="*/ 1006577 h 3197316"/>
              <a:gd name="connsiteX6" fmla="*/ 5293 w 4686087"/>
              <a:gd name="connsiteY6" fmla="*/ 66646 h 3197316"/>
              <a:gd name="connsiteX0" fmla="*/ 0 w 4680794"/>
              <a:gd name="connsiteY0" fmla="*/ 66648 h 3197318"/>
              <a:gd name="connsiteX1" fmla="*/ 4661991 w 4680794"/>
              <a:gd name="connsiteY1" fmla="*/ 69987 h 3197318"/>
              <a:gd name="connsiteX2" fmla="*/ 4499574 w 4680794"/>
              <a:gd name="connsiteY2" fmla="*/ 1507985 h 3197318"/>
              <a:gd name="connsiteX3" fmla="*/ 3148029 w 4680794"/>
              <a:gd name="connsiteY3" fmla="*/ 3133488 h 3197318"/>
              <a:gd name="connsiteX4" fmla="*/ 1167136 w 4680794"/>
              <a:gd name="connsiteY4" fmla="*/ 2890045 h 3197318"/>
              <a:gd name="connsiteX5" fmla="*/ 161717 w 4680794"/>
              <a:gd name="connsiteY5" fmla="*/ 1006579 h 3197318"/>
              <a:gd name="connsiteX6" fmla="*/ 0 w 4680794"/>
              <a:gd name="connsiteY6" fmla="*/ 66648 h 3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794" h="3197318">
                <a:moveTo>
                  <a:pt x="0" y="66648"/>
                </a:moveTo>
                <a:cubicBezTo>
                  <a:pt x="1535847" y="-84686"/>
                  <a:pt x="3107994" y="68874"/>
                  <a:pt x="4661991" y="69987"/>
                </a:cubicBezTo>
                <a:cubicBezTo>
                  <a:pt x="4716788" y="86085"/>
                  <a:pt x="4648578" y="1038473"/>
                  <a:pt x="4499574" y="1507985"/>
                </a:cubicBezTo>
                <a:cubicBezTo>
                  <a:pt x="4268421" y="2156197"/>
                  <a:pt x="3729147" y="2829038"/>
                  <a:pt x="3148029" y="3133488"/>
                </a:cubicBezTo>
                <a:cubicBezTo>
                  <a:pt x="2640710" y="3273286"/>
                  <a:pt x="1746572" y="3179628"/>
                  <a:pt x="1167136" y="2890045"/>
                </a:cubicBezTo>
                <a:cubicBezTo>
                  <a:pt x="625557" y="2510152"/>
                  <a:pt x="356240" y="1477145"/>
                  <a:pt x="161717" y="1006579"/>
                </a:cubicBezTo>
                <a:cubicBezTo>
                  <a:pt x="130392" y="735572"/>
                  <a:pt x="17519" y="584911"/>
                  <a:pt x="0" y="66648"/>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952308"/>
            <a:ext cx="5090409" cy="1168348"/>
          </a:xfrm>
        </p:spPr>
        <p:txBody>
          <a:bodyPr anchor="t"/>
          <a:lstStyle/>
          <a:p>
            <a:r>
              <a:rPr lang="en-US"/>
              <a:t>Click to edit Master title style</a:t>
            </a:r>
            <a:endParaRPr lang="en-US" dirty="0"/>
          </a:p>
        </p:txBody>
      </p:sp>
      <p:sp>
        <p:nvSpPr>
          <p:cNvPr id="13" name="Picture Placeholder 12">
            <a:extLst>
              <a:ext uri="{FF2B5EF4-FFF2-40B4-BE49-F238E27FC236}">
                <a16:creationId xmlns:a16="http://schemas.microsoft.com/office/drawing/2014/main" id="{98A9E465-2D4B-1BE5-18B2-0ABAAE11388F}"/>
              </a:ext>
            </a:extLst>
          </p:cNvPr>
          <p:cNvSpPr>
            <a:spLocks noGrp="1"/>
          </p:cNvSpPr>
          <p:nvPr>
            <p:ph type="pic" sz="quarter" idx="13" hasCustomPrompt="1"/>
          </p:nvPr>
        </p:nvSpPr>
        <p:spPr>
          <a:xfrm>
            <a:off x="1234360" y="2093799"/>
            <a:ext cx="5339327" cy="4040057"/>
          </a:xfrm>
          <a:custGeom>
            <a:avLst/>
            <a:gdLst>
              <a:gd name="connsiteX0" fmla="*/ 176442 w 5339327"/>
              <a:gd name="connsiteY0" fmla="*/ 0 h 4040057"/>
              <a:gd name="connsiteX1" fmla="*/ 5336556 w 5339327"/>
              <a:gd name="connsiteY1" fmla="*/ 274178 h 4040057"/>
              <a:gd name="connsiteX2" fmla="*/ 5159774 w 5339327"/>
              <a:gd name="connsiteY2" fmla="*/ 4040057 h 4040057"/>
              <a:gd name="connsiteX3" fmla="*/ 981347 w 5339327"/>
              <a:gd name="connsiteY3" fmla="*/ 3886182 h 4040057"/>
              <a:gd name="connsiteX4" fmla="*/ 893394 w 5339327"/>
              <a:gd name="connsiteY4" fmla="*/ 3880494 h 4040057"/>
              <a:gd name="connsiteX5" fmla="*/ 891726 w 5339327"/>
              <a:gd name="connsiteY5" fmla="*/ 3876295 h 4040057"/>
              <a:gd name="connsiteX6" fmla="*/ 873844 w 5339327"/>
              <a:gd name="connsiteY6" fmla="*/ 3817414 h 4040057"/>
              <a:gd name="connsiteX7" fmla="*/ 444106 w 5339327"/>
              <a:gd name="connsiteY7" fmla="*/ 3244767 h 4040057"/>
              <a:gd name="connsiteX8" fmla="*/ 42617 w 5339327"/>
              <a:gd name="connsiteY8" fmla="*/ 3180646 h 4040057"/>
              <a:gd name="connsiteX9" fmla="*/ 0 w 5339327"/>
              <a:gd name="connsiteY9" fmla="*/ 3181913 h 404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39327" h="4040057">
                <a:moveTo>
                  <a:pt x="176442" y="0"/>
                </a:moveTo>
                <a:cubicBezTo>
                  <a:pt x="1508310" y="63892"/>
                  <a:pt x="3622435" y="173907"/>
                  <a:pt x="5336556" y="274178"/>
                </a:cubicBezTo>
                <a:cubicBezTo>
                  <a:pt x="5358944" y="729154"/>
                  <a:pt x="5240771" y="3295310"/>
                  <a:pt x="5159774" y="4040057"/>
                </a:cubicBezTo>
                <a:cubicBezTo>
                  <a:pt x="4255690" y="4029481"/>
                  <a:pt x="3185068" y="4024320"/>
                  <a:pt x="981347" y="3886182"/>
                </a:cubicBezTo>
                <a:lnTo>
                  <a:pt x="893394" y="3880494"/>
                </a:lnTo>
                <a:lnTo>
                  <a:pt x="891726" y="3876295"/>
                </a:lnTo>
                <a:cubicBezTo>
                  <a:pt x="884550" y="3857525"/>
                  <a:pt x="878283" y="3838728"/>
                  <a:pt x="873844" y="3817414"/>
                </a:cubicBezTo>
                <a:cubicBezTo>
                  <a:pt x="788516" y="3672915"/>
                  <a:pt x="662527" y="3351729"/>
                  <a:pt x="444106" y="3244767"/>
                </a:cubicBezTo>
                <a:cubicBezTo>
                  <a:pt x="328464" y="3206099"/>
                  <a:pt x="183235" y="3184967"/>
                  <a:pt x="42617" y="3180646"/>
                </a:cubicBezTo>
                <a:lnTo>
                  <a:pt x="0" y="3181913"/>
                </a:ln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292714" y="926430"/>
            <a:ext cx="4101407" cy="512815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grpSp>
        <p:nvGrpSpPr>
          <p:cNvPr id="17" name="Group 16">
            <a:extLst>
              <a:ext uri="{FF2B5EF4-FFF2-40B4-BE49-F238E27FC236}">
                <a16:creationId xmlns:a16="http://schemas.microsoft.com/office/drawing/2014/main" id="{086C75C1-9BD5-C8F8-879E-4BAF3D643660}"/>
              </a:ext>
            </a:extLst>
          </p:cNvPr>
          <p:cNvGrpSpPr/>
          <p:nvPr/>
        </p:nvGrpSpPr>
        <p:grpSpPr>
          <a:xfrm>
            <a:off x="1085678" y="5527728"/>
            <a:ext cx="520692" cy="263110"/>
            <a:chOff x="1162566" y="1754387"/>
            <a:chExt cx="619238" cy="312906"/>
          </a:xfrm>
        </p:grpSpPr>
        <p:sp>
          <p:nvSpPr>
            <p:cNvPr id="18" name="Oval 17">
              <a:extLst>
                <a:ext uri="{FF2B5EF4-FFF2-40B4-BE49-F238E27FC236}">
                  <a16:creationId xmlns:a16="http://schemas.microsoft.com/office/drawing/2014/main" id="{6B82A1F0-8549-55D6-FEA8-6A6878D44A33}"/>
                </a:ext>
              </a:extLst>
            </p:cNvPr>
            <p:cNvSpPr/>
            <p:nvPr/>
          </p:nvSpPr>
          <p:spPr>
            <a:xfrm rot="21262796" flipV="1">
              <a:off x="1162566" y="1771850"/>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33B4765-07ED-D4AE-79A2-269C292A41A3}"/>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1B757455-03BC-891A-2F18-00D4D86B5CF8}"/>
                </a:ext>
              </a:extLst>
            </p:cNvPr>
            <p:cNvSpPr/>
            <p:nvPr/>
          </p:nvSpPr>
          <p:spPr>
            <a:xfrm rot="21262796" flipV="1">
              <a:off x="1505310" y="175438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66AA735-D141-5099-334A-3AF84EABF12C}"/>
                </a:ext>
              </a:extLst>
            </p:cNvPr>
            <p:cNvSpPr/>
            <p:nvPr/>
          </p:nvSpPr>
          <p:spPr>
            <a:xfrm rot="18622065" flipV="1">
              <a:off x="1641096" y="1843587"/>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Shape 21">
            <a:extLst>
              <a:ext uri="{FF2B5EF4-FFF2-40B4-BE49-F238E27FC236}">
                <a16:creationId xmlns:a16="http://schemas.microsoft.com/office/drawing/2014/main" id="{BC58A0B0-B149-EC5A-34C7-9655E8686734}"/>
              </a:ext>
            </a:extLst>
          </p:cNvPr>
          <p:cNvSpPr/>
          <p:nvPr/>
        </p:nvSpPr>
        <p:spPr>
          <a:xfrm flipH="1">
            <a:off x="1269471" y="5941746"/>
            <a:ext cx="134669" cy="45719"/>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1926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Statement">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944880"/>
            <a:ext cx="10388366" cy="80772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hasCustomPrompt="1"/>
          </p:nvPr>
        </p:nvSpPr>
        <p:spPr>
          <a:xfrm>
            <a:off x="2125318" y="1570716"/>
            <a:ext cx="7941365" cy="3816627"/>
          </a:xfrm>
          <a:prstGeom prst="rect">
            <a:avLst/>
          </a:prstGeom>
        </p:spPr>
        <p:txBody>
          <a:bodyPr vert="horz" lIns="91440" tIns="45720" rIns="91440" bIns="45720" rtlCol="0" anchor="ctr">
            <a:normAutofit/>
          </a:bodyPr>
          <a:lstStyle>
            <a:lvl1pPr marL="0" indent="0" algn="ctr">
              <a:lnSpc>
                <a:spcPct val="55000"/>
              </a:lnSpc>
              <a:buNone/>
              <a:defRPr lang="en-US" sz="8000" b="1" dirty="0">
                <a:latin typeface="+mj-lt"/>
              </a:defRPr>
            </a:lvl1pPr>
            <a:lvl2pPr marL="457200" indent="0" algn="ctr">
              <a:lnSpc>
                <a:spcPct val="55000"/>
              </a:lnSpc>
              <a:buNone/>
              <a:defRPr lang="en-US" sz="8000" b="1" dirty="0">
                <a:latin typeface="+mj-lt"/>
              </a:defRPr>
            </a:lvl2pPr>
            <a:lvl3pPr marL="914400" indent="0" algn="ctr">
              <a:lnSpc>
                <a:spcPct val="55000"/>
              </a:lnSpc>
              <a:buNone/>
              <a:defRPr lang="en-US" sz="8000" b="1" dirty="0">
                <a:latin typeface="+mj-lt"/>
              </a:defRPr>
            </a:lvl3pPr>
            <a:lvl4pPr marL="1371600" indent="0" algn="ctr">
              <a:lnSpc>
                <a:spcPct val="55000"/>
              </a:lnSpc>
              <a:buNone/>
              <a:defRPr lang="en-US" sz="8000" b="1" dirty="0">
                <a:latin typeface="+mj-lt"/>
              </a:defRPr>
            </a:lvl4pPr>
            <a:lvl5pPr marL="1828800" indent="0" algn="ctr">
              <a:lnSpc>
                <a:spcPct val="55000"/>
              </a:lnSpc>
              <a:buNone/>
              <a:defRPr lang="en-US" sz="8000" b="1" dirty="0">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accent3">
                    <a:lumMod val="75000"/>
                  </a:schemeClr>
                </a:solidFill>
              </a:defRPr>
            </a:lvl1p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lvl1pPr>
              <a:defRPr>
                <a:solidFill>
                  <a:schemeClr val="accent3">
                    <a:lumMod val="75000"/>
                  </a:schemeClr>
                </a:solidFil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accent3">
                    <a:lumMod val="75000"/>
                  </a:schemeClr>
                </a:solidFill>
              </a:defRPr>
            </a:lvl1pPr>
          </a:lstStyle>
          <a:p>
            <a:fld id="{7CF79DB2-B0CF-4CB1-AE78-9ED1037C015C}" type="slidenum">
              <a:rPr lang="en-US" smtClean="0"/>
              <a:t>‹#›</a:t>
            </a:fld>
            <a:endParaRPr lang="en-US"/>
          </a:p>
        </p:txBody>
      </p:sp>
      <p:sp>
        <p:nvSpPr>
          <p:cNvPr id="16" name="Oval 28">
            <a:extLst>
              <a:ext uri="{FF2B5EF4-FFF2-40B4-BE49-F238E27FC236}">
                <a16:creationId xmlns:a16="http://schemas.microsoft.com/office/drawing/2014/main" id="{9A08BBB9-2A8D-DCA0-A0C8-56229C3CA62D}"/>
              </a:ext>
            </a:extLst>
          </p:cNvPr>
          <p:cNvSpPr/>
          <p:nvPr/>
        </p:nvSpPr>
        <p:spPr>
          <a:xfrm rot="1928485">
            <a:off x="2900060" y="3022504"/>
            <a:ext cx="4798434" cy="4772083"/>
          </a:xfrm>
          <a:custGeom>
            <a:avLst/>
            <a:gdLst>
              <a:gd name="connsiteX0" fmla="*/ 0 w 3153843"/>
              <a:gd name="connsiteY0" fmla="*/ 1576922 h 3153843"/>
              <a:gd name="connsiteX1" fmla="*/ 1576922 w 3153843"/>
              <a:gd name="connsiteY1" fmla="*/ 0 h 3153843"/>
              <a:gd name="connsiteX2" fmla="*/ 3153844 w 3153843"/>
              <a:gd name="connsiteY2" fmla="*/ 1576922 h 3153843"/>
              <a:gd name="connsiteX3" fmla="*/ 1576922 w 3153843"/>
              <a:gd name="connsiteY3" fmla="*/ 3153844 h 3153843"/>
              <a:gd name="connsiteX4" fmla="*/ 0 w 3153843"/>
              <a:gd name="connsiteY4" fmla="*/ 1576922 h 3153843"/>
              <a:gd name="connsiteX0" fmla="*/ 0 w 3207606"/>
              <a:gd name="connsiteY0" fmla="*/ 1617687 h 3194609"/>
              <a:gd name="connsiteX1" fmla="*/ 1576922 w 3207606"/>
              <a:gd name="connsiteY1" fmla="*/ 40765 h 3194609"/>
              <a:gd name="connsiteX2" fmla="*/ 2663353 w 3207606"/>
              <a:gd name="connsiteY2" fmla="*/ 562167 h 3194609"/>
              <a:gd name="connsiteX3" fmla="*/ 3153844 w 3207606"/>
              <a:gd name="connsiteY3" fmla="*/ 1617687 h 3194609"/>
              <a:gd name="connsiteX4" fmla="*/ 1576922 w 3207606"/>
              <a:gd name="connsiteY4" fmla="*/ 3194609 h 3194609"/>
              <a:gd name="connsiteX5" fmla="*/ 0 w 3207606"/>
              <a:gd name="connsiteY5" fmla="*/ 1617687 h 3194609"/>
              <a:gd name="connsiteX0" fmla="*/ 0 w 2981370"/>
              <a:gd name="connsiteY0" fmla="*/ 1617687 h 3199247"/>
              <a:gd name="connsiteX1" fmla="*/ 1576922 w 2981370"/>
              <a:gd name="connsiteY1" fmla="*/ 40765 h 3199247"/>
              <a:gd name="connsiteX2" fmla="*/ 2663353 w 2981370"/>
              <a:gd name="connsiteY2" fmla="*/ 562167 h 3199247"/>
              <a:gd name="connsiteX3" fmla="*/ 2889684 w 2981370"/>
              <a:gd name="connsiteY3" fmla="*/ 2051180 h 3199247"/>
              <a:gd name="connsiteX4" fmla="*/ 1576922 w 2981370"/>
              <a:gd name="connsiteY4" fmla="*/ 3194609 h 3199247"/>
              <a:gd name="connsiteX5" fmla="*/ 0 w 2981370"/>
              <a:gd name="connsiteY5" fmla="*/ 1617687 h 3199247"/>
              <a:gd name="connsiteX0" fmla="*/ 2007 w 2983377"/>
              <a:gd name="connsiteY0" fmla="*/ 1536728 h 3118288"/>
              <a:gd name="connsiteX1" fmla="*/ 1280902 w 2983377"/>
              <a:gd name="connsiteY1" fmla="*/ 47860 h 3118288"/>
              <a:gd name="connsiteX2" fmla="*/ 2665360 w 2983377"/>
              <a:gd name="connsiteY2" fmla="*/ 481208 h 3118288"/>
              <a:gd name="connsiteX3" fmla="*/ 2891691 w 2983377"/>
              <a:gd name="connsiteY3" fmla="*/ 1970221 h 3118288"/>
              <a:gd name="connsiteX4" fmla="*/ 1578929 w 2983377"/>
              <a:gd name="connsiteY4" fmla="*/ 3113650 h 3118288"/>
              <a:gd name="connsiteX5" fmla="*/ 2007 w 2983377"/>
              <a:gd name="connsiteY5" fmla="*/ 1536728 h 3118288"/>
              <a:gd name="connsiteX0" fmla="*/ 2084 w 2942814"/>
              <a:gd name="connsiteY0" fmla="*/ 1709547 h 3125828"/>
              <a:gd name="connsiteX1" fmla="*/ 1240339 w 2942814"/>
              <a:gd name="connsiteY1" fmla="*/ 58119 h 3125828"/>
              <a:gd name="connsiteX2" fmla="*/ 2624797 w 2942814"/>
              <a:gd name="connsiteY2" fmla="*/ 491467 h 3125828"/>
              <a:gd name="connsiteX3" fmla="*/ 2851128 w 2942814"/>
              <a:gd name="connsiteY3" fmla="*/ 1980480 h 3125828"/>
              <a:gd name="connsiteX4" fmla="*/ 1538366 w 2942814"/>
              <a:gd name="connsiteY4" fmla="*/ 3123909 h 3125828"/>
              <a:gd name="connsiteX5" fmla="*/ 2084 w 2942814"/>
              <a:gd name="connsiteY5" fmla="*/ 1709547 h 3125828"/>
              <a:gd name="connsiteX0" fmla="*/ 6378 w 2947108"/>
              <a:gd name="connsiteY0" fmla="*/ 1709547 h 3125828"/>
              <a:gd name="connsiteX1" fmla="*/ 1244633 w 2947108"/>
              <a:gd name="connsiteY1" fmla="*/ 58119 h 3125828"/>
              <a:gd name="connsiteX2" fmla="*/ 2629091 w 2947108"/>
              <a:gd name="connsiteY2" fmla="*/ 491467 h 3125828"/>
              <a:gd name="connsiteX3" fmla="*/ 2855422 w 2947108"/>
              <a:gd name="connsiteY3" fmla="*/ 1980480 h 3125828"/>
              <a:gd name="connsiteX4" fmla="*/ 1542660 w 2947108"/>
              <a:gd name="connsiteY4" fmla="*/ 3123909 h 3125828"/>
              <a:gd name="connsiteX5" fmla="*/ 6378 w 2947108"/>
              <a:gd name="connsiteY5" fmla="*/ 1709547 h 3125828"/>
              <a:gd name="connsiteX0" fmla="*/ 6378 w 2916630"/>
              <a:gd name="connsiteY0" fmla="*/ 1709547 h 3133639"/>
              <a:gd name="connsiteX1" fmla="*/ 1244633 w 2916630"/>
              <a:gd name="connsiteY1" fmla="*/ 58119 h 3133639"/>
              <a:gd name="connsiteX2" fmla="*/ 2629091 w 2916630"/>
              <a:gd name="connsiteY2" fmla="*/ 491467 h 3133639"/>
              <a:gd name="connsiteX3" fmla="*/ 2814782 w 2916630"/>
              <a:gd name="connsiteY3" fmla="*/ 2244640 h 3133639"/>
              <a:gd name="connsiteX4" fmla="*/ 1542660 w 2916630"/>
              <a:gd name="connsiteY4" fmla="*/ 3123909 h 3133639"/>
              <a:gd name="connsiteX5" fmla="*/ 6378 w 2916630"/>
              <a:gd name="connsiteY5" fmla="*/ 1709547 h 3133639"/>
              <a:gd name="connsiteX0" fmla="*/ 5313 w 2915565"/>
              <a:gd name="connsiteY0" fmla="*/ 1643876 h 3067968"/>
              <a:gd name="connsiteX1" fmla="*/ 1094555 w 2915565"/>
              <a:gd name="connsiteY1" fmla="*/ 66954 h 3067968"/>
              <a:gd name="connsiteX2" fmla="*/ 2628026 w 2915565"/>
              <a:gd name="connsiteY2" fmla="*/ 425796 h 3067968"/>
              <a:gd name="connsiteX3" fmla="*/ 2813717 w 2915565"/>
              <a:gd name="connsiteY3" fmla="*/ 2178969 h 3067968"/>
              <a:gd name="connsiteX4" fmla="*/ 1541595 w 2915565"/>
              <a:gd name="connsiteY4" fmla="*/ 3058238 h 3067968"/>
              <a:gd name="connsiteX5" fmla="*/ 5313 w 2915565"/>
              <a:gd name="connsiteY5" fmla="*/ 1643876 h 3067968"/>
              <a:gd name="connsiteX0" fmla="*/ 6134 w 2916386"/>
              <a:gd name="connsiteY0" fmla="*/ 1669190 h 3093282"/>
              <a:gd name="connsiteX1" fmla="*/ 1095376 w 2916386"/>
              <a:gd name="connsiteY1" fmla="*/ 92268 h 3093282"/>
              <a:gd name="connsiteX2" fmla="*/ 2628847 w 2916386"/>
              <a:gd name="connsiteY2" fmla="*/ 451110 h 3093282"/>
              <a:gd name="connsiteX3" fmla="*/ 2814538 w 2916386"/>
              <a:gd name="connsiteY3" fmla="*/ 2204283 h 3093282"/>
              <a:gd name="connsiteX4" fmla="*/ 1542416 w 2916386"/>
              <a:gd name="connsiteY4" fmla="*/ 3083552 h 3093282"/>
              <a:gd name="connsiteX5" fmla="*/ 6134 w 2916386"/>
              <a:gd name="connsiteY5" fmla="*/ 1669190 h 3093282"/>
              <a:gd name="connsiteX0" fmla="*/ 3430 w 2913682"/>
              <a:gd name="connsiteY0" fmla="*/ 1669190 h 3093282"/>
              <a:gd name="connsiteX1" fmla="*/ 1092672 w 2913682"/>
              <a:gd name="connsiteY1" fmla="*/ 92268 h 3093282"/>
              <a:gd name="connsiteX2" fmla="*/ 2626143 w 2913682"/>
              <a:gd name="connsiteY2" fmla="*/ 451110 h 3093282"/>
              <a:gd name="connsiteX3" fmla="*/ 2811834 w 2913682"/>
              <a:gd name="connsiteY3" fmla="*/ 2204283 h 3093282"/>
              <a:gd name="connsiteX4" fmla="*/ 1539712 w 2913682"/>
              <a:gd name="connsiteY4" fmla="*/ 3083552 h 3093282"/>
              <a:gd name="connsiteX5" fmla="*/ 3430 w 2913682"/>
              <a:gd name="connsiteY5" fmla="*/ 1669190 h 3093282"/>
              <a:gd name="connsiteX0" fmla="*/ 856 w 2911108"/>
              <a:gd name="connsiteY0" fmla="*/ 1669190 h 3059971"/>
              <a:gd name="connsiteX1" fmla="*/ 1090098 w 2911108"/>
              <a:gd name="connsiteY1" fmla="*/ 92268 h 3059971"/>
              <a:gd name="connsiteX2" fmla="*/ 2623569 w 2911108"/>
              <a:gd name="connsiteY2" fmla="*/ 451110 h 3059971"/>
              <a:gd name="connsiteX3" fmla="*/ 2809260 w 2911108"/>
              <a:gd name="connsiteY3" fmla="*/ 2204283 h 3059971"/>
              <a:gd name="connsiteX4" fmla="*/ 1245884 w 2911108"/>
              <a:gd name="connsiteY4" fmla="*/ 3049685 h 3059971"/>
              <a:gd name="connsiteX5" fmla="*/ 856 w 2911108"/>
              <a:gd name="connsiteY5" fmla="*/ 1669190 h 3059971"/>
              <a:gd name="connsiteX0" fmla="*/ 856 w 2911108"/>
              <a:gd name="connsiteY0" fmla="*/ 1669190 h 3076084"/>
              <a:gd name="connsiteX1" fmla="*/ 1090098 w 2911108"/>
              <a:gd name="connsiteY1" fmla="*/ 92268 h 3076084"/>
              <a:gd name="connsiteX2" fmla="*/ 2623569 w 2911108"/>
              <a:gd name="connsiteY2" fmla="*/ 451110 h 3076084"/>
              <a:gd name="connsiteX3" fmla="*/ 2809260 w 2911108"/>
              <a:gd name="connsiteY3" fmla="*/ 2204283 h 3076084"/>
              <a:gd name="connsiteX4" fmla="*/ 1245884 w 2911108"/>
              <a:gd name="connsiteY4" fmla="*/ 3049685 h 3076084"/>
              <a:gd name="connsiteX5" fmla="*/ 856 w 2911108"/>
              <a:gd name="connsiteY5" fmla="*/ 1669190 h 3076084"/>
              <a:gd name="connsiteX0" fmla="*/ 27222 w 2937474"/>
              <a:gd name="connsiteY0" fmla="*/ 1577456 h 2984350"/>
              <a:gd name="connsiteX1" fmla="*/ 468921 w 2937474"/>
              <a:gd name="connsiteY1" fmla="*/ 413561 h 2984350"/>
              <a:gd name="connsiteX2" fmla="*/ 1116464 w 2937474"/>
              <a:gd name="connsiteY2" fmla="*/ 534 h 2984350"/>
              <a:gd name="connsiteX3" fmla="*/ 2649935 w 2937474"/>
              <a:gd name="connsiteY3" fmla="*/ 359376 h 2984350"/>
              <a:gd name="connsiteX4" fmla="*/ 2835626 w 2937474"/>
              <a:gd name="connsiteY4" fmla="*/ 2112549 h 2984350"/>
              <a:gd name="connsiteX5" fmla="*/ 1272250 w 2937474"/>
              <a:gd name="connsiteY5" fmla="*/ 2957951 h 2984350"/>
              <a:gd name="connsiteX6" fmla="*/ 27222 w 2937474"/>
              <a:gd name="connsiteY6" fmla="*/ 1577456 h 2984350"/>
              <a:gd name="connsiteX0" fmla="*/ 27222 w 2937474"/>
              <a:gd name="connsiteY0" fmla="*/ 1624714 h 3031608"/>
              <a:gd name="connsiteX1" fmla="*/ 468921 w 2937474"/>
              <a:gd name="connsiteY1" fmla="*/ 460819 h 3031608"/>
              <a:gd name="connsiteX2" fmla="*/ 1428037 w 2937474"/>
              <a:gd name="connsiteY2" fmla="*/ 379 h 3031608"/>
              <a:gd name="connsiteX3" fmla="*/ 2649935 w 2937474"/>
              <a:gd name="connsiteY3" fmla="*/ 406634 h 3031608"/>
              <a:gd name="connsiteX4" fmla="*/ 2835626 w 2937474"/>
              <a:gd name="connsiteY4" fmla="*/ 2159807 h 3031608"/>
              <a:gd name="connsiteX5" fmla="*/ 1272250 w 2937474"/>
              <a:gd name="connsiteY5" fmla="*/ 3005209 h 3031608"/>
              <a:gd name="connsiteX6" fmla="*/ 27222 w 2937474"/>
              <a:gd name="connsiteY6" fmla="*/ 1624714 h 3031608"/>
              <a:gd name="connsiteX0" fmla="*/ 27222 w 3027730"/>
              <a:gd name="connsiteY0" fmla="*/ 1624714 h 3012474"/>
              <a:gd name="connsiteX1" fmla="*/ 468921 w 3027730"/>
              <a:gd name="connsiteY1" fmla="*/ 460819 h 3012474"/>
              <a:gd name="connsiteX2" fmla="*/ 1428037 w 3027730"/>
              <a:gd name="connsiteY2" fmla="*/ 379 h 3012474"/>
              <a:gd name="connsiteX3" fmla="*/ 2649935 w 3027730"/>
              <a:gd name="connsiteY3" fmla="*/ 406634 h 3012474"/>
              <a:gd name="connsiteX4" fmla="*/ 2950772 w 3027730"/>
              <a:gd name="connsiteY4" fmla="*/ 2092073 h 3012474"/>
              <a:gd name="connsiteX5" fmla="*/ 1272250 w 3027730"/>
              <a:gd name="connsiteY5" fmla="*/ 3005209 h 3012474"/>
              <a:gd name="connsiteX6" fmla="*/ 27222 w 3027730"/>
              <a:gd name="connsiteY6" fmla="*/ 1624714 h 3012474"/>
              <a:gd name="connsiteX0" fmla="*/ 27222 w 3027730"/>
              <a:gd name="connsiteY0" fmla="*/ 1624714 h 3018036"/>
              <a:gd name="connsiteX1" fmla="*/ 468921 w 3027730"/>
              <a:gd name="connsiteY1" fmla="*/ 460819 h 3018036"/>
              <a:gd name="connsiteX2" fmla="*/ 1428037 w 3027730"/>
              <a:gd name="connsiteY2" fmla="*/ 379 h 3018036"/>
              <a:gd name="connsiteX3" fmla="*/ 2649935 w 3027730"/>
              <a:gd name="connsiteY3" fmla="*/ 406634 h 3018036"/>
              <a:gd name="connsiteX4" fmla="*/ 2950772 w 3027730"/>
              <a:gd name="connsiteY4" fmla="*/ 2092073 h 3018036"/>
              <a:gd name="connsiteX5" fmla="*/ 1272250 w 3027730"/>
              <a:gd name="connsiteY5" fmla="*/ 3005209 h 3018036"/>
              <a:gd name="connsiteX6" fmla="*/ 27222 w 3027730"/>
              <a:gd name="connsiteY6" fmla="*/ 1624714 h 3018036"/>
              <a:gd name="connsiteX0" fmla="*/ 27222 w 3074585"/>
              <a:gd name="connsiteY0" fmla="*/ 1624714 h 3018036"/>
              <a:gd name="connsiteX1" fmla="*/ 468921 w 3074585"/>
              <a:gd name="connsiteY1" fmla="*/ 460819 h 3018036"/>
              <a:gd name="connsiteX2" fmla="*/ 1428037 w 3074585"/>
              <a:gd name="connsiteY2" fmla="*/ 379 h 3018036"/>
              <a:gd name="connsiteX3" fmla="*/ 2649935 w 3074585"/>
              <a:gd name="connsiteY3" fmla="*/ 406634 h 3018036"/>
              <a:gd name="connsiteX4" fmla="*/ 2950772 w 3074585"/>
              <a:gd name="connsiteY4" fmla="*/ 2092073 h 3018036"/>
              <a:gd name="connsiteX5" fmla="*/ 1272250 w 3074585"/>
              <a:gd name="connsiteY5" fmla="*/ 3005209 h 3018036"/>
              <a:gd name="connsiteX6" fmla="*/ 27222 w 3074585"/>
              <a:gd name="connsiteY6" fmla="*/ 1624714 h 3018036"/>
              <a:gd name="connsiteX0" fmla="*/ 11907 w 3059270"/>
              <a:gd name="connsiteY0" fmla="*/ 1624714 h 3018036"/>
              <a:gd name="connsiteX1" fmla="*/ 453606 w 3059270"/>
              <a:gd name="connsiteY1" fmla="*/ 460819 h 3018036"/>
              <a:gd name="connsiteX2" fmla="*/ 1412722 w 3059270"/>
              <a:gd name="connsiteY2" fmla="*/ 379 h 3018036"/>
              <a:gd name="connsiteX3" fmla="*/ 2634620 w 3059270"/>
              <a:gd name="connsiteY3" fmla="*/ 406634 h 3018036"/>
              <a:gd name="connsiteX4" fmla="*/ 2935457 w 3059270"/>
              <a:gd name="connsiteY4" fmla="*/ 2092073 h 3018036"/>
              <a:gd name="connsiteX5" fmla="*/ 1256935 w 3059270"/>
              <a:gd name="connsiteY5" fmla="*/ 3005209 h 3018036"/>
              <a:gd name="connsiteX6" fmla="*/ 11907 w 3059270"/>
              <a:gd name="connsiteY6" fmla="*/ 1624714 h 3018036"/>
              <a:gd name="connsiteX0" fmla="*/ 14518 w 3056258"/>
              <a:gd name="connsiteY0" fmla="*/ 1670159 h 3063481"/>
              <a:gd name="connsiteX1" fmla="*/ 456217 w 3056258"/>
              <a:gd name="connsiteY1" fmla="*/ 506264 h 3063481"/>
              <a:gd name="connsiteX2" fmla="*/ 1567103 w 3056258"/>
              <a:gd name="connsiteY2" fmla="*/ 530 h 3063481"/>
              <a:gd name="connsiteX3" fmla="*/ 2637231 w 3056258"/>
              <a:gd name="connsiteY3" fmla="*/ 452079 h 3063481"/>
              <a:gd name="connsiteX4" fmla="*/ 2938068 w 3056258"/>
              <a:gd name="connsiteY4" fmla="*/ 2137518 h 3063481"/>
              <a:gd name="connsiteX5" fmla="*/ 1259546 w 3056258"/>
              <a:gd name="connsiteY5" fmla="*/ 3050654 h 3063481"/>
              <a:gd name="connsiteX6" fmla="*/ 14518 w 3056258"/>
              <a:gd name="connsiteY6" fmla="*/ 1670159 h 3063481"/>
              <a:gd name="connsiteX0" fmla="*/ 14660 w 3055858"/>
              <a:gd name="connsiteY0" fmla="*/ 1653203 h 3046525"/>
              <a:gd name="connsiteX1" fmla="*/ 456359 w 3055858"/>
              <a:gd name="connsiteY1" fmla="*/ 489308 h 3046525"/>
              <a:gd name="connsiteX2" fmla="*/ 1587956 w 3055858"/>
              <a:gd name="connsiteY2" fmla="*/ 601 h 3046525"/>
              <a:gd name="connsiteX3" fmla="*/ 2637373 w 3055858"/>
              <a:gd name="connsiteY3" fmla="*/ 435123 h 3046525"/>
              <a:gd name="connsiteX4" fmla="*/ 2938210 w 3055858"/>
              <a:gd name="connsiteY4" fmla="*/ 2120562 h 3046525"/>
              <a:gd name="connsiteX5" fmla="*/ 1259688 w 3055858"/>
              <a:gd name="connsiteY5" fmla="*/ 3033698 h 3046525"/>
              <a:gd name="connsiteX6" fmla="*/ 14660 w 3055858"/>
              <a:gd name="connsiteY6" fmla="*/ 1653203 h 3046525"/>
              <a:gd name="connsiteX0" fmla="*/ 14660 w 3062539"/>
              <a:gd name="connsiteY0" fmla="*/ 1652604 h 3045926"/>
              <a:gd name="connsiteX1" fmla="*/ 456359 w 3062539"/>
              <a:gd name="connsiteY1" fmla="*/ 488709 h 3045926"/>
              <a:gd name="connsiteX2" fmla="*/ 1587956 w 3062539"/>
              <a:gd name="connsiteY2" fmla="*/ 2 h 3045926"/>
              <a:gd name="connsiteX3" fmla="*/ 2673458 w 3062539"/>
              <a:gd name="connsiteY3" fmla="*/ 491957 h 3045926"/>
              <a:gd name="connsiteX4" fmla="*/ 2938210 w 3062539"/>
              <a:gd name="connsiteY4" fmla="*/ 2119963 h 3045926"/>
              <a:gd name="connsiteX5" fmla="*/ 1259688 w 3062539"/>
              <a:gd name="connsiteY5" fmla="*/ 3033099 h 3045926"/>
              <a:gd name="connsiteX6" fmla="*/ 14660 w 3062539"/>
              <a:gd name="connsiteY6" fmla="*/ 1652604 h 3045926"/>
              <a:gd name="connsiteX0" fmla="*/ 17086 w 3007345"/>
              <a:gd name="connsiteY0" fmla="*/ 1696501 h 3044065"/>
              <a:gd name="connsiteX1" fmla="*/ 401165 w 3007345"/>
              <a:gd name="connsiteY1" fmla="*/ 488709 h 3044065"/>
              <a:gd name="connsiteX2" fmla="*/ 1532762 w 3007345"/>
              <a:gd name="connsiteY2" fmla="*/ 2 h 3044065"/>
              <a:gd name="connsiteX3" fmla="*/ 2618264 w 3007345"/>
              <a:gd name="connsiteY3" fmla="*/ 491957 h 3044065"/>
              <a:gd name="connsiteX4" fmla="*/ 2883016 w 3007345"/>
              <a:gd name="connsiteY4" fmla="*/ 2119963 h 3044065"/>
              <a:gd name="connsiteX5" fmla="*/ 1204494 w 3007345"/>
              <a:gd name="connsiteY5" fmla="*/ 3033099 h 3044065"/>
              <a:gd name="connsiteX6" fmla="*/ 17086 w 3007345"/>
              <a:gd name="connsiteY6" fmla="*/ 1696501 h 3044065"/>
              <a:gd name="connsiteX0" fmla="*/ 32731 w 3022990"/>
              <a:gd name="connsiteY0" fmla="*/ 1696501 h 2979171"/>
              <a:gd name="connsiteX1" fmla="*/ 416810 w 3022990"/>
              <a:gd name="connsiteY1" fmla="*/ 488709 h 2979171"/>
              <a:gd name="connsiteX2" fmla="*/ 1548407 w 3022990"/>
              <a:gd name="connsiteY2" fmla="*/ 2 h 2979171"/>
              <a:gd name="connsiteX3" fmla="*/ 2633909 w 3022990"/>
              <a:gd name="connsiteY3" fmla="*/ 491957 h 2979171"/>
              <a:gd name="connsiteX4" fmla="*/ 2898661 w 3022990"/>
              <a:gd name="connsiteY4" fmla="*/ 2119963 h 2979171"/>
              <a:gd name="connsiteX5" fmla="*/ 1167856 w 3022990"/>
              <a:gd name="connsiteY5" fmla="*/ 2965821 h 2979171"/>
              <a:gd name="connsiteX6" fmla="*/ 32731 w 3022990"/>
              <a:gd name="connsiteY6" fmla="*/ 1696501 h 2979171"/>
              <a:gd name="connsiteX0" fmla="*/ 33843 w 3024102"/>
              <a:gd name="connsiteY0" fmla="*/ 1696501 h 2979171"/>
              <a:gd name="connsiteX1" fmla="*/ 417922 w 3024102"/>
              <a:gd name="connsiteY1" fmla="*/ 488709 h 2979171"/>
              <a:gd name="connsiteX2" fmla="*/ 1549519 w 3024102"/>
              <a:gd name="connsiteY2" fmla="*/ 2 h 2979171"/>
              <a:gd name="connsiteX3" fmla="*/ 2635021 w 3024102"/>
              <a:gd name="connsiteY3" fmla="*/ 491957 h 2979171"/>
              <a:gd name="connsiteX4" fmla="*/ 2899773 w 3024102"/>
              <a:gd name="connsiteY4" fmla="*/ 2119963 h 2979171"/>
              <a:gd name="connsiteX5" fmla="*/ 1168968 w 3024102"/>
              <a:gd name="connsiteY5" fmla="*/ 2965821 h 2979171"/>
              <a:gd name="connsiteX6" fmla="*/ 33843 w 3024102"/>
              <a:gd name="connsiteY6" fmla="*/ 1696501 h 2979171"/>
              <a:gd name="connsiteX0" fmla="*/ 33843 w 3024102"/>
              <a:gd name="connsiteY0" fmla="*/ 1696501 h 2996539"/>
              <a:gd name="connsiteX1" fmla="*/ 417922 w 3024102"/>
              <a:gd name="connsiteY1" fmla="*/ 488709 h 2996539"/>
              <a:gd name="connsiteX2" fmla="*/ 1549519 w 3024102"/>
              <a:gd name="connsiteY2" fmla="*/ 2 h 2996539"/>
              <a:gd name="connsiteX3" fmla="*/ 2635021 w 3024102"/>
              <a:gd name="connsiteY3" fmla="*/ 491957 h 2996539"/>
              <a:gd name="connsiteX4" fmla="*/ 2899773 w 3024102"/>
              <a:gd name="connsiteY4" fmla="*/ 2119963 h 2996539"/>
              <a:gd name="connsiteX5" fmla="*/ 1168968 w 3024102"/>
              <a:gd name="connsiteY5" fmla="*/ 2965821 h 2996539"/>
              <a:gd name="connsiteX6" fmla="*/ 33843 w 3024102"/>
              <a:gd name="connsiteY6" fmla="*/ 1696501 h 2996539"/>
              <a:gd name="connsiteX0" fmla="*/ 33843 w 2996635"/>
              <a:gd name="connsiteY0" fmla="*/ 1696501 h 2980176"/>
              <a:gd name="connsiteX1" fmla="*/ 417922 w 2996635"/>
              <a:gd name="connsiteY1" fmla="*/ 488709 h 2980176"/>
              <a:gd name="connsiteX2" fmla="*/ 1549519 w 2996635"/>
              <a:gd name="connsiteY2" fmla="*/ 2 h 2980176"/>
              <a:gd name="connsiteX3" fmla="*/ 2635021 w 2996635"/>
              <a:gd name="connsiteY3" fmla="*/ 491957 h 2980176"/>
              <a:gd name="connsiteX4" fmla="*/ 2866547 w 2996635"/>
              <a:gd name="connsiteY4" fmla="*/ 2130827 h 2980176"/>
              <a:gd name="connsiteX5" fmla="*/ 1168968 w 2996635"/>
              <a:gd name="connsiteY5" fmla="*/ 2965821 h 2980176"/>
              <a:gd name="connsiteX6" fmla="*/ 33843 w 2996635"/>
              <a:gd name="connsiteY6" fmla="*/ 1696501 h 298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6635" h="2980176">
                <a:moveTo>
                  <a:pt x="33843" y="1696501"/>
                </a:moveTo>
                <a:cubicBezTo>
                  <a:pt x="-94379" y="1135372"/>
                  <a:pt x="165309" y="771459"/>
                  <a:pt x="417922" y="488709"/>
                </a:cubicBezTo>
                <a:cubicBezTo>
                  <a:pt x="670535" y="205959"/>
                  <a:pt x="1180003" y="-539"/>
                  <a:pt x="1549519" y="2"/>
                </a:cubicBezTo>
                <a:cubicBezTo>
                  <a:pt x="1919035" y="543"/>
                  <a:pt x="2415516" y="136819"/>
                  <a:pt x="2635021" y="491957"/>
                </a:cubicBezTo>
                <a:cubicBezTo>
                  <a:pt x="2854526" y="847095"/>
                  <a:pt x="3180827" y="1528397"/>
                  <a:pt x="2866547" y="2130827"/>
                </a:cubicBezTo>
                <a:cubicBezTo>
                  <a:pt x="2423573" y="2848403"/>
                  <a:pt x="1641085" y="3038209"/>
                  <a:pt x="1168968" y="2965821"/>
                </a:cubicBezTo>
                <a:cubicBezTo>
                  <a:pt x="696851" y="2893433"/>
                  <a:pt x="162065" y="2257630"/>
                  <a:pt x="33843" y="1696501"/>
                </a:cubicBezTo>
                <a:close/>
              </a:path>
            </a:pathLst>
          </a:custGeom>
          <a:solidFill>
            <a:schemeClr val="bg2">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7 Points 2">
            <a:extLst>
              <a:ext uri="{FF2B5EF4-FFF2-40B4-BE49-F238E27FC236}">
                <a16:creationId xmlns:a16="http://schemas.microsoft.com/office/drawing/2014/main" id="{C3DC6072-5AD5-FBFC-C8F4-7698336A4C06}"/>
              </a:ext>
            </a:extLst>
          </p:cNvPr>
          <p:cNvSpPr/>
          <p:nvPr/>
        </p:nvSpPr>
        <p:spPr>
          <a:xfrm rot="655070">
            <a:off x="7248091" y="616479"/>
            <a:ext cx="4949074" cy="4986231"/>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305562 w 5095972"/>
              <a:gd name="connsiteY8" fmla="*/ 106266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571211 h 4442377"/>
              <a:gd name="connsiteX1" fmla="*/ 1247571 w 5095972"/>
              <a:gd name="connsiteY1" fmla="*/ 1926178 h 4442377"/>
              <a:gd name="connsiteX2" fmla="*/ 582112 w 5095972"/>
              <a:gd name="connsiteY2" fmla="*/ 1150941 h 4442377"/>
              <a:gd name="connsiteX3" fmla="*/ 457035 w 5095972"/>
              <a:gd name="connsiteY3" fmla="*/ 801366 h 4442377"/>
              <a:gd name="connsiteX4" fmla="*/ 867546 w 5095972"/>
              <a:gd name="connsiteY4" fmla="*/ 779624 h 4442377"/>
              <a:gd name="connsiteX5" fmla="*/ 1966018 w 5095972"/>
              <a:gd name="connsiteY5" fmla="*/ 1045130 h 4442377"/>
              <a:gd name="connsiteX6" fmla="*/ 2431908 w 5095972"/>
              <a:gd name="connsiteY6" fmla="*/ 189881 h 4442377"/>
              <a:gd name="connsiteX7" fmla="*/ 3222161 w 5095972"/>
              <a:gd name="connsiteY7" fmla="*/ 169026 h 4442377"/>
              <a:gd name="connsiteX8" fmla="*/ 3305562 w 5095972"/>
              <a:gd name="connsiteY8" fmla="*/ 927204 h 4442377"/>
              <a:gd name="connsiteX9" fmla="*/ 3750629 w 5095972"/>
              <a:gd name="connsiteY9" fmla="*/ 612046 h 4442377"/>
              <a:gd name="connsiteX10" fmla="*/ 4468026 w 5095972"/>
              <a:gd name="connsiteY10" fmla="*/ 1033911 h 4442377"/>
              <a:gd name="connsiteX11" fmla="*/ 4313674 w 5095972"/>
              <a:gd name="connsiteY11" fmla="*/ 1607257 h 4442377"/>
              <a:gd name="connsiteX12" fmla="*/ 3963582 w 5095972"/>
              <a:gd name="connsiteY12" fmla="*/ 2075549 h 4442377"/>
              <a:gd name="connsiteX13" fmla="*/ 4477698 w 5095972"/>
              <a:gd name="connsiteY13" fmla="*/ 1884927 h 4442377"/>
              <a:gd name="connsiteX14" fmla="*/ 5084889 w 5095972"/>
              <a:gd name="connsiteY14" fmla="*/ 2104669 h 4442377"/>
              <a:gd name="connsiteX15" fmla="*/ 4694264 w 5095972"/>
              <a:gd name="connsiteY15" fmla="*/ 2397577 h 4442377"/>
              <a:gd name="connsiteX16" fmla="*/ 3961178 w 5095972"/>
              <a:gd name="connsiteY16" fmla="*/ 2631687 h 4442377"/>
              <a:gd name="connsiteX17" fmla="*/ 4479678 w 5095972"/>
              <a:gd name="connsiteY17" fmla="*/ 3535454 h 4442377"/>
              <a:gd name="connsiteX18" fmla="*/ 4272550 w 5095972"/>
              <a:gd name="connsiteY18" fmla="*/ 3697115 h 4442377"/>
              <a:gd name="connsiteX19" fmla="*/ 3249533 w 5095972"/>
              <a:gd name="connsiteY19" fmla="*/ 3272753 h 4442377"/>
              <a:gd name="connsiteX20" fmla="*/ 3123234 w 5095972"/>
              <a:gd name="connsiteY20" fmla="*/ 4310925 h 4442377"/>
              <a:gd name="connsiteX21" fmla="*/ 2790770 w 5095972"/>
              <a:gd name="connsiteY21" fmla="*/ 4362593 h 4442377"/>
              <a:gd name="connsiteX22" fmla="*/ 2431760 w 5095972"/>
              <a:gd name="connsiteY22" fmla="*/ 3563571 h 4442377"/>
              <a:gd name="connsiteX23" fmla="*/ 1693537 w 5095972"/>
              <a:gd name="connsiteY23" fmla="*/ 4116426 h 4442377"/>
              <a:gd name="connsiteX24" fmla="*/ 1176032 w 5095972"/>
              <a:gd name="connsiteY24" fmla="*/ 4067055 h 4442377"/>
              <a:gd name="connsiteX25" fmla="*/ 1559781 w 5095972"/>
              <a:gd name="connsiteY25" fmla="*/ 2747075 h 4442377"/>
              <a:gd name="connsiteX26" fmla="*/ 388250 w 5095972"/>
              <a:gd name="connsiteY26" fmla="*/ 2842965 h 4442377"/>
              <a:gd name="connsiteX27" fmla="*/ 40328 w 5095972"/>
              <a:gd name="connsiteY27" fmla="*/ 2571211 h 4442377"/>
              <a:gd name="connsiteX0" fmla="*/ 40328 w 5095972"/>
              <a:gd name="connsiteY0" fmla="*/ 2617220 h 4488386"/>
              <a:gd name="connsiteX1" fmla="*/ 1247571 w 5095972"/>
              <a:gd name="connsiteY1" fmla="*/ 1972187 h 4488386"/>
              <a:gd name="connsiteX2" fmla="*/ 582112 w 5095972"/>
              <a:gd name="connsiteY2" fmla="*/ 1196950 h 4488386"/>
              <a:gd name="connsiteX3" fmla="*/ 457035 w 5095972"/>
              <a:gd name="connsiteY3" fmla="*/ 847375 h 4488386"/>
              <a:gd name="connsiteX4" fmla="*/ 867546 w 5095972"/>
              <a:gd name="connsiteY4" fmla="*/ 825633 h 4488386"/>
              <a:gd name="connsiteX5" fmla="*/ 1966018 w 5095972"/>
              <a:gd name="connsiteY5" fmla="*/ 1091139 h 4488386"/>
              <a:gd name="connsiteX6" fmla="*/ 2400057 w 5095972"/>
              <a:gd name="connsiteY6" fmla="*/ 156260 h 4488386"/>
              <a:gd name="connsiteX7" fmla="*/ 3222161 w 5095972"/>
              <a:gd name="connsiteY7" fmla="*/ 215035 h 4488386"/>
              <a:gd name="connsiteX8" fmla="*/ 3305562 w 5095972"/>
              <a:gd name="connsiteY8" fmla="*/ 973213 h 4488386"/>
              <a:gd name="connsiteX9" fmla="*/ 3750629 w 5095972"/>
              <a:gd name="connsiteY9" fmla="*/ 658055 h 4488386"/>
              <a:gd name="connsiteX10" fmla="*/ 4468026 w 5095972"/>
              <a:gd name="connsiteY10" fmla="*/ 1079920 h 4488386"/>
              <a:gd name="connsiteX11" fmla="*/ 4313674 w 5095972"/>
              <a:gd name="connsiteY11" fmla="*/ 1653266 h 4488386"/>
              <a:gd name="connsiteX12" fmla="*/ 3963582 w 5095972"/>
              <a:gd name="connsiteY12" fmla="*/ 2121558 h 4488386"/>
              <a:gd name="connsiteX13" fmla="*/ 4477698 w 5095972"/>
              <a:gd name="connsiteY13" fmla="*/ 1930936 h 4488386"/>
              <a:gd name="connsiteX14" fmla="*/ 5084889 w 5095972"/>
              <a:gd name="connsiteY14" fmla="*/ 2150678 h 4488386"/>
              <a:gd name="connsiteX15" fmla="*/ 4694264 w 5095972"/>
              <a:gd name="connsiteY15" fmla="*/ 2443586 h 4488386"/>
              <a:gd name="connsiteX16" fmla="*/ 3961178 w 5095972"/>
              <a:gd name="connsiteY16" fmla="*/ 2677696 h 4488386"/>
              <a:gd name="connsiteX17" fmla="*/ 4479678 w 5095972"/>
              <a:gd name="connsiteY17" fmla="*/ 3581463 h 4488386"/>
              <a:gd name="connsiteX18" fmla="*/ 4272550 w 5095972"/>
              <a:gd name="connsiteY18" fmla="*/ 3743124 h 4488386"/>
              <a:gd name="connsiteX19" fmla="*/ 3249533 w 5095972"/>
              <a:gd name="connsiteY19" fmla="*/ 3318762 h 4488386"/>
              <a:gd name="connsiteX20" fmla="*/ 3123234 w 5095972"/>
              <a:gd name="connsiteY20" fmla="*/ 4356934 h 4488386"/>
              <a:gd name="connsiteX21" fmla="*/ 2790770 w 5095972"/>
              <a:gd name="connsiteY21" fmla="*/ 4408602 h 4488386"/>
              <a:gd name="connsiteX22" fmla="*/ 2431760 w 5095972"/>
              <a:gd name="connsiteY22" fmla="*/ 3609580 h 4488386"/>
              <a:gd name="connsiteX23" fmla="*/ 1693537 w 5095972"/>
              <a:gd name="connsiteY23" fmla="*/ 4162435 h 4488386"/>
              <a:gd name="connsiteX24" fmla="*/ 1176032 w 5095972"/>
              <a:gd name="connsiteY24" fmla="*/ 4113064 h 4488386"/>
              <a:gd name="connsiteX25" fmla="*/ 1559781 w 5095972"/>
              <a:gd name="connsiteY25" fmla="*/ 2793084 h 4488386"/>
              <a:gd name="connsiteX26" fmla="*/ 388250 w 5095972"/>
              <a:gd name="connsiteY26" fmla="*/ 2888974 h 4488386"/>
              <a:gd name="connsiteX27" fmla="*/ 40328 w 5095972"/>
              <a:gd name="connsiteY27" fmla="*/ 2617220 h 4488386"/>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867546 w 5095972"/>
              <a:gd name="connsiteY4" fmla="*/ 825635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353743 w 5095972"/>
              <a:gd name="connsiteY1" fmla="*/ 1754535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320585 w 4786972"/>
              <a:gd name="connsiteY0" fmla="*/ 1932409 h 4488388"/>
              <a:gd name="connsiteX1" fmla="*/ 1044743 w 4786972"/>
              <a:gd name="connsiteY1" fmla="*/ 1754535 h 4488388"/>
              <a:gd name="connsiteX2" fmla="*/ 591629 w 4786972"/>
              <a:gd name="connsiteY2" fmla="*/ 1159791 h 4488388"/>
              <a:gd name="connsiteX3" fmla="*/ 636429 w 4786972"/>
              <a:gd name="connsiteY3" fmla="*/ 672192 h 4488388"/>
              <a:gd name="connsiteX4" fmla="*/ 1312373 w 4786972"/>
              <a:gd name="connsiteY4" fmla="*/ 523044 h 4488388"/>
              <a:gd name="connsiteX5" fmla="*/ 1837512 w 4786972"/>
              <a:gd name="connsiteY5" fmla="*/ 857561 h 4488388"/>
              <a:gd name="connsiteX6" fmla="*/ 2091057 w 4786972"/>
              <a:gd name="connsiteY6" fmla="*/ 156262 h 4488388"/>
              <a:gd name="connsiteX7" fmla="*/ 2913161 w 4786972"/>
              <a:gd name="connsiteY7" fmla="*/ 215037 h 4488388"/>
              <a:gd name="connsiteX8" fmla="*/ 2996562 w 4786972"/>
              <a:gd name="connsiteY8" fmla="*/ 973215 h 4488388"/>
              <a:gd name="connsiteX9" fmla="*/ 3441629 w 4786972"/>
              <a:gd name="connsiteY9" fmla="*/ 658057 h 4488388"/>
              <a:gd name="connsiteX10" fmla="*/ 4159026 w 4786972"/>
              <a:gd name="connsiteY10" fmla="*/ 1079922 h 4488388"/>
              <a:gd name="connsiteX11" fmla="*/ 4004674 w 4786972"/>
              <a:gd name="connsiteY11" fmla="*/ 1653268 h 4488388"/>
              <a:gd name="connsiteX12" fmla="*/ 3654582 w 4786972"/>
              <a:gd name="connsiteY12" fmla="*/ 2121560 h 4488388"/>
              <a:gd name="connsiteX13" fmla="*/ 4168698 w 4786972"/>
              <a:gd name="connsiteY13" fmla="*/ 1930938 h 4488388"/>
              <a:gd name="connsiteX14" fmla="*/ 4775889 w 4786972"/>
              <a:gd name="connsiteY14" fmla="*/ 2150680 h 4488388"/>
              <a:gd name="connsiteX15" fmla="*/ 4385264 w 4786972"/>
              <a:gd name="connsiteY15" fmla="*/ 2443588 h 4488388"/>
              <a:gd name="connsiteX16" fmla="*/ 3652178 w 4786972"/>
              <a:gd name="connsiteY16" fmla="*/ 2677698 h 4488388"/>
              <a:gd name="connsiteX17" fmla="*/ 4170678 w 4786972"/>
              <a:gd name="connsiteY17" fmla="*/ 3581465 h 4488388"/>
              <a:gd name="connsiteX18" fmla="*/ 3963550 w 4786972"/>
              <a:gd name="connsiteY18" fmla="*/ 3743126 h 4488388"/>
              <a:gd name="connsiteX19" fmla="*/ 2940533 w 4786972"/>
              <a:gd name="connsiteY19" fmla="*/ 3318764 h 4488388"/>
              <a:gd name="connsiteX20" fmla="*/ 2814234 w 4786972"/>
              <a:gd name="connsiteY20" fmla="*/ 4356936 h 4488388"/>
              <a:gd name="connsiteX21" fmla="*/ 2481770 w 4786972"/>
              <a:gd name="connsiteY21" fmla="*/ 4408604 h 4488388"/>
              <a:gd name="connsiteX22" fmla="*/ 2122760 w 4786972"/>
              <a:gd name="connsiteY22" fmla="*/ 3609582 h 4488388"/>
              <a:gd name="connsiteX23" fmla="*/ 1384537 w 4786972"/>
              <a:gd name="connsiteY23" fmla="*/ 4162437 h 4488388"/>
              <a:gd name="connsiteX24" fmla="*/ 867032 w 4786972"/>
              <a:gd name="connsiteY24" fmla="*/ 4113066 h 4488388"/>
              <a:gd name="connsiteX25" fmla="*/ 1250781 w 4786972"/>
              <a:gd name="connsiteY25" fmla="*/ 2793086 h 4488388"/>
              <a:gd name="connsiteX26" fmla="*/ 79250 w 4786972"/>
              <a:gd name="connsiteY26" fmla="*/ 2888976 h 4488388"/>
              <a:gd name="connsiteX27" fmla="*/ 320585 w 4786972"/>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1010223 w 4546414"/>
              <a:gd name="connsiteY25" fmla="*/ 2793086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87720 w 4607660"/>
              <a:gd name="connsiteY24" fmla="*/ 4113066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394765"/>
              <a:gd name="connsiteX1" fmla="*/ 865431 w 4607660"/>
              <a:gd name="connsiteY1" fmla="*/ 1754535 h 4394765"/>
              <a:gd name="connsiteX2" fmla="*/ 412317 w 4607660"/>
              <a:gd name="connsiteY2" fmla="*/ 1159791 h 4394765"/>
              <a:gd name="connsiteX3" fmla="*/ 457117 w 4607660"/>
              <a:gd name="connsiteY3" fmla="*/ 672192 h 4394765"/>
              <a:gd name="connsiteX4" fmla="*/ 1133061 w 4607660"/>
              <a:gd name="connsiteY4" fmla="*/ 523044 h 4394765"/>
              <a:gd name="connsiteX5" fmla="*/ 1658200 w 4607660"/>
              <a:gd name="connsiteY5" fmla="*/ 857561 h 4394765"/>
              <a:gd name="connsiteX6" fmla="*/ 1911745 w 4607660"/>
              <a:gd name="connsiteY6" fmla="*/ 156262 h 4394765"/>
              <a:gd name="connsiteX7" fmla="*/ 2733849 w 4607660"/>
              <a:gd name="connsiteY7" fmla="*/ 215037 h 4394765"/>
              <a:gd name="connsiteX8" fmla="*/ 2817250 w 4607660"/>
              <a:gd name="connsiteY8" fmla="*/ 973215 h 4394765"/>
              <a:gd name="connsiteX9" fmla="*/ 3262317 w 4607660"/>
              <a:gd name="connsiteY9" fmla="*/ 658057 h 4394765"/>
              <a:gd name="connsiteX10" fmla="*/ 3979714 w 4607660"/>
              <a:gd name="connsiteY10" fmla="*/ 1079922 h 4394765"/>
              <a:gd name="connsiteX11" fmla="*/ 3825362 w 4607660"/>
              <a:gd name="connsiteY11" fmla="*/ 1653268 h 4394765"/>
              <a:gd name="connsiteX12" fmla="*/ 3475270 w 4607660"/>
              <a:gd name="connsiteY12" fmla="*/ 2121560 h 4394765"/>
              <a:gd name="connsiteX13" fmla="*/ 3989386 w 4607660"/>
              <a:gd name="connsiteY13" fmla="*/ 1930938 h 4394765"/>
              <a:gd name="connsiteX14" fmla="*/ 4596577 w 4607660"/>
              <a:gd name="connsiteY14" fmla="*/ 2150680 h 4394765"/>
              <a:gd name="connsiteX15" fmla="*/ 4205952 w 4607660"/>
              <a:gd name="connsiteY15" fmla="*/ 2443588 h 4394765"/>
              <a:gd name="connsiteX16" fmla="*/ 3472866 w 4607660"/>
              <a:gd name="connsiteY16" fmla="*/ 2677698 h 4394765"/>
              <a:gd name="connsiteX17" fmla="*/ 3991366 w 4607660"/>
              <a:gd name="connsiteY17" fmla="*/ 3581465 h 4394765"/>
              <a:gd name="connsiteX18" fmla="*/ 3784238 w 4607660"/>
              <a:gd name="connsiteY18" fmla="*/ 3743126 h 4394765"/>
              <a:gd name="connsiteX19" fmla="*/ 2761221 w 4607660"/>
              <a:gd name="connsiteY19" fmla="*/ 3318764 h 4394765"/>
              <a:gd name="connsiteX20" fmla="*/ 2634922 w 4607660"/>
              <a:gd name="connsiteY20" fmla="*/ 4356936 h 4394765"/>
              <a:gd name="connsiteX21" fmla="*/ 2047642 w 4607660"/>
              <a:gd name="connsiteY21" fmla="*/ 4084778 h 4394765"/>
              <a:gd name="connsiteX22" fmla="*/ 1762954 w 4607660"/>
              <a:gd name="connsiteY22" fmla="*/ 3503411 h 4394765"/>
              <a:gd name="connsiteX23" fmla="*/ 1178683 w 4607660"/>
              <a:gd name="connsiteY23" fmla="*/ 4093425 h 4394765"/>
              <a:gd name="connsiteX24" fmla="*/ 639944 w 4607660"/>
              <a:gd name="connsiteY24" fmla="*/ 3523808 h 4394765"/>
              <a:gd name="connsiteX25" fmla="*/ 885666 w 4607660"/>
              <a:gd name="connsiteY25" fmla="*/ 2803703 h 4394765"/>
              <a:gd name="connsiteX26" fmla="*/ 276851 w 4607660"/>
              <a:gd name="connsiteY26" fmla="*/ 2703175 h 4394765"/>
              <a:gd name="connsiteX27" fmla="*/ 141273 w 4607660"/>
              <a:gd name="connsiteY27" fmla="*/ 1932409 h 4394765"/>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61221 w 4607660"/>
              <a:gd name="connsiteY19" fmla="*/ 3318764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4097540 w 4607660"/>
              <a:gd name="connsiteY17" fmla="*/ 3231096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228393"/>
              <a:gd name="connsiteY0" fmla="*/ 1932409 h 4144203"/>
              <a:gd name="connsiteX1" fmla="*/ 865431 w 4228393"/>
              <a:gd name="connsiteY1" fmla="*/ 1754535 h 4144203"/>
              <a:gd name="connsiteX2" fmla="*/ 412317 w 4228393"/>
              <a:gd name="connsiteY2" fmla="*/ 1159791 h 4144203"/>
              <a:gd name="connsiteX3" fmla="*/ 457117 w 4228393"/>
              <a:gd name="connsiteY3" fmla="*/ 672192 h 4144203"/>
              <a:gd name="connsiteX4" fmla="*/ 1133061 w 4228393"/>
              <a:gd name="connsiteY4" fmla="*/ 523044 h 4144203"/>
              <a:gd name="connsiteX5" fmla="*/ 1658200 w 4228393"/>
              <a:gd name="connsiteY5" fmla="*/ 857561 h 4144203"/>
              <a:gd name="connsiteX6" fmla="*/ 1911745 w 4228393"/>
              <a:gd name="connsiteY6" fmla="*/ 156262 h 4144203"/>
              <a:gd name="connsiteX7" fmla="*/ 2733849 w 4228393"/>
              <a:gd name="connsiteY7" fmla="*/ 215037 h 4144203"/>
              <a:gd name="connsiteX8" fmla="*/ 2817250 w 4228393"/>
              <a:gd name="connsiteY8" fmla="*/ 973215 h 4144203"/>
              <a:gd name="connsiteX9" fmla="*/ 3262317 w 4228393"/>
              <a:gd name="connsiteY9" fmla="*/ 658057 h 4144203"/>
              <a:gd name="connsiteX10" fmla="*/ 3979714 w 4228393"/>
              <a:gd name="connsiteY10" fmla="*/ 1079922 h 4144203"/>
              <a:gd name="connsiteX11" fmla="*/ 3825362 w 4228393"/>
              <a:gd name="connsiteY11" fmla="*/ 1653268 h 4144203"/>
              <a:gd name="connsiteX12" fmla="*/ 3475270 w 4228393"/>
              <a:gd name="connsiteY12" fmla="*/ 2121560 h 4144203"/>
              <a:gd name="connsiteX13" fmla="*/ 3989386 w 4228393"/>
              <a:gd name="connsiteY13" fmla="*/ 1930938 h 4144203"/>
              <a:gd name="connsiteX14" fmla="*/ 4205952 w 4228393"/>
              <a:gd name="connsiteY14" fmla="*/ 2443588 h 4144203"/>
              <a:gd name="connsiteX15" fmla="*/ 3472866 w 4228393"/>
              <a:gd name="connsiteY15" fmla="*/ 2677698 h 4144203"/>
              <a:gd name="connsiteX16" fmla="*/ 4097540 w 4228393"/>
              <a:gd name="connsiteY16" fmla="*/ 3231096 h 4144203"/>
              <a:gd name="connsiteX17" fmla="*/ 3784238 w 4228393"/>
              <a:gd name="connsiteY17" fmla="*/ 3743126 h 4144203"/>
              <a:gd name="connsiteX18" fmla="*/ 2798381 w 4228393"/>
              <a:gd name="connsiteY18" fmla="*/ 3217900 h 4144203"/>
              <a:gd name="connsiteX19" fmla="*/ 2693317 w 4228393"/>
              <a:gd name="connsiteY19" fmla="*/ 3964097 h 4144203"/>
              <a:gd name="connsiteX20" fmla="*/ 2047642 w 4228393"/>
              <a:gd name="connsiteY20" fmla="*/ 4084778 h 4144203"/>
              <a:gd name="connsiteX21" fmla="*/ 1762954 w 4228393"/>
              <a:gd name="connsiteY21" fmla="*/ 3503411 h 4144203"/>
              <a:gd name="connsiteX22" fmla="*/ 1178683 w 4228393"/>
              <a:gd name="connsiteY22" fmla="*/ 4093425 h 4144203"/>
              <a:gd name="connsiteX23" fmla="*/ 639944 w 4228393"/>
              <a:gd name="connsiteY23" fmla="*/ 3523808 h 4144203"/>
              <a:gd name="connsiteX24" fmla="*/ 885666 w 4228393"/>
              <a:gd name="connsiteY24" fmla="*/ 2803703 h 4144203"/>
              <a:gd name="connsiteX25" fmla="*/ 276851 w 4228393"/>
              <a:gd name="connsiteY25" fmla="*/ 2703175 h 4144203"/>
              <a:gd name="connsiteX26" fmla="*/ 141273 w 4228393"/>
              <a:gd name="connsiteY26" fmla="*/ 1932409 h 4144203"/>
              <a:gd name="connsiteX0" fmla="*/ 141273 w 4205952"/>
              <a:gd name="connsiteY0" fmla="*/ 1932409 h 4144203"/>
              <a:gd name="connsiteX1" fmla="*/ 865431 w 4205952"/>
              <a:gd name="connsiteY1" fmla="*/ 1754535 h 4144203"/>
              <a:gd name="connsiteX2" fmla="*/ 412317 w 4205952"/>
              <a:gd name="connsiteY2" fmla="*/ 1159791 h 4144203"/>
              <a:gd name="connsiteX3" fmla="*/ 457117 w 4205952"/>
              <a:gd name="connsiteY3" fmla="*/ 672192 h 4144203"/>
              <a:gd name="connsiteX4" fmla="*/ 1133061 w 4205952"/>
              <a:gd name="connsiteY4" fmla="*/ 523044 h 4144203"/>
              <a:gd name="connsiteX5" fmla="*/ 1658200 w 4205952"/>
              <a:gd name="connsiteY5" fmla="*/ 857561 h 4144203"/>
              <a:gd name="connsiteX6" fmla="*/ 1911745 w 4205952"/>
              <a:gd name="connsiteY6" fmla="*/ 156262 h 4144203"/>
              <a:gd name="connsiteX7" fmla="*/ 2733849 w 4205952"/>
              <a:gd name="connsiteY7" fmla="*/ 215037 h 4144203"/>
              <a:gd name="connsiteX8" fmla="*/ 2817250 w 4205952"/>
              <a:gd name="connsiteY8" fmla="*/ 973215 h 4144203"/>
              <a:gd name="connsiteX9" fmla="*/ 3262317 w 4205952"/>
              <a:gd name="connsiteY9" fmla="*/ 658057 h 4144203"/>
              <a:gd name="connsiteX10" fmla="*/ 3979714 w 4205952"/>
              <a:gd name="connsiteY10" fmla="*/ 1079922 h 4144203"/>
              <a:gd name="connsiteX11" fmla="*/ 3825362 w 4205952"/>
              <a:gd name="connsiteY11" fmla="*/ 1653268 h 4144203"/>
              <a:gd name="connsiteX12" fmla="*/ 3475270 w 4205952"/>
              <a:gd name="connsiteY12" fmla="*/ 2121560 h 4144203"/>
              <a:gd name="connsiteX13" fmla="*/ 4205952 w 4205952"/>
              <a:gd name="connsiteY13" fmla="*/ 2443588 h 4144203"/>
              <a:gd name="connsiteX14" fmla="*/ 3472866 w 4205952"/>
              <a:gd name="connsiteY14" fmla="*/ 2677698 h 4144203"/>
              <a:gd name="connsiteX15" fmla="*/ 4097540 w 4205952"/>
              <a:gd name="connsiteY15" fmla="*/ 3231096 h 4144203"/>
              <a:gd name="connsiteX16" fmla="*/ 3784238 w 4205952"/>
              <a:gd name="connsiteY16" fmla="*/ 3743126 h 4144203"/>
              <a:gd name="connsiteX17" fmla="*/ 2798381 w 4205952"/>
              <a:gd name="connsiteY17" fmla="*/ 3217900 h 4144203"/>
              <a:gd name="connsiteX18" fmla="*/ 2693317 w 4205952"/>
              <a:gd name="connsiteY18" fmla="*/ 3964097 h 4144203"/>
              <a:gd name="connsiteX19" fmla="*/ 2047642 w 4205952"/>
              <a:gd name="connsiteY19" fmla="*/ 4084778 h 4144203"/>
              <a:gd name="connsiteX20" fmla="*/ 1762954 w 4205952"/>
              <a:gd name="connsiteY20" fmla="*/ 3503411 h 4144203"/>
              <a:gd name="connsiteX21" fmla="*/ 1178683 w 4205952"/>
              <a:gd name="connsiteY21" fmla="*/ 4093425 h 4144203"/>
              <a:gd name="connsiteX22" fmla="*/ 639944 w 4205952"/>
              <a:gd name="connsiteY22" fmla="*/ 3523808 h 4144203"/>
              <a:gd name="connsiteX23" fmla="*/ 885666 w 4205952"/>
              <a:gd name="connsiteY23" fmla="*/ 2803703 h 4144203"/>
              <a:gd name="connsiteX24" fmla="*/ 276851 w 4205952"/>
              <a:gd name="connsiteY24" fmla="*/ 2703175 h 4144203"/>
              <a:gd name="connsiteX25" fmla="*/ 141273 w 4205952"/>
              <a:gd name="connsiteY25" fmla="*/ 1932409 h 4144203"/>
              <a:gd name="connsiteX0" fmla="*/ 141273 w 4242652"/>
              <a:gd name="connsiteY0" fmla="*/ 1932409 h 4144203"/>
              <a:gd name="connsiteX1" fmla="*/ 865431 w 4242652"/>
              <a:gd name="connsiteY1" fmla="*/ 1754535 h 4144203"/>
              <a:gd name="connsiteX2" fmla="*/ 412317 w 4242652"/>
              <a:gd name="connsiteY2" fmla="*/ 1159791 h 4144203"/>
              <a:gd name="connsiteX3" fmla="*/ 457117 w 4242652"/>
              <a:gd name="connsiteY3" fmla="*/ 672192 h 4144203"/>
              <a:gd name="connsiteX4" fmla="*/ 1133061 w 4242652"/>
              <a:gd name="connsiteY4" fmla="*/ 523044 h 4144203"/>
              <a:gd name="connsiteX5" fmla="*/ 1658200 w 4242652"/>
              <a:gd name="connsiteY5" fmla="*/ 857561 h 4144203"/>
              <a:gd name="connsiteX6" fmla="*/ 1911745 w 4242652"/>
              <a:gd name="connsiteY6" fmla="*/ 156262 h 4144203"/>
              <a:gd name="connsiteX7" fmla="*/ 2733849 w 4242652"/>
              <a:gd name="connsiteY7" fmla="*/ 215037 h 4144203"/>
              <a:gd name="connsiteX8" fmla="*/ 2817250 w 4242652"/>
              <a:gd name="connsiteY8" fmla="*/ 973215 h 4144203"/>
              <a:gd name="connsiteX9" fmla="*/ 3262317 w 4242652"/>
              <a:gd name="connsiteY9" fmla="*/ 658057 h 4144203"/>
              <a:gd name="connsiteX10" fmla="*/ 3979714 w 4242652"/>
              <a:gd name="connsiteY10" fmla="*/ 1079922 h 4144203"/>
              <a:gd name="connsiteX11" fmla="*/ 3825362 w 4242652"/>
              <a:gd name="connsiteY11" fmla="*/ 1653268 h 4144203"/>
              <a:gd name="connsiteX12" fmla="*/ 3475270 w 4242652"/>
              <a:gd name="connsiteY12" fmla="*/ 2121560 h 4144203"/>
              <a:gd name="connsiteX13" fmla="*/ 4205952 w 4242652"/>
              <a:gd name="connsiteY13" fmla="*/ 2443588 h 4144203"/>
              <a:gd name="connsiteX14" fmla="*/ 4097540 w 4242652"/>
              <a:gd name="connsiteY14" fmla="*/ 3231096 h 4144203"/>
              <a:gd name="connsiteX15" fmla="*/ 3784238 w 4242652"/>
              <a:gd name="connsiteY15" fmla="*/ 3743126 h 4144203"/>
              <a:gd name="connsiteX16" fmla="*/ 2798381 w 4242652"/>
              <a:gd name="connsiteY16" fmla="*/ 3217900 h 4144203"/>
              <a:gd name="connsiteX17" fmla="*/ 2693317 w 4242652"/>
              <a:gd name="connsiteY17" fmla="*/ 3964097 h 4144203"/>
              <a:gd name="connsiteX18" fmla="*/ 2047642 w 4242652"/>
              <a:gd name="connsiteY18" fmla="*/ 4084778 h 4144203"/>
              <a:gd name="connsiteX19" fmla="*/ 1762954 w 4242652"/>
              <a:gd name="connsiteY19" fmla="*/ 3503411 h 4144203"/>
              <a:gd name="connsiteX20" fmla="*/ 1178683 w 4242652"/>
              <a:gd name="connsiteY20" fmla="*/ 4093425 h 4144203"/>
              <a:gd name="connsiteX21" fmla="*/ 639944 w 4242652"/>
              <a:gd name="connsiteY21" fmla="*/ 3523808 h 4144203"/>
              <a:gd name="connsiteX22" fmla="*/ 885666 w 4242652"/>
              <a:gd name="connsiteY22" fmla="*/ 2803703 h 4144203"/>
              <a:gd name="connsiteX23" fmla="*/ 276851 w 4242652"/>
              <a:gd name="connsiteY23" fmla="*/ 2703175 h 4144203"/>
              <a:gd name="connsiteX24" fmla="*/ 141273 w 4242652"/>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5938"/>
              <a:gd name="connsiteX1" fmla="*/ 865431 w 4116813"/>
              <a:gd name="connsiteY1" fmla="*/ 1754535 h 4145938"/>
              <a:gd name="connsiteX2" fmla="*/ 412317 w 4116813"/>
              <a:gd name="connsiteY2" fmla="*/ 1159791 h 4145938"/>
              <a:gd name="connsiteX3" fmla="*/ 457117 w 4116813"/>
              <a:gd name="connsiteY3" fmla="*/ 672192 h 4145938"/>
              <a:gd name="connsiteX4" fmla="*/ 1133061 w 4116813"/>
              <a:gd name="connsiteY4" fmla="*/ 523044 h 4145938"/>
              <a:gd name="connsiteX5" fmla="*/ 1658200 w 4116813"/>
              <a:gd name="connsiteY5" fmla="*/ 857561 h 4145938"/>
              <a:gd name="connsiteX6" fmla="*/ 1911745 w 4116813"/>
              <a:gd name="connsiteY6" fmla="*/ 156262 h 4145938"/>
              <a:gd name="connsiteX7" fmla="*/ 2733849 w 4116813"/>
              <a:gd name="connsiteY7" fmla="*/ 215037 h 4145938"/>
              <a:gd name="connsiteX8" fmla="*/ 2809947 w 4116813"/>
              <a:gd name="connsiteY8" fmla="*/ 1053567 h 4145938"/>
              <a:gd name="connsiteX9" fmla="*/ 3262317 w 4116813"/>
              <a:gd name="connsiteY9" fmla="*/ 658057 h 4145938"/>
              <a:gd name="connsiteX10" fmla="*/ 3979714 w 4116813"/>
              <a:gd name="connsiteY10" fmla="*/ 1079922 h 4145938"/>
              <a:gd name="connsiteX11" fmla="*/ 3825362 w 4116813"/>
              <a:gd name="connsiteY11" fmla="*/ 1653268 h 4145938"/>
              <a:gd name="connsiteX12" fmla="*/ 3475270 w 4116813"/>
              <a:gd name="connsiteY12" fmla="*/ 2121560 h 4145938"/>
              <a:gd name="connsiteX13" fmla="*/ 4020149 w 4116813"/>
              <a:gd name="connsiteY13" fmla="*/ 2533835 h 4145938"/>
              <a:gd name="connsiteX14" fmla="*/ 4076307 w 4116813"/>
              <a:gd name="connsiteY14" fmla="*/ 3193936 h 4145938"/>
              <a:gd name="connsiteX15" fmla="*/ 3428559 w 4116813"/>
              <a:gd name="connsiteY15" fmla="*/ 3483002 h 4145938"/>
              <a:gd name="connsiteX16" fmla="*/ 2798381 w 4116813"/>
              <a:gd name="connsiteY16" fmla="*/ 3217900 h 4145938"/>
              <a:gd name="connsiteX17" fmla="*/ 2770018 w 4116813"/>
              <a:gd name="connsiteY17" fmla="*/ 3971403 h 4145938"/>
              <a:gd name="connsiteX18" fmla="*/ 2047642 w 4116813"/>
              <a:gd name="connsiteY18" fmla="*/ 4084778 h 4145938"/>
              <a:gd name="connsiteX19" fmla="*/ 1762954 w 4116813"/>
              <a:gd name="connsiteY19" fmla="*/ 3503411 h 4145938"/>
              <a:gd name="connsiteX20" fmla="*/ 1178683 w 4116813"/>
              <a:gd name="connsiteY20" fmla="*/ 4093425 h 4145938"/>
              <a:gd name="connsiteX21" fmla="*/ 639944 w 4116813"/>
              <a:gd name="connsiteY21" fmla="*/ 3523808 h 4145938"/>
              <a:gd name="connsiteX22" fmla="*/ 885666 w 4116813"/>
              <a:gd name="connsiteY22" fmla="*/ 2803703 h 4145938"/>
              <a:gd name="connsiteX23" fmla="*/ 276851 w 4116813"/>
              <a:gd name="connsiteY23" fmla="*/ 2703175 h 4145938"/>
              <a:gd name="connsiteX24" fmla="*/ 141273 w 4116813"/>
              <a:gd name="connsiteY24" fmla="*/ 1932409 h 4145938"/>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639944 w 4116813"/>
              <a:gd name="connsiteY21" fmla="*/ 3523808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639944 w 4116813"/>
              <a:gd name="connsiteY21" fmla="*/ 3523808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585158 w 4116813"/>
              <a:gd name="connsiteY21" fmla="*/ 3512850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72806 w 4148346"/>
              <a:gd name="connsiteY0" fmla="*/ 1932409 h 4157940"/>
              <a:gd name="connsiteX1" fmla="*/ 896964 w 4148346"/>
              <a:gd name="connsiteY1" fmla="*/ 1754535 h 4157940"/>
              <a:gd name="connsiteX2" fmla="*/ 443850 w 4148346"/>
              <a:gd name="connsiteY2" fmla="*/ 1159791 h 4157940"/>
              <a:gd name="connsiteX3" fmla="*/ 488650 w 4148346"/>
              <a:gd name="connsiteY3" fmla="*/ 672192 h 4157940"/>
              <a:gd name="connsiteX4" fmla="*/ 1164594 w 4148346"/>
              <a:gd name="connsiteY4" fmla="*/ 523044 h 4157940"/>
              <a:gd name="connsiteX5" fmla="*/ 1689733 w 4148346"/>
              <a:gd name="connsiteY5" fmla="*/ 857561 h 4157940"/>
              <a:gd name="connsiteX6" fmla="*/ 1943278 w 4148346"/>
              <a:gd name="connsiteY6" fmla="*/ 156262 h 4157940"/>
              <a:gd name="connsiteX7" fmla="*/ 2765382 w 4148346"/>
              <a:gd name="connsiteY7" fmla="*/ 215037 h 4157940"/>
              <a:gd name="connsiteX8" fmla="*/ 2841480 w 4148346"/>
              <a:gd name="connsiteY8" fmla="*/ 1053567 h 4157940"/>
              <a:gd name="connsiteX9" fmla="*/ 3293850 w 4148346"/>
              <a:gd name="connsiteY9" fmla="*/ 658057 h 4157940"/>
              <a:gd name="connsiteX10" fmla="*/ 4011247 w 4148346"/>
              <a:gd name="connsiteY10" fmla="*/ 1079922 h 4157940"/>
              <a:gd name="connsiteX11" fmla="*/ 3856895 w 4148346"/>
              <a:gd name="connsiteY11" fmla="*/ 1653268 h 4157940"/>
              <a:gd name="connsiteX12" fmla="*/ 3506803 w 4148346"/>
              <a:gd name="connsiteY12" fmla="*/ 2121560 h 4157940"/>
              <a:gd name="connsiteX13" fmla="*/ 4051682 w 4148346"/>
              <a:gd name="connsiteY13" fmla="*/ 2533835 h 4157940"/>
              <a:gd name="connsiteX14" fmla="*/ 4107840 w 4148346"/>
              <a:gd name="connsiteY14" fmla="*/ 3193936 h 4157940"/>
              <a:gd name="connsiteX15" fmla="*/ 3460092 w 4148346"/>
              <a:gd name="connsiteY15" fmla="*/ 3483002 h 4157940"/>
              <a:gd name="connsiteX16" fmla="*/ 2829914 w 4148346"/>
              <a:gd name="connsiteY16" fmla="*/ 3217900 h 4157940"/>
              <a:gd name="connsiteX17" fmla="*/ 2801551 w 4148346"/>
              <a:gd name="connsiteY17" fmla="*/ 3971403 h 4157940"/>
              <a:gd name="connsiteX18" fmla="*/ 2079175 w 4148346"/>
              <a:gd name="connsiteY18" fmla="*/ 4084778 h 4157940"/>
              <a:gd name="connsiteX19" fmla="*/ 1794487 w 4148346"/>
              <a:gd name="connsiteY19" fmla="*/ 3503411 h 4157940"/>
              <a:gd name="connsiteX20" fmla="*/ 1210216 w 4148346"/>
              <a:gd name="connsiteY20" fmla="*/ 4093425 h 4157940"/>
              <a:gd name="connsiteX21" fmla="*/ 616691 w 4148346"/>
              <a:gd name="connsiteY21" fmla="*/ 3512850 h 4157940"/>
              <a:gd name="connsiteX22" fmla="*/ 917199 w 4148346"/>
              <a:gd name="connsiteY22" fmla="*/ 2803703 h 4157940"/>
              <a:gd name="connsiteX23" fmla="*/ 249944 w 4148346"/>
              <a:gd name="connsiteY23" fmla="*/ 2703174 h 4157940"/>
              <a:gd name="connsiteX24" fmla="*/ 172806 w 4148346"/>
              <a:gd name="connsiteY24" fmla="*/ 1932409 h 4157940"/>
              <a:gd name="connsiteX0" fmla="*/ 172806 w 4148346"/>
              <a:gd name="connsiteY0" fmla="*/ 1932409 h 4157942"/>
              <a:gd name="connsiteX1" fmla="*/ 896964 w 4148346"/>
              <a:gd name="connsiteY1" fmla="*/ 1754535 h 4157942"/>
              <a:gd name="connsiteX2" fmla="*/ 443850 w 4148346"/>
              <a:gd name="connsiteY2" fmla="*/ 1159791 h 4157942"/>
              <a:gd name="connsiteX3" fmla="*/ 488650 w 4148346"/>
              <a:gd name="connsiteY3" fmla="*/ 672192 h 4157942"/>
              <a:gd name="connsiteX4" fmla="*/ 1164594 w 4148346"/>
              <a:gd name="connsiteY4" fmla="*/ 523044 h 4157942"/>
              <a:gd name="connsiteX5" fmla="*/ 1689733 w 4148346"/>
              <a:gd name="connsiteY5" fmla="*/ 857561 h 4157942"/>
              <a:gd name="connsiteX6" fmla="*/ 1943278 w 4148346"/>
              <a:gd name="connsiteY6" fmla="*/ 156262 h 4157942"/>
              <a:gd name="connsiteX7" fmla="*/ 2765382 w 4148346"/>
              <a:gd name="connsiteY7" fmla="*/ 215037 h 4157942"/>
              <a:gd name="connsiteX8" fmla="*/ 2841480 w 4148346"/>
              <a:gd name="connsiteY8" fmla="*/ 1053567 h 4157942"/>
              <a:gd name="connsiteX9" fmla="*/ 3293850 w 4148346"/>
              <a:gd name="connsiteY9" fmla="*/ 658057 h 4157942"/>
              <a:gd name="connsiteX10" fmla="*/ 4011247 w 4148346"/>
              <a:gd name="connsiteY10" fmla="*/ 1079922 h 4157942"/>
              <a:gd name="connsiteX11" fmla="*/ 3856895 w 4148346"/>
              <a:gd name="connsiteY11" fmla="*/ 1653268 h 4157942"/>
              <a:gd name="connsiteX12" fmla="*/ 3506803 w 4148346"/>
              <a:gd name="connsiteY12" fmla="*/ 2121560 h 4157942"/>
              <a:gd name="connsiteX13" fmla="*/ 4051682 w 4148346"/>
              <a:gd name="connsiteY13" fmla="*/ 2533835 h 4157942"/>
              <a:gd name="connsiteX14" fmla="*/ 4107840 w 4148346"/>
              <a:gd name="connsiteY14" fmla="*/ 3193936 h 4157942"/>
              <a:gd name="connsiteX15" fmla="*/ 3460092 w 4148346"/>
              <a:gd name="connsiteY15" fmla="*/ 3483002 h 4157942"/>
              <a:gd name="connsiteX16" fmla="*/ 2829914 w 4148346"/>
              <a:gd name="connsiteY16" fmla="*/ 3217900 h 4157942"/>
              <a:gd name="connsiteX17" fmla="*/ 2801551 w 4148346"/>
              <a:gd name="connsiteY17" fmla="*/ 3971403 h 4157942"/>
              <a:gd name="connsiteX18" fmla="*/ 2079175 w 4148346"/>
              <a:gd name="connsiteY18" fmla="*/ 4084778 h 4157942"/>
              <a:gd name="connsiteX19" fmla="*/ 1794487 w 4148346"/>
              <a:gd name="connsiteY19" fmla="*/ 3503411 h 4157942"/>
              <a:gd name="connsiteX20" fmla="*/ 1210216 w 4148346"/>
              <a:gd name="connsiteY20" fmla="*/ 4093425 h 4157942"/>
              <a:gd name="connsiteX21" fmla="*/ 616691 w 4148346"/>
              <a:gd name="connsiteY21" fmla="*/ 3512850 h 4157942"/>
              <a:gd name="connsiteX22" fmla="*/ 917199 w 4148346"/>
              <a:gd name="connsiteY22" fmla="*/ 2803703 h 4157942"/>
              <a:gd name="connsiteX23" fmla="*/ 249944 w 4148346"/>
              <a:gd name="connsiteY23" fmla="*/ 2703174 h 4157942"/>
              <a:gd name="connsiteX24" fmla="*/ 172806 w 4148346"/>
              <a:gd name="connsiteY24" fmla="*/ 1932409 h 4157942"/>
              <a:gd name="connsiteX0" fmla="*/ 149270 w 4124810"/>
              <a:gd name="connsiteY0" fmla="*/ 1932409 h 4157940"/>
              <a:gd name="connsiteX1" fmla="*/ 873428 w 4124810"/>
              <a:gd name="connsiteY1" fmla="*/ 1754535 h 4157940"/>
              <a:gd name="connsiteX2" fmla="*/ 420314 w 4124810"/>
              <a:gd name="connsiteY2" fmla="*/ 1159791 h 4157940"/>
              <a:gd name="connsiteX3" fmla="*/ 465114 w 4124810"/>
              <a:gd name="connsiteY3" fmla="*/ 672192 h 4157940"/>
              <a:gd name="connsiteX4" fmla="*/ 1141058 w 4124810"/>
              <a:gd name="connsiteY4" fmla="*/ 523044 h 4157940"/>
              <a:gd name="connsiteX5" fmla="*/ 1666197 w 4124810"/>
              <a:gd name="connsiteY5" fmla="*/ 857561 h 4157940"/>
              <a:gd name="connsiteX6" fmla="*/ 1919742 w 4124810"/>
              <a:gd name="connsiteY6" fmla="*/ 156262 h 4157940"/>
              <a:gd name="connsiteX7" fmla="*/ 2741846 w 4124810"/>
              <a:gd name="connsiteY7" fmla="*/ 215037 h 4157940"/>
              <a:gd name="connsiteX8" fmla="*/ 2817944 w 4124810"/>
              <a:gd name="connsiteY8" fmla="*/ 1053567 h 4157940"/>
              <a:gd name="connsiteX9" fmla="*/ 3270314 w 4124810"/>
              <a:gd name="connsiteY9" fmla="*/ 658057 h 4157940"/>
              <a:gd name="connsiteX10" fmla="*/ 3987711 w 4124810"/>
              <a:gd name="connsiteY10" fmla="*/ 1079922 h 4157940"/>
              <a:gd name="connsiteX11" fmla="*/ 3833359 w 4124810"/>
              <a:gd name="connsiteY11" fmla="*/ 1653268 h 4157940"/>
              <a:gd name="connsiteX12" fmla="*/ 3483267 w 4124810"/>
              <a:gd name="connsiteY12" fmla="*/ 2121560 h 4157940"/>
              <a:gd name="connsiteX13" fmla="*/ 4028146 w 4124810"/>
              <a:gd name="connsiteY13" fmla="*/ 2533835 h 4157940"/>
              <a:gd name="connsiteX14" fmla="*/ 4084304 w 4124810"/>
              <a:gd name="connsiteY14" fmla="*/ 3193936 h 4157940"/>
              <a:gd name="connsiteX15" fmla="*/ 3436556 w 4124810"/>
              <a:gd name="connsiteY15" fmla="*/ 3483002 h 4157940"/>
              <a:gd name="connsiteX16" fmla="*/ 2806378 w 4124810"/>
              <a:gd name="connsiteY16" fmla="*/ 3217900 h 4157940"/>
              <a:gd name="connsiteX17" fmla="*/ 2778015 w 4124810"/>
              <a:gd name="connsiteY17" fmla="*/ 3971403 h 4157940"/>
              <a:gd name="connsiteX18" fmla="*/ 2055639 w 4124810"/>
              <a:gd name="connsiteY18" fmla="*/ 4084778 h 4157940"/>
              <a:gd name="connsiteX19" fmla="*/ 1770951 w 4124810"/>
              <a:gd name="connsiteY19" fmla="*/ 3503411 h 4157940"/>
              <a:gd name="connsiteX20" fmla="*/ 1186680 w 4124810"/>
              <a:gd name="connsiteY20" fmla="*/ 4093425 h 4157940"/>
              <a:gd name="connsiteX21" fmla="*/ 593155 w 4124810"/>
              <a:gd name="connsiteY21" fmla="*/ 3512850 h 4157940"/>
              <a:gd name="connsiteX22" fmla="*/ 893663 w 4124810"/>
              <a:gd name="connsiteY22" fmla="*/ 2803703 h 4157940"/>
              <a:gd name="connsiteX23" fmla="*/ 226408 w 4124810"/>
              <a:gd name="connsiteY23" fmla="*/ 2703174 h 4157940"/>
              <a:gd name="connsiteX24" fmla="*/ 149270 w 4124810"/>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24808" h="4155776">
                <a:moveTo>
                  <a:pt x="149268" y="1930244"/>
                </a:moveTo>
                <a:cubicBezTo>
                  <a:pt x="399006" y="1782414"/>
                  <a:pt x="476853" y="1752798"/>
                  <a:pt x="873426" y="1752370"/>
                </a:cubicBezTo>
                <a:cubicBezTo>
                  <a:pt x="554660" y="1480356"/>
                  <a:pt x="529230" y="1341769"/>
                  <a:pt x="420312" y="1157626"/>
                </a:cubicBezTo>
                <a:cubicBezTo>
                  <a:pt x="336213" y="1075556"/>
                  <a:pt x="395661" y="804234"/>
                  <a:pt x="465112" y="670027"/>
                </a:cubicBezTo>
                <a:cubicBezTo>
                  <a:pt x="633015" y="483405"/>
                  <a:pt x="991589" y="479291"/>
                  <a:pt x="1141056" y="520879"/>
                </a:cubicBezTo>
                <a:cubicBezTo>
                  <a:pt x="1487764" y="676214"/>
                  <a:pt x="1491149" y="743890"/>
                  <a:pt x="1666195" y="855396"/>
                </a:cubicBezTo>
                <a:cubicBezTo>
                  <a:pt x="1709873" y="614380"/>
                  <a:pt x="1730935" y="361794"/>
                  <a:pt x="1919740" y="154097"/>
                </a:cubicBezTo>
                <a:cubicBezTo>
                  <a:pt x="2173882" y="-112636"/>
                  <a:pt x="2611123" y="6411"/>
                  <a:pt x="2741844" y="212872"/>
                </a:cubicBezTo>
                <a:cubicBezTo>
                  <a:pt x="2862352" y="525918"/>
                  <a:pt x="2850735" y="678008"/>
                  <a:pt x="2817942" y="1051402"/>
                </a:cubicBezTo>
                <a:cubicBezTo>
                  <a:pt x="2985083" y="853970"/>
                  <a:pt x="3012288" y="772951"/>
                  <a:pt x="3270312" y="655892"/>
                </a:cubicBezTo>
                <a:cubicBezTo>
                  <a:pt x="3528336" y="538833"/>
                  <a:pt x="4000361" y="921856"/>
                  <a:pt x="3987709" y="1077757"/>
                </a:cubicBezTo>
                <a:cubicBezTo>
                  <a:pt x="4031680" y="1278519"/>
                  <a:pt x="4005081" y="1461915"/>
                  <a:pt x="3894044" y="1676388"/>
                </a:cubicBezTo>
                <a:cubicBezTo>
                  <a:pt x="3792518" y="1862827"/>
                  <a:pt x="3696908" y="1932276"/>
                  <a:pt x="3543390" y="2103661"/>
                </a:cubicBezTo>
                <a:cubicBezTo>
                  <a:pt x="3612132" y="2139825"/>
                  <a:pt x="3858669" y="2327497"/>
                  <a:pt x="4028144" y="2531670"/>
                </a:cubicBezTo>
                <a:cubicBezTo>
                  <a:pt x="4131856" y="2716593"/>
                  <a:pt x="4154588" y="2975181"/>
                  <a:pt x="4084302" y="3191771"/>
                </a:cubicBezTo>
                <a:cubicBezTo>
                  <a:pt x="4014016" y="3408361"/>
                  <a:pt x="3625395" y="3502451"/>
                  <a:pt x="3436554" y="3480837"/>
                </a:cubicBezTo>
                <a:cubicBezTo>
                  <a:pt x="3162775" y="3475149"/>
                  <a:pt x="3101429" y="3277592"/>
                  <a:pt x="2877177" y="3175279"/>
                </a:cubicBezTo>
                <a:cubicBezTo>
                  <a:pt x="2894504" y="3607375"/>
                  <a:pt x="2914475" y="3710780"/>
                  <a:pt x="2778013" y="3969238"/>
                </a:cubicBezTo>
                <a:cubicBezTo>
                  <a:pt x="2675317" y="4158841"/>
                  <a:pt x="2186666" y="4216948"/>
                  <a:pt x="2055637" y="4082613"/>
                </a:cubicBezTo>
                <a:cubicBezTo>
                  <a:pt x="1864925" y="3886615"/>
                  <a:pt x="1890619" y="3767587"/>
                  <a:pt x="1770949" y="3501246"/>
                </a:cubicBezTo>
                <a:cubicBezTo>
                  <a:pt x="1636244" y="3716694"/>
                  <a:pt x="1416908" y="3960804"/>
                  <a:pt x="1186678" y="4091260"/>
                </a:cubicBezTo>
                <a:cubicBezTo>
                  <a:pt x="897982" y="4266777"/>
                  <a:pt x="590902" y="3785538"/>
                  <a:pt x="593153" y="3510685"/>
                </a:cubicBezTo>
                <a:cubicBezTo>
                  <a:pt x="668024" y="3032803"/>
                  <a:pt x="776703" y="3128308"/>
                  <a:pt x="893661" y="2801538"/>
                </a:cubicBezTo>
                <a:cubicBezTo>
                  <a:pt x="401626" y="2832796"/>
                  <a:pt x="367644" y="2772951"/>
                  <a:pt x="226406" y="2701009"/>
                </a:cubicBezTo>
                <a:cubicBezTo>
                  <a:pt x="-130899" y="2493820"/>
                  <a:pt x="7518" y="2101793"/>
                  <a:pt x="149268" y="1930244"/>
                </a:cubicBezTo>
                <a:close/>
              </a:path>
            </a:pathLst>
          </a:custGeom>
          <a:solidFill>
            <a:schemeClr val="bg2">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371032F-4AF3-8568-A556-3CCC9DB5ED5D}"/>
              </a:ext>
            </a:extLst>
          </p:cNvPr>
          <p:cNvSpPr/>
          <p:nvPr/>
        </p:nvSpPr>
        <p:spPr>
          <a:xfrm rot="8632732">
            <a:off x="-598866" y="1426895"/>
            <a:ext cx="6033509" cy="2778669"/>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 name="connsiteX0" fmla="*/ 3383099 w 3429855"/>
              <a:gd name="connsiteY0" fmla="*/ 1967436 h 1967436"/>
              <a:gd name="connsiteX1" fmla="*/ 103200 w 3429855"/>
              <a:gd name="connsiteY1" fmla="*/ 1967436 h 1967436"/>
              <a:gd name="connsiteX2" fmla="*/ 30923 w 3429855"/>
              <a:gd name="connsiteY2" fmla="*/ 873691 h 1967436"/>
              <a:gd name="connsiteX3" fmla="*/ 12232 w 3429855"/>
              <a:gd name="connsiteY3" fmla="*/ 0 h 1967436"/>
              <a:gd name="connsiteX4" fmla="*/ 3416309 w 3429855"/>
              <a:gd name="connsiteY4" fmla="*/ 4176 h 1967436"/>
              <a:gd name="connsiteX5" fmla="*/ 3410360 w 3429855"/>
              <a:gd name="connsiteY5" fmla="*/ 1246580 h 1967436"/>
              <a:gd name="connsiteX6" fmla="*/ 3389093 w 3429855"/>
              <a:gd name="connsiteY6" fmla="*/ 1921570 h 1967436"/>
              <a:gd name="connsiteX7" fmla="*/ 3383099 w 3429855"/>
              <a:gd name="connsiteY7" fmla="*/ 1967436 h 1967436"/>
              <a:gd name="connsiteX0" fmla="*/ 3383099 w 3429855"/>
              <a:gd name="connsiteY0" fmla="*/ 1967436 h 1967436"/>
              <a:gd name="connsiteX1" fmla="*/ 18063 w 3429855"/>
              <a:gd name="connsiteY1" fmla="*/ 1957464 h 1967436"/>
              <a:gd name="connsiteX2" fmla="*/ 30923 w 3429855"/>
              <a:gd name="connsiteY2" fmla="*/ 873691 h 1967436"/>
              <a:gd name="connsiteX3" fmla="*/ 12232 w 3429855"/>
              <a:gd name="connsiteY3" fmla="*/ 0 h 1967436"/>
              <a:gd name="connsiteX4" fmla="*/ 3416309 w 3429855"/>
              <a:gd name="connsiteY4" fmla="*/ 4176 h 1967436"/>
              <a:gd name="connsiteX5" fmla="*/ 3410360 w 3429855"/>
              <a:gd name="connsiteY5" fmla="*/ 1246580 h 1967436"/>
              <a:gd name="connsiteX6" fmla="*/ 3389093 w 3429855"/>
              <a:gd name="connsiteY6" fmla="*/ 1921570 h 1967436"/>
              <a:gd name="connsiteX7" fmla="*/ 3383099 w 3429855"/>
              <a:gd name="connsiteY7" fmla="*/ 1967436 h 1967436"/>
              <a:gd name="connsiteX0" fmla="*/ 3370867 w 3417623"/>
              <a:gd name="connsiteY0" fmla="*/ 1967436 h 1967436"/>
              <a:gd name="connsiteX1" fmla="*/ 5831 w 3417623"/>
              <a:gd name="connsiteY1" fmla="*/ 1957464 h 1967436"/>
              <a:gd name="connsiteX2" fmla="*/ 0 w 3417623"/>
              <a:gd name="connsiteY2" fmla="*/ 0 h 1967436"/>
              <a:gd name="connsiteX3" fmla="*/ 3404077 w 3417623"/>
              <a:gd name="connsiteY3" fmla="*/ 4176 h 1967436"/>
              <a:gd name="connsiteX4" fmla="*/ 3398128 w 3417623"/>
              <a:gd name="connsiteY4" fmla="*/ 1246580 h 1967436"/>
              <a:gd name="connsiteX5" fmla="*/ 3376861 w 3417623"/>
              <a:gd name="connsiteY5" fmla="*/ 1921570 h 1967436"/>
              <a:gd name="connsiteX6" fmla="*/ 3370867 w 3417623"/>
              <a:gd name="connsiteY6" fmla="*/ 1967436 h 1967436"/>
              <a:gd name="connsiteX0" fmla="*/ 3370867 w 3648525"/>
              <a:gd name="connsiteY0" fmla="*/ 1967436 h 1967436"/>
              <a:gd name="connsiteX1" fmla="*/ 5831 w 3648525"/>
              <a:gd name="connsiteY1" fmla="*/ 1957464 h 1967436"/>
              <a:gd name="connsiteX2" fmla="*/ 0 w 3648525"/>
              <a:gd name="connsiteY2" fmla="*/ 0 h 1967436"/>
              <a:gd name="connsiteX3" fmla="*/ 3404077 w 3648525"/>
              <a:gd name="connsiteY3" fmla="*/ 4176 h 1967436"/>
              <a:gd name="connsiteX4" fmla="*/ 3376861 w 3648525"/>
              <a:gd name="connsiteY4" fmla="*/ 1921570 h 1967436"/>
              <a:gd name="connsiteX5" fmla="*/ 3370867 w 3648525"/>
              <a:gd name="connsiteY5" fmla="*/ 1967436 h 1967436"/>
              <a:gd name="connsiteX0" fmla="*/ 3370867 w 3420134"/>
              <a:gd name="connsiteY0" fmla="*/ 1967436 h 1967436"/>
              <a:gd name="connsiteX1" fmla="*/ 5831 w 3420134"/>
              <a:gd name="connsiteY1" fmla="*/ 1957464 h 1967436"/>
              <a:gd name="connsiteX2" fmla="*/ 0 w 3420134"/>
              <a:gd name="connsiteY2" fmla="*/ 0 h 1967436"/>
              <a:gd name="connsiteX3" fmla="*/ 3404077 w 3420134"/>
              <a:gd name="connsiteY3" fmla="*/ 4176 h 1967436"/>
              <a:gd name="connsiteX4" fmla="*/ 3376861 w 3420134"/>
              <a:gd name="connsiteY4" fmla="*/ 1921570 h 1967436"/>
              <a:gd name="connsiteX5" fmla="*/ 3370867 w 3420134"/>
              <a:gd name="connsiteY5" fmla="*/ 1967436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0134" h="1967436">
                <a:moveTo>
                  <a:pt x="3370867" y="1967436"/>
                </a:moveTo>
                <a:lnTo>
                  <a:pt x="5831" y="1957464"/>
                </a:lnTo>
                <a:cubicBezTo>
                  <a:pt x="3887" y="1304976"/>
                  <a:pt x="1944" y="652488"/>
                  <a:pt x="0" y="0"/>
                </a:cubicBezTo>
                <a:lnTo>
                  <a:pt x="3404077" y="4176"/>
                </a:lnTo>
                <a:cubicBezTo>
                  <a:pt x="3450373" y="699042"/>
                  <a:pt x="3382396" y="1594360"/>
                  <a:pt x="3376861" y="1921570"/>
                </a:cubicBezTo>
                <a:lnTo>
                  <a:pt x="3370867" y="1967436"/>
                </a:lnTo>
                <a:close/>
              </a:path>
            </a:pathLst>
          </a:custGeom>
          <a:solidFill>
            <a:schemeClr val="bg2">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71591559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Statement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944880"/>
            <a:ext cx="10388366" cy="807720"/>
          </a:xfrm>
        </p:spPr>
        <p:txBody>
          <a:bodyPr/>
          <a:lstStyle>
            <a:lvl1pPr>
              <a:defRPr>
                <a:solidFill>
                  <a:schemeClr val="bg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hasCustomPrompt="1"/>
          </p:nvPr>
        </p:nvSpPr>
        <p:spPr>
          <a:xfrm>
            <a:off x="2121795" y="1636474"/>
            <a:ext cx="8003801" cy="3808052"/>
          </a:xfrm>
          <a:prstGeom prst="rect">
            <a:avLst/>
          </a:prstGeom>
        </p:spPr>
        <p:txBody>
          <a:bodyPr anchor="ctr">
            <a:normAutofit/>
          </a:bodyPr>
          <a:lstStyle>
            <a:lvl1pPr algn="ctr">
              <a:lnSpc>
                <a:spcPct val="55000"/>
              </a:lnSpc>
              <a:buNone/>
              <a:defRPr sz="8000" b="1">
                <a:solidFill>
                  <a:schemeClr val="tx2"/>
                </a:solidFill>
                <a:latin typeface="+mj-lt"/>
              </a:defRPr>
            </a:lvl1pPr>
            <a:lvl2pPr algn="ctr">
              <a:lnSpc>
                <a:spcPct val="55000"/>
              </a:lnSpc>
              <a:buNone/>
              <a:defRPr sz="6600" b="1">
                <a:solidFill>
                  <a:schemeClr val="tx2"/>
                </a:solidFill>
                <a:latin typeface="+mj-lt"/>
              </a:defRPr>
            </a:lvl2pPr>
            <a:lvl3pPr algn="ctr">
              <a:lnSpc>
                <a:spcPct val="55000"/>
              </a:lnSpc>
              <a:buNone/>
              <a:defRPr sz="6600" b="1">
                <a:solidFill>
                  <a:schemeClr val="tx2"/>
                </a:solidFill>
                <a:latin typeface="+mj-lt"/>
              </a:defRPr>
            </a:lvl3pPr>
            <a:lvl4pPr algn="ctr">
              <a:lnSpc>
                <a:spcPct val="55000"/>
              </a:lnSpc>
              <a:buNone/>
              <a:defRPr sz="6600" b="1">
                <a:solidFill>
                  <a:schemeClr val="tx2"/>
                </a:solidFill>
                <a:latin typeface="+mj-lt"/>
              </a:defRPr>
            </a:lvl4pPr>
            <a:lvl5pPr algn="ctr">
              <a:lnSpc>
                <a:spcPct val="55000"/>
              </a:lnSpc>
              <a:buNone/>
              <a:defRPr sz="6600" b="1">
                <a:solidFill>
                  <a:schemeClr val="tx2"/>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tx2"/>
                </a:solidFill>
              </a:defRPr>
            </a:lvl1pPr>
          </a:lstStyle>
          <a:p>
            <a:endParaRPr lang="en-US">
              <a:solidFill>
                <a:schemeClr val="tx2"/>
              </a:solidFill>
            </a:endParaRPr>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lvl1pPr>
              <a:defRPr>
                <a:solidFill>
                  <a:schemeClr val="tx2"/>
                </a:solidFill>
              </a:defRPr>
            </a:lvl1pPr>
          </a:lstStyle>
          <a:p>
            <a:fld id="{4BEBB76A-5642-4655-AA5F-D2E8581DD95F}" type="datetimeFigureOut">
              <a:rPr lang="en-US" smtClean="0"/>
              <a:pPr/>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pPr/>
              <a:t>‹#›</a:t>
            </a:fld>
            <a:endParaRPr lang="en-US"/>
          </a:p>
        </p:txBody>
      </p:sp>
      <p:sp>
        <p:nvSpPr>
          <p:cNvPr id="9" name="Freeform: Shape 8">
            <a:extLst>
              <a:ext uri="{FF2B5EF4-FFF2-40B4-BE49-F238E27FC236}">
                <a16:creationId xmlns:a16="http://schemas.microsoft.com/office/drawing/2014/main" id="{779BD876-DE72-BCDA-8692-585FB285FB01}"/>
              </a:ext>
            </a:extLst>
          </p:cNvPr>
          <p:cNvSpPr/>
          <p:nvPr/>
        </p:nvSpPr>
        <p:spPr>
          <a:xfrm rot="20121465">
            <a:off x="133240" y="-511960"/>
            <a:ext cx="11869900" cy="8151176"/>
          </a:xfrm>
          <a:custGeom>
            <a:avLst/>
            <a:gdLst>
              <a:gd name="connsiteX0" fmla="*/ 8424792 w 11869900"/>
              <a:gd name="connsiteY0" fmla="*/ 3845749 h 8151176"/>
              <a:gd name="connsiteX1" fmla="*/ 8399003 w 11869900"/>
              <a:gd name="connsiteY1" fmla="*/ 3855364 h 8151176"/>
              <a:gd name="connsiteX2" fmla="*/ 6577771 w 11869900"/>
              <a:gd name="connsiteY2" fmla="*/ 3857846 h 8151176"/>
              <a:gd name="connsiteX3" fmla="*/ 6299415 w 11869900"/>
              <a:gd name="connsiteY3" fmla="*/ 3762646 h 8151176"/>
              <a:gd name="connsiteX4" fmla="*/ 6188542 w 11869900"/>
              <a:gd name="connsiteY4" fmla="*/ 3706275 h 8151176"/>
              <a:gd name="connsiteX5" fmla="*/ 6190467 w 11869900"/>
              <a:gd name="connsiteY5" fmla="*/ 3723310 h 8151176"/>
              <a:gd name="connsiteX6" fmla="*/ 5735909 w 11869900"/>
              <a:gd name="connsiteY6" fmla="*/ 5037955 h 8151176"/>
              <a:gd name="connsiteX7" fmla="*/ 5361260 w 11869900"/>
              <a:gd name="connsiteY7" fmla="*/ 5537359 h 8151176"/>
              <a:gd name="connsiteX8" fmla="*/ 5323638 w 11869900"/>
              <a:gd name="connsiteY8" fmla="*/ 5581971 h 8151176"/>
              <a:gd name="connsiteX9" fmla="*/ 5608570 w 11869900"/>
              <a:gd name="connsiteY9" fmla="*/ 5179 h 8151176"/>
              <a:gd name="connsiteX10" fmla="*/ 6409836 w 11869900"/>
              <a:gd name="connsiteY10" fmla="*/ 372743 h 8151176"/>
              <a:gd name="connsiteX11" fmla="*/ 6514020 w 11869900"/>
              <a:gd name="connsiteY11" fmla="*/ 983363 h 8151176"/>
              <a:gd name="connsiteX12" fmla="*/ 7107623 w 11869900"/>
              <a:gd name="connsiteY12" fmla="*/ 2480738 h 8151176"/>
              <a:gd name="connsiteX13" fmla="*/ 8164293 w 11869900"/>
              <a:gd name="connsiteY13" fmla="*/ 2375110 h 8151176"/>
              <a:gd name="connsiteX14" fmla="*/ 8265553 w 11869900"/>
              <a:gd name="connsiteY14" fmla="*/ 1292851 h 8151176"/>
              <a:gd name="connsiteX15" fmla="*/ 8263464 w 11869900"/>
              <a:gd name="connsiteY15" fmla="*/ 1223054 h 8151176"/>
              <a:gd name="connsiteX16" fmla="*/ 9590378 w 11869900"/>
              <a:gd name="connsiteY16" fmla="*/ 1831746 h 8151176"/>
              <a:gd name="connsiteX17" fmla="*/ 9589995 w 11869900"/>
              <a:gd name="connsiteY17" fmla="*/ 1895404 h 8151176"/>
              <a:gd name="connsiteX18" fmla="*/ 9206096 w 11869900"/>
              <a:gd name="connsiteY18" fmla="*/ 3369647 h 8151176"/>
              <a:gd name="connsiteX19" fmla="*/ 9148225 w 11869900"/>
              <a:gd name="connsiteY19" fmla="*/ 3440725 h 8151176"/>
              <a:gd name="connsiteX20" fmla="*/ 10391039 w 11869900"/>
              <a:gd name="connsiteY20" fmla="*/ 2744919 h 8151176"/>
              <a:gd name="connsiteX21" fmla="*/ 11721346 w 11869900"/>
              <a:gd name="connsiteY21" fmla="*/ 4816477 h 8151176"/>
              <a:gd name="connsiteX22" fmla="*/ 11869900 w 11869900"/>
              <a:gd name="connsiteY22" fmla="*/ 5049280 h 8151176"/>
              <a:gd name="connsiteX23" fmla="*/ 11800897 w 11869900"/>
              <a:gd name="connsiteY23" fmla="*/ 5199703 h 8151176"/>
              <a:gd name="connsiteX24" fmla="*/ 6733773 w 11869900"/>
              <a:gd name="connsiteY24" fmla="*/ 8151118 h 8151176"/>
              <a:gd name="connsiteX25" fmla="*/ 5807936 w 11869900"/>
              <a:gd name="connsiteY25" fmla="*/ 6544579 h 8151176"/>
              <a:gd name="connsiteX26" fmla="*/ 5338756 w 11869900"/>
              <a:gd name="connsiteY26" fmla="*/ 5654672 h 8151176"/>
              <a:gd name="connsiteX27" fmla="*/ 5310284 w 11869900"/>
              <a:gd name="connsiteY27" fmla="*/ 5597805 h 8151176"/>
              <a:gd name="connsiteX28" fmla="*/ 5250620 w 11869900"/>
              <a:gd name="connsiteY28" fmla="*/ 5668556 h 8151176"/>
              <a:gd name="connsiteX29" fmla="*/ 3699194 w 11869900"/>
              <a:gd name="connsiteY29" fmla="*/ 6418846 h 8151176"/>
              <a:gd name="connsiteX30" fmla="*/ 2637879 w 11869900"/>
              <a:gd name="connsiteY30" fmla="*/ 6291356 h 8151176"/>
              <a:gd name="connsiteX31" fmla="*/ 2589632 w 11869900"/>
              <a:gd name="connsiteY31" fmla="*/ 6275536 h 8151176"/>
              <a:gd name="connsiteX32" fmla="*/ 1721237 w 11869900"/>
              <a:gd name="connsiteY32" fmla="*/ 5877179 h 8151176"/>
              <a:gd name="connsiteX33" fmla="*/ 1693624 w 11869900"/>
              <a:gd name="connsiteY33" fmla="*/ 5861893 h 8151176"/>
              <a:gd name="connsiteX34" fmla="*/ 1083167 w 11869900"/>
              <a:gd name="connsiteY34" fmla="*/ 5459697 h 8151176"/>
              <a:gd name="connsiteX35" fmla="*/ 163654 w 11869900"/>
              <a:gd name="connsiteY35" fmla="*/ 3978739 h 8151176"/>
              <a:gd name="connsiteX36" fmla="*/ 0 w 11869900"/>
              <a:gd name="connsiteY36" fmla="*/ 2737319 h 8151176"/>
              <a:gd name="connsiteX37" fmla="*/ 6135721 w 11869900"/>
              <a:gd name="connsiteY37" fmla="*/ 3671844 h 8151176"/>
              <a:gd name="connsiteX38" fmla="*/ 6082646 w 11869900"/>
              <a:gd name="connsiteY38" fmla="*/ 3636645 h 8151176"/>
              <a:gd name="connsiteX39" fmla="*/ 5748608 w 11869900"/>
              <a:gd name="connsiteY39" fmla="*/ 3240557 h 8151176"/>
              <a:gd name="connsiteX40" fmla="*/ 5336405 w 11869900"/>
              <a:gd name="connsiteY40" fmla="*/ 1785896 h 8151176"/>
              <a:gd name="connsiteX41" fmla="*/ 5037924 w 11869900"/>
              <a:gd name="connsiteY41" fmla="*/ 0 h 815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869900" h="8151176">
                <a:moveTo>
                  <a:pt x="8424792" y="3845749"/>
                </a:moveTo>
                <a:lnTo>
                  <a:pt x="8399003" y="3855364"/>
                </a:lnTo>
                <a:cubicBezTo>
                  <a:pt x="7812519" y="4040476"/>
                  <a:pt x="7191046" y="4038595"/>
                  <a:pt x="6577771" y="3857846"/>
                </a:cubicBezTo>
                <a:cubicBezTo>
                  <a:pt x="6472352" y="3829810"/>
                  <a:pt x="6380751" y="3798795"/>
                  <a:pt x="6299415" y="3762646"/>
                </a:cubicBezTo>
                <a:lnTo>
                  <a:pt x="6188542" y="3706275"/>
                </a:lnTo>
                <a:lnTo>
                  <a:pt x="6190467" y="3723310"/>
                </a:lnTo>
                <a:cubicBezTo>
                  <a:pt x="6191824" y="3907834"/>
                  <a:pt x="5984695" y="4607800"/>
                  <a:pt x="5735909" y="5037955"/>
                </a:cubicBezTo>
                <a:cubicBezTo>
                  <a:pt x="5596598" y="5233528"/>
                  <a:pt x="5474525" y="5398007"/>
                  <a:pt x="5361260" y="5537359"/>
                </a:cubicBezTo>
                <a:lnTo>
                  <a:pt x="5323638" y="5581971"/>
                </a:lnTo>
                <a:close/>
                <a:moveTo>
                  <a:pt x="5608570" y="5179"/>
                </a:moveTo>
                <a:lnTo>
                  <a:pt x="6409836" y="372743"/>
                </a:lnTo>
                <a:lnTo>
                  <a:pt x="6514020" y="983363"/>
                </a:lnTo>
                <a:cubicBezTo>
                  <a:pt x="6586701" y="1741539"/>
                  <a:pt x="6832579" y="2248781"/>
                  <a:pt x="7107623" y="2480738"/>
                </a:cubicBezTo>
                <a:cubicBezTo>
                  <a:pt x="7382668" y="2712696"/>
                  <a:pt x="7992657" y="2706737"/>
                  <a:pt x="8164293" y="2375110"/>
                </a:cubicBezTo>
                <a:cubicBezTo>
                  <a:pt x="8344626" y="2130109"/>
                  <a:pt x="8289123" y="1715190"/>
                  <a:pt x="8265553" y="1292851"/>
                </a:cubicBezTo>
                <a:lnTo>
                  <a:pt x="8263464" y="1223054"/>
                </a:lnTo>
                <a:lnTo>
                  <a:pt x="9590378" y="1831746"/>
                </a:lnTo>
                <a:lnTo>
                  <a:pt x="9589995" y="1895404"/>
                </a:lnTo>
                <a:cubicBezTo>
                  <a:pt x="9576728" y="2441653"/>
                  <a:pt x="9487945" y="2990718"/>
                  <a:pt x="9206096" y="3369647"/>
                </a:cubicBezTo>
                <a:lnTo>
                  <a:pt x="9148225" y="3440725"/>
                </a:lnTo>
                <a:lnTo>
                  <a:pt x="10391039" y="2744919"/>
                </a:lnTo>
                <a:cubicBezTo>
                  <a:pt x="10654569" y="3118859"/>
                  <a:pt x="11237931" y="4055607"/>
                  <a:pt x="11721346" y="4816477"/>
                </a:cubicBezTo>
                <a:lnTo>
                  <a:pt x="11869900" y="5049280"/>
                </a:lnTo>
                <a:lnTo>
                  <a:pt x="11800897" y="5199703"/>
                </a:lnTo>
                <a:lnTo>
                  <a:pt x="6733773" y="8151118"/>
                </a:lnTo>
                <a:cubicBezTo>
                  <a:pt x="6657686" y="8160746"/>
                  <a:pt x="6096506" y="6979034"/>
                  <a:pt x="5807936" y="6544579"/>
                </a:cubicBezTo>
                <a:cubicBezTo>
                  <a:pt x="5599867" y="6171269"/>
                  <a:pt x="5425653" y="5827865"/>
                  <a:pt x="5338756" y="5654672"/>
                </a:cubicBezTo>
                <a:lnTo>
                  <a:pt x="5310284" y="5597805"/>
                </a:lnTo>
                <a:lnTo>
                  <a:pt x="5250620" y="5668556"/>
                </a:lnTo>
                <a:cubicBezTo>
                  <a:pt x="4817305" y="6161607"/>
                  <a:pt x="4479978" y="6284434"/>
                  <a:pt x="3699194" y="6418846"/>
                </a:cubicBezTo>
                <a:cubicBezTo>
                  <a:pt x="3315566" y="6438350"/>
                  <a:pt x="2966967" y="6390018"/>
                  <a:pt x="2637879" y="6291356"/>
                </a:cubicBezTo>
                <a:lnTo>
                  <a:pt x="2589632" y="6275536"/>
                </a:lnTo>
                <a:lnTo>
                  <a:pt x="1721237" y="5877179"/>
                </a:lnTo>
                <a:lnTo>
                  <a:pt x="1693624" y="5861893"/>
                </a:lnTo>
                <a:cubicBezTo>
                  <a:pt x="1489898" y="5740685"/>
                  <a:pt x="1287945" y="5604891"/>
                  <a:pt x="1083167" y="5459697"/>
                </a:cubicBezTo>
                <a:cubicBezTo>
                  <a:pt x="523295" y="4948591"/>
                  <a:pt x="310522" y="4669861"/>
                  <a:pt x="163654" y="3978739"/>
                </a:cubicBezTo>
                <a:cubicBezTo>
                  <a:pt x="50623" y="3585715"/>
                  <a:pt x="38590" y="3224049"/>
                  <a:pt x="0" y="2737319"/>
                </a:cubicBezTo>
                <a:lnTo>
                  <a:pt x="6135721" y="3671844"/>
                </a:lnTo>
                <a:lnTo>
                  <a:pt x="6082646" y="3636645"/>
                </a:lnTo>
                <a:cubicBezTo>
                  <a:pt x="5953927" y="3539506"/>
                  <a:pt x="5852055" y="3413220"/>
                  <a:pt x="5748608" y="3240557"/>
                </a:cubicBezTo>
                <a:cubicBezTo>
                  <a:pt x="5541713" y="2895232"/>
                  <a:pt x="5454852" y="2325989"/>
                  <a:pt x="5336405" y="1785896"/>
                </a:cubicBezTo>
                <a:cubicBezTo>
                  <a:pt x="5217959" y="1245804"/>
                  <a:pt x="5056471" y="357974"/>
                  <a:pt x="5037924" y="0"/>
                </a:cubicBezTo>
                <a:close/>
              </a:path>
            </a:pathLst>
          </a:custGeom>
          <a:solidFill>
            <a:schemeClr val="accent1">
              <a:lumMod val="60000"/>
              <a:lumOff val="4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83356090"/>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3069F5-8FDE-3652-E906-3619BF9A5D9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B286"/>
              </a:solidFill>
            </a:endParaRPr>
          </a:p>
        </p:txBody>
      </p:sp>
      <p:cxnSp>
        <p:nvCxnSpPr>
          <p:cNvPr id="8" name="Straight Connector 7">
            <a:extLst>
              <a:ext uri="{FF2B5EF4-FFF2-40B4-BE49-F238E27FC236}">
                <a16:creationId xmlns:a16="http://schemas.microsoft.com/office/drawing/2014/main" id="{7F3E913D-4F8E-6F1A-DB89-A9E5CB7D266C}"/>
              </a:ext>
              <a:ext uri="{C183D7F6-B498-43B3-948B-1728B52AA6E4}">
                <adec:decorative xmlns:adec="http://schemas.microsoft.com/office/drawing/2017/decorative" val="1"/>
              </a:ext>
            </a:extLst>
          </p:cNvPr>
          <p:cNvCxnSpPr>
            <a:cxnSpLocks/>
          </p:cNvCxnSpPr>
          <p:nvPr/>
        </p:nvCxnSpPr>
        <p:spPr>
          <a:xfrm flipH="1">
            <a:off x="926297" y="6172185"/>
            <a:ext cx="10326757" cy="0"/>
          </a:xfrm>
          <a:prstGeom prst="line">
            <a:avLst/>
          </a:prstGeom>
          <a:ln w="12700">
            <a:solidFill>
              <a:schemeClr val="bg2">
                <a:alpha val="47000"/>
              </a:schemeClr>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15478846-46FB-2BEE-98D6-C903223E25CA}"/>
              </a:ext>
            </a:extLst>
          </p:cNvPr>
          <p:cNvSpPr>
            <a:spLocks noGrp="1"/>
          </p:cNvSpPr>
          <p:nvPr>
            <p:ph type="title" hasCustomPrompt="1"/>
          </p:nvPr>
        </p:nvSpPr>
        <p:spPr>
          <a:xfrm>
            <a:off x="128016" y="365760"/>
            <a:ext cx="11534790" cy="5525653"/>
          </a:xfrm>
          <a:noFill/>
        </p:spPr>
        <p:txBody>
          <a:bodyPr anchor="t">
            <a:normAutofit/>
          </a:bodyPr>
          <a:lstStyle>
            <a:lvl1pPr>
              <a:defRPr sz="11500" baseline="0">
                <a:ln>
                  <a:solidFill>
                    <a:schemeClr val="bg1"/>
                  </a:solidFill>
                </a:ln>
                <a:solidFill>
                  <a:schemeClr val="accent1"/>
                </a:solidFill>
              </a:defRPr>
            </a:lvl1pPr>
          </a:lstStyle>
          <a:p>
            <a:r>
              <a:rPr lang="en-US" dirty="0"/>
              <a:t>Section Header</a:t>
            </a:r>
          </a:p>
        </p:txBody>
      </p:sp>
      <p:sp>
        <p:nvSpPr>
          <p:cNvPr id="5" name="Footer Placeholder 4">
            <a:extLst>
              <a:ext uri="{FF2B5EF4-FFF2-40B4-BE49-F238E27FC236}">
                <a16:creationId xmlns:a16="http://schemas.microsoft.com/office/drawing/2014/main" id="{37A8544F-8D58-BFED-5A2B-2F718BA6F4F4}"/>
              </a:ext>
            </a:extLst>
          </p:cNvPr>
          <p:cNvSpPr>
            <a:spLocks noGrp="1"/>
          </p:cNvSpPr>
          <p:nvPr>
            <p:ph type="ftr" sz="quarter" idx="11"/>
          </p:nvPr>
        </p:nvSpPr>
        <p:spPr>
          <a:solidFill>
            <a:schemeClr val="accent1"/>
          </a:solidFill>
        </p:spPr>
        <p:txBody>
          <a:bodyPr/>
          <a:lstStyle>
            <a:lvl1pPr>
              <a:defRPr>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AB70139D-4890-4E0D-B3FD-098A02AB4ADF}"/>
              </a:ext>
            </a:extLst>
          </p:cNvPr>
          <p:cNvSpPr>
            <a:spLocks noGrp="1"/>
          </p:cNvSpPr>
          <p:nvPr>
            <p:ph type="dt" sz="half" idx="10"/>
          </p:nvPr>
        </p:nvSpPr>
        <p:spPr>
          <a:solidFill>
            <a:schemeClr val="accent1"/>
          </a:solidFill>
        </p:spPr>
        <p:txBody>
          <a:bodyPr/>
          <a:lstStyle>
            <a:lvl1pPr>
              <a:defRPr>
                <a:solidFill>
                  <a:schemeClr val="bg1"/>
                </a:solidFill>
              </a:defRPr>
            </a:lvl1pPr>
          </a:lstStyle>
          <a:p>
            <a:fld id="{F205D05A-BA39-4B06-B20A-BF32BF994A68}" type="datetime1">
              <a:rPr lang="en-US" smtClean="0"/>
              <a:t>1/24/2026</a:t>
            </a:fld>
            <a:endParaRPr lang="en-US"/>
          </a:p>
        </p:txBody>
      </p:sp>
      <p:sp>
        <p:nvSpPr>
          <p:cNvPr id="6" name="Slide Number Placeholder 5">
            <a:extLst>
              <a:ext uri="{FF2B5EF4-FFF2-40B4-BE49-F238E27FC236}">
                <a16:creationId xmlns:a16="http://schemas.microsoft.com/office/drawing/2014/main" id="{BA1CD1DB-3989-A34F-B5F7-DF66E018CF83}"/>
              </a:ext>
            </a:extLst>
          </p:cNvPr>
          <p:cNvSpPr>
            <a:spLocks noGrp="1"/>
          </p:cNvSpPr>
          <p:nvPr>
            <p:ph type="sldNum" sz="quarter" idx="12"/>
          </p:nvPr>
        </p:nvSpPr>
        <p:spPr>
          <a:solidFill>
            <a:schemeClr val="accent1"/>
          </a:solidFill>
        </p:spPr>
        <p:txBody>
          <a:bodyPr/>
          <a:lstStyle>
            <a:lvl1pPr>
              <a:defRPr>
                <a:solidFill>
                  <a:schemeClr val="bg1"/>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0734791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Statement 3">
    <p:bg>
      <p:bgPr>
        <a:solidFill>
          <a:schemeClr val="accent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253D702-4174-6035-061C-9193A7E0B258}"/>
              </a:ext>
            </a:extLst>
          </p:cNvPr>
          <p:cNvSpPr/>
          <p:nvPr/>
        </p:nvSpPr>
        <p:spPr>
          <a:xfrm rot="9044054">
            <a:off x="2473238" y="5669367"/>
            <a:ext cx="1325608" cy="646801"/>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686087"/>
              <a:gd name="connsiteY0" fmla="*/ 66646 h 3197316"/>
              <a:gd name="connsiteX1" fmla="*/ 4667284 w 4686087"/>
              <a:gd name="connsiteY1" fmla="*/ 69985 h 3197316"/>
              <a:gd name="connsiteX2" fmla="*/ 4504867 w 4686087"/>
              <a:gd name="connsiteY2" fmla="*/ 1507983 h 3197316"/>
              <a:gd name="connsiteX3" fmla="*/ 3153322 w 4686087"/>
              <a:gd name="connsiteY3" fmla="*/ 3133486 h 3197316"/>
              <a:gd name="connsiteX4" fmla="*/ 1172429 w 4686087"/>
              <a:gd name="connsiteY4" fmla="*/ 2890043 h 3197316"/>
              <a:gd name="connsiteX5" fmla="*/ 167010 w 4686087"/>
              <a:gd name="connsiteY5" fmla="*/ 1006577 h 3197316"/>
              <a:gd name="connsiteX6" fmla="*/ 5293 w 4686087"/>
              <a:gd name="connsiteY6" fmla="*/ 66646 h 3197316"/>
              <a:gd name="connsiteX0" fmla="*/ 0 w 4680794"/>
              <a:gd name="connsiteY0" fmla="*/ 66648 h 3197318"/>
              <a:gd name="connsiteX1" fmla="*/ 4661991 w 4680794"/>
              <a:gd name="connsiteY1" fmla="*/ 69987 h 3197318"/>
              <a:gd name="connsiteX2" fmla="*/ 4499574 w 4680794"/>
              <a:gd name="connsiteY2" fmla="*/ 1507985 h 3197318"/>
              <a:gd name="connsiteX3" fmla="*/ 3148029 w 4680794"/>
              <a:gd name="connsiteY3" fmla="*/ 3133488 h 3197318"/>
              <a:gd name="connsiteX4" fmla="*/ 1167136 w 4680794"/>
              <a:gd name="connsiteY4" fmla="*/ 2890045 h 3197318"/>
              <a:gd name="connsiteX5" fmla="*/ 161717 w 4680794"/>
              <a:gd name="connsiteY5" fmla="*/ 1006579 h 3197318"/>
              <a:gd name="connsiteX6" fmla="*/ 0 w 4680794"/>
              <a:gd name="connsiteY6" fmla="*/ 66648 h 3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794" h="3197318">
                <a:moveTo>
                  <a:pt x="0" y="66648"/>
                </a:moveTo>
                <a:cubicBezTo>
                  <a:pt x="1535847" y="-84686"/>
                  <a:pt x="3107994" y="68874"/>
                  <a:pt x="4661991" y="69987"/>
                </a:cubicBezTo>
                <a:cubicBezTo>
                  <a:pt x="4716788" y="86085"/>
                  <a:pt x="4648578" y="1038473"/>
                  <a:pt x="4499574" y="1507985"/>
                </a:cubicBezTo>
                <a:cubicBezTo>
                  <a:pt x="4268421" y="2156197"/>
                  <a:pt x="3729147" y="2829038"/>
                  <a:pt x="3148029" y="3133488"/>
                </a:cubicBezTo>
                <a:cubicBezTo>
                  <a:pt x="2640710" y="3273286"/>
                  <a:pt x="1746572" y="3179628"/>
                  <a:pt x="1167136" y="2890045"/>
                </a:cubicBezTo>
                <a:cubicBezTo>
                  <a:pt x="625557" y="2510152"/>
                  <a:pt x="356240" y="1477145"/>
                  <a:pt x="161717" y="1006579"/>
                </a:cubicBezTo>
                <a:cubicBezTo>
                  <a:pt x="130392" y="735572"/>
                  <a:pt x="17519" y="584911"/>
                  <a:pt x="0" y="66648"/>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7F5F1"/>
              </a:solidFill>
            </a:endParaRPr>
          </a:p>
        </p:txBody>
      </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944880"/>
            <a:ext cx="10388366" cy="807720"/>
          </a:xfrm>
        </p:spPr>
        <p:txBody>
          <a:bodyPr/>
          <a:lstStyle>
            <a:lvl1pPr>
              <a:defRPr>
                <a:solidFill>
                  <a:schemeClr val="bg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hasCustomPrompt="1"/>
          </p:nvPr>
        </p:nvSpPr>
        <p:spPr>
          <a:xfrm>
            <a:off x="4891361" y="1090699"/>
            <a:ext cx="6111256" cy="4445397"/>
          </a:xfrm>
          <a:prstGeom prst="rect">
            <a:avLst/>
          </a:prstGeom>
        </p:spPr>
        <p:txBody>
          <a:bodyPr vert="horz" lIns="91440" tIns="45720" rIns="91440" bIns="45720" rtlCol="0" anchor="ctr">
            <a:noAutofit/>
          </a:bodyPr>
          <a:lstStyle>
            <a:lvl1pPr marL="0" indent="0">
              <a:lnSpc>
                <a:spcPct val="55000"/>
              </a:lnSpc>
              <a:buNone/>
              <a:defRPr lang="en-US" sz="7200" b="1" dirty="0">
                <a:solidFill>
                  <a:schemeClr val="tx2"/>
                </a:solidFill>
                <a:latin typeface="+mj-lt"/>
              </a:defRPr>
            </a:lvl1pPr>
            <a:lvl2pPr marL="457200" indent="0">
              <a:lnSpc>
                <a:spcPct val="55000"/>
              </a:lnSpc>
              <a:buNone/>
              <a:defRPr lang="en-US" sz="7200" b="1" dirty="0">
                <a:solidFill>
                  <a:schemeClr val="tx2"/>
                </a:solidFill>
                <a:latin typeface="+mj-lt"/>
              </a:defRPr>
            </a:lvl2pPr>
            <a:lvl3pPr marL="914400" indent="0">
              <a:lnSpc>
                <a:spcPct val="55000"/>
              </a:lnSpc>
              <a:buNone/>
              <a:defRPr lang="en-US" sz="7200" b="1" dirty="0">
                <a:solidFill>
                  <a:schemeClr val="tx2"/>
                </a:solidFill>
                <a:latin typeface="+mj-lt"/>
              </a:defRPr>
            </a:lvl3pPr>
            <a:lvl4pPr marL="1371600" indent="0">
              <a:lnSpc>
                <a:spcPct val="55000"/>
              </a:lnSpc>
              <a:buNone/>
              <a:defRPr lang="en-US" sz="7200" b="1" dirty="0">
                <a:solidFill>
                  <a:schemeClr val="tx2"/>
                </a:solidFill>
                <a:latin typeface="+mj-lt"/>
              </a:defRPr>
            </a:lvl4pPr>
            <a:lvl5pPr marL="1828800" indent="0">
              <a:lnSpc>
                <a:spcPct val="55000"/>
              </a:lnSpc>
              <a:buNone/>
              <a:defRPr lang="en-US" sz="7200" b="1" dirty="0">
                <a:solidFill>
                  <a:schemeClr val="tx2"/>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tx2"/>
                </a:solidFill>
              </a:defRPr>
            </a:lvl1pPr>
          </a:lstStyle>
          <a:p>
            <a:endParaRPr lang="en-US">
              <a:solidFill>
                <a:schemeClr val="tx2"/>
              </a:solidFill>
            </a:endParaRPr>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lvl1pPr>
              <a:defRPr>
                <a:solidFill>
                  <a:schemeClr val="tx2"/>
                </a:solidFill>
              </a:defRPr>
            </a:lvl1pPr>
          </a:lstStyle>
          <a:p>
            <a:fld id="{4BEBB76A-5642-4655-AA5F-D2E8581DD95F}" type="datetimeFigureOut">
              <a:rPr lang="en-US" smtClean="0"/>
              <a:pPr/>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pPr/>
              <a:t>‹#›</a:t>
            </a:fld>
            <a:endParaRPr lang="en-US"/>
          </a:p>
        </p:txBody>
      </p:sp>
      <p:sp>
        <p:nvSpPr>
          <p:cNvPr id="12" name="Star: 7 Points 2">
            <a:extLst>
              <a:ext uri="{FF2B5EF4-FFF2-40B4-BE49-F238E27FC236}">
                <a16:creationId xmlns:a16="http://schemas.microsoft.com/office/drawing/2014/main" id="{29FA70B8-ADFD-F56E-579C-F2F9F2EE2D37}"/>
              </a:ext>
            </a:extLst>
          </p:cNvPr>
          <p:cNvSpPr/>
          <p:nvPr/>
        </p:nvSpPr>
        <p:spPr>
          <a:xfrm rot="21274765">
            <a:off x="16152" y="4739758"/>
            <a:ext cx="1416923" cy="1344566"/>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320372 w 5102525"/>
              <a:gd name="connsiteY3" fmla="*/ 1553982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253600 w 5102525"/>
              <a:gd name="connsiteY3" fmla="*/ 1457047 h 4841960"/>
              <a:gd name="connsiteX4" fmla="*/ 2767493 w 5102525"/>
              <a:gd name="connsiteY4" fmla="*/ 0 h 4841960"/>
              <a:gd name="connsiteX5" fmla="*/ 3180840 w 5102525"/>
              <a:gd name="connsiteY5" fmla="*/ 1613401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02527" h="4841960">
                <a:moveTo>
                  <a:pt x="1" y="2871567"/>
                </a:moveTo>
                <a:cubicBezTo>
                  <a:pt x="421402" y="2584945"/>
                  <a:pt x="1175071" y="2342174"/>
                  <a:pt x="1612943" y="2131595"/>
                </a:cubicBezTo>
                <a:cubicBezTo>
                  <a:pt x="1380551" y="1836617"/>
                  <a:pt x="548845" y="1124818"/>
                  <a:pt x="485508" y="933726"/>
                </a:cubicBezTo>
                <a:cubicBezTo>
                  <a:pt x="1004428" y="1022184"/>
                  <a:pt x="2157000" y="1438183"/>
                  <a:pt x="2253602" y="1457047"/>
                </a:cubicBezTo>
                <a:cubicBezTo>
                  <a:pt x="2359708" y="1262403"/>
                  <a:pt x="2561804" y="370262"/>
                  <a:pt x="2767495" y="0"/>
                </a:cubicBezTo>
                <a:cubicBezTo>
                  <a:pt x="2961050" y="579670"/>
                  <a:pt x="3085800" y="1250964"/>
                  <a:pt x="3180842" y="1613401"/>
                </a:cubicBezTo>
                <a:cubicBezTo>
                  <a:pt x="3830458" y="1277637"/>
                  <a:pt x="4513089" y="677511"/>
                  <a:pt x="4697919" y="711224"/>
                </a:cubicBezTo>
                <a:cubicBezTo>
                  <a:pt x="4671089" y="917044"/>
                  <a:pt x="4368692" y="1342376"/>
                  <a:pt x="4272827" y="1480991"/>
                </a:cubicBezTo>
                <a:lnTo>
                  <a:pt x="3922734" y="2012985"/>
                </a:lnTo>
                <a:cubicBezTo>
                  <a:pt x="4030353" y="2086631"/>
                  <a:pt x="4970923" y="2236170"/>
                  <a:pt x="5102436" y="2339389"/>
                </a:cubicBezTo>
                <a:cubicBezTo>
                  <a:pt x="5111768" y="2481626"/>
                  <a:pt x="4403169" y="2567925"/>
                  <a:pt x="3863686" y="2811641"/>
                </a:cubicBezTo>
                <a:cubicBezTo>
                  <a:pt x="4058045" y="3055818"/>
                  <a:pt x="4635886" y="3630336"/>
                  <a:pt x="4828315" y="3987432"/>
                </a:cubicBezTo>
                <a:cubicBezTo>
                  <a:pt x="4763407" y="4009375"/>
                  <a:pt x="3711441" y="3580290"/>
                  <a:pt x="3349202" y="3472552"/>
                </a:cubicBezTo>
                <a:cubicBezTo>
                  <a:pt x="3302826" y="3787859"/>
                  <a:pt x="3264946" y="4551710"/>
                  <a:pt x="3184115" y="4840512"/>
                </a:cubicBezTo>
                <a:cubicBezTo>
                  <a:pt x="3047820" y="4888982"/>
                  <a:pt x="2486222" y="3704492"/>
                  <a:pt x="2421953" y="3718173"/>
                </a:cubicBezTo>
                <a:cubicBezTo>
                  <a:pt x="2290571" y="3712506"/>
                  <a:pt x="1238296" y="4573139"/>
                  <a:pt x="1092966" y="4437056"/>
                </a:cubicBezTo>
                <a:cubicBezTo>
                  <a:pt x="1167837" y="3959174"/>
                  <a:pt x="1449412" y="3421788"/>
                  <a:pt x="1577328" y="2981795"/>
                </a:cubicBezTo>
                <a:cubicBezTo>
                  <a:pt x="1489335" y="2910464"/>
                  <a:pt x="52036" y="3008383"/>
                  <a:pt x="1" y="2871567"/>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7F5F1"/>
              </a:solidFill>
            </a:endParaRPr>
          </a:p>
        </p:txBody>
      </p:sp>
      <p:sp>
        <p:nvSpPr>
          <p:cNvPr id="13" name="Isosceles Triangle 2">
            <a:extLst>
              <a:ext uri="{FF2B5EF4-FFF2-40B4-BE49-F238E27FC236}">
                <a16:creationId xmlns:a16="http://schemas.microsoft.com/office/drawing/2014/main" id="{D9BD400B-E1A1-9FA5-4873-7A0D140B608D}"/>
              </a:ext>
            </a:extLst>
          </p:cNvPr>
          <p:cNvSpPr/>
          <p:nvPr/>
        </p:nvSpPr>
        <p:spPr>
          <a:xfrm rot="1025276">
            <a:off x="1405047" y="3090014"/>
            <a:ext cx="1180511" cy="1064422"/>
          </a:xfrm>
          <a:custGeom>
            <a:avLst/>
            <a:gdLst>
              <a:gd name="connsiteX0" fmla="*/ 0 w 1452562"/>
              <a:gd name="connsiteY0" fmla="*/ 1151164 h 1151164"/>
              <a:gd name="connsiteX1" fmla="*/ 726281 w 1452562"/>
              <a:gd name="connsiteY1" fmla="*/ 0 h 1151164"/>
              <a:gd name="connsiteX2" fmla="*/ 1452562 w 1452562"/>
              <a:gd name="connsiteY2" fmla="*/ 1151164 h 1151164"/>
              <a:gd name="connsiteX3" fmla="*/ 0 w 1452562"/>
              <a:gd name="connsiteY3" fmla="*/ 1151164 h 1151164"/>
              <a:gd name="connsiteX0" fmla="*/ 0 w 1385281"/>
              <a:gd name="connsiteY0" fmla="*/ 1151164 h 1165456"/>
              <a:gd name="connsiteX1" fmla="*/ 726281 w 1385281"/>
              <a:gd name="connsiteY1" fmla="*/ 0 h 1165456"/>
              <a:gd name="connsiteX2" fmla="*/ 1385281 w 1385281"/>
              <a:gd name="connsiteY2" fmla="*/ 1165456 h 1165456"/>
              <a:gd name="connsiteX3" fmla="*/ 0 w 1385281"/>
              <a:gd name="connsiteY3" fmla="*/ 1151164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15084 w 1289089"/>
              <a:gd name="connsiteY0" fmla="*/ 1159324 h 1287321"/>
              <a:gd name="connsiteX1" fmla="*/ 573167 w 1289089"/>
              <a:gd name="connsiteY1" fmla="*/ 152458 h 1287321"/>
              <a:gd name="connsiteX2" fmla="*/ 630089 w 1289089"/>
              <a:gd name="connsiteY2" fmla="*/ 121865 h 1287321"/>
              <a:gd name="connsiteX3" fmla="*/ 1289089 w 1289089"/>
              <a:gd name="connsiteY3" fmla="*/ 1287321 h 1287321"/>
              <a:gd name="connsiteX4" fmla="*/ 15084 w 1289089"/>
              <a:gd name="connsiteY4" fmla="*/ 1159324 h 1287321"/>
              <a:gd name="connsiteX0" fmla="*/ 15084 w 1289089"/>
              <a:gd name="connsiteY0" fmla="*/ 1092203 h 1220200"/>
              <a:gd name="connsiteX1" fmla="*/ 573167 w 1289089"/>
              <a:gd name="connsiteY1" fmla="*/ 85337 h 1220200"/>
              <a:gd name="connsiteX2" fmla="*/ 682867 w 1289089"/>
              <a:gd name="connsiteY2" fmla="*/ 214810 h 1220200"/>
              <a:gd name="connsiteX3" fmla="*/ 1289089 w 1289089"/>
              <a:gd name="connsiteY3" fmla="*/ 1220200 h 1220200"/>
              <a:gd name="connsiteX4" fmla="*/ 15084 w 1289089"/>
              <a:gd name="connsiteY4" fmla="*/ 1092203 h 1220200"/>
              <a:gd name="connsiteX0" fmla="*/ 15284 w 1289289"/>
              <a:gd name="connsiteY0" fmla="*/ 1019701 h 1147698"/>
              <a:gd name="connsiteX1" fmla="*/ 564801 w 1289289"/>
              <a:gd name="connsiteY1" fmla="*/ 129029 h 1147698"/>
              <a:gd name="connsiteX2" fmla="*/ 683067 w 1289289"/>
              <a:gd name="connsiteY2" fmla="*/ 142308 h 1147698"/>
              <a:gd name="connsiteX3" fmla="*/ 1289289 w 1289289"/>
              <a:gd name="connsiteY3" fmla="*/ 1147698 h 1147698"/>
              <a:gd name="connsiteX4" fmla="*/ 15284 w 1289289"/>
              <a:gd name="connsiteY4" fmla="*/ 1019701 h 1147698"/>
              <a:gd name="connsiteX0" fmla="*/ 15284 w 1289289"/>
              <a:gd name="connsiteY0" fmla="*/ 983373 h 1111370"/>
              <a:gd name="connsiteX1" fmla="*/ 564801 w 1289289"/>
              <a:gd name="connsiteY1" fmla="*/ 92701 h 1111370"/>
              <a:gd name="connsiteX2" fmla="*/ 683067 w 1289289"/>
              <a:gd name="connsiteY2" fmla="*/ 105980 h 1111370"/>
              <a:gd name="connsiteX3" fmla="*/ 1289289 w 1289289"/>
              <a:gd name="connsiteY3" fmla="*/ 1111370 h 1111370"/>
              <a:gd name="connsiteX4" fmla="*/ 15284 w 1289289"/>
              <a:gd name="connsiteY4" fmla="*/ 983373 h 1111370"/>
              <a:gd name="connsiteX0" fmla="*/ 16242 w 1290247"/>
              <a:gd name="connsiteY0" fmla="*/ 983373 h 1111370"/>
              <a:gd name="connsiteX1" fmla="*/ 565759 w 1290247"/>
              <a:gd name="connsiteY1" fmla="*/ 92701 h 1111370"/>
              <a:gd name="connsiteX2" fmla="*/ 684025 w 1290247"/>
              <a:gd name="connsiteY2" fmla="*/ 105980 h 1111370"/>
              <a:gd name="connsiteX3" fmla="*/ 1290247 w 1290247"/>
              <a:gd name="connsiteY3" fmla="*/ 1111370 h 1111370"/>
              <a:gd name="connsiteX4" fmla="*/ 16242 w 1290247"/>
              <a:gd name="connsiteY4" fmla="*/ 983373 h 1111370"/>
              <a:gd name="connsiteX0" fmla="*/ 0 w 1274005"/>
              <a:gd name="connsiteY0" fmla="*/ 983373 h 1111370"/>
              <a:gd name="connsiteX1" fmla="*/ 549517 w 1274005"/>
              <a:gd name="connsiteY1" fmla="*/ 92701 h 1111370"/>
              <a:gd name="connsiteX2" fmla="*/ 667783 w 1274005"/>
              <a:gd name="connsiteY2" fmla="*/ 105980 h 1111370"/>
              <a:gd name="connsiteX3" fmla="*/ 1274005 w 1274005"/>
              <a:gd name="connsiteY3" fmla="*/ 1111370 h 1111370"/>
              <a:gd name="connsiteX4" fmla="*/ 0 w 1274005"/>
              <a:gd name="connsiteY4" fmla="*/ 983373 h 1111370"/>
              <a:gd name="connsiteX0" fmla="*/ 0 w 1274005"/>
              <a:gd name="connsiteY0" fmla="*/ 972764 h 1100761"/>
              <a:gd name="connsiteX1" fmla="*/ 524276 w 1274005"/>
              <a:gd name="connsiteY1" fmla="*/ 112898 h 1100761"/>
              <a:gd name="connsiteX2" fmla="*/ 667783 w 1274005"/>
              <a:gd name="connsiteY2" fmla="*/ 95371 h 1100761"/>
              <a:gd name="connsiteX3" fmla="*/ 1274005 w 1274005"/>
              <a:gd name="connsiteY3" fmla="*/ 1100761 h 1100761"/>
              <a:gd name="connsiteX4" fmla="*/ 0 w 1274005"/>
              <a:gd name="connsiteY4" fmla="*/ 972764 h 1100761"/>
              <a:gd name="connsiteX0" fmla="*/ 0 w 1274005"/>
              <a:gd name="connsiteY0" fmla="*/ 971972 h 1099969"/>
              <a:gd name="connsiteX1" fmla="*/ 524276 w 1274005"/>
              <a:gd name="connsiteY1" fmla="*/ 112106 h 1099969"/>
              <a:gd name="connsiteX2" fmla="*/ 667783 w 1274005"/>
              <a:gd name="connsiteY2" fmla="*/ 94579 h 1099969"/>
              <a:gd name="connsiteX3" fmla="*/ 1274005 w 1274005"/>
              <a:gd name="connsiteY3" fmla="*/ 1099969 h 1099969"/>
              <a:gd name="connsiteX4" fmla="*/ 0 w 1274005"/>
              <a:gd name="connsiteY4" fmla="*/ 971972 h 1099969"/>
              <a:gd name="connsiteX0" fmla="*/ 0 w 1274005"/>
              <a:gd name="connsiteY0" fmla="*/ 965402 h 1093399"/>
              <a:gd name="connsiteX1" fmla="*/ 524276 w 1274005"/>
              <a:gd name="connsiteY1" fmla="*/ 105536 h 1093399"/>
              <a:gd name="connsiteX2" fmla="*/ 674791 w 1274005"/>
              <a:gd name="connsiteY2" fmla="*/ 97657 h 1093399"/>
              <a:gd name="connsiteX3" fmla="*/ 1274005 w 1274005"/>
              <a:gd name="connsiteY3" fmla="*/ 1093399 h 1093399"/>
              <a:gd name="connsiteX4" fmla="*/ 0 w 1274005"/>
              <a:gd name="connsiteY4" fmla="*/ 965402 h 1093399"/>
              <a:gd name="connsiteX0" fmla="*/ 0 w 1274005"/>
              <a:gd name="connsiteY0" fmla="*/ 957095 h 1085092"/>
              <a:gd name="connsiteX1" fmla="*/ 524276 w 1274005"/>
              <a:gd name="connsiteY1" fmla="*/ 97229 h 1085092"/>
              <a:gd name="connsiteX2" fmla="*/ 674791 w 1274005"/>
              <a:gd name="connsiteY2" fmla="*/ 89350 h 1085092"/>
              <a:gd name="connsiteX3" fmla="*/ 1274005 w 1274005"/>
              <a:gd name="connsiteY3" fmla="*/ 1085092 h 1085092"/>
              <a:gd name="connsiteX4" fmla="*/ 0 w 1274005"/>
              <a:gd name="connsiteY4" fmla="*/ 957095 h 1085092"/>
              <a:gd name="connsiteX0" fmla="*/ 0 w 1274005"/>
              <a:gd name="connsiteY0" fmla="*/ 957095 h 1085092"/>
              <a:gd name="connsiteX1" fmla="*/ 524276 w 1274005"/>
              <a:gd name="connsiteY1" fmla="*/ 97229 h 1085092"/>
              <a:gd name="connsiteX2" fmla="*/ 674791 w 1274005"/>
              <a:gd name="connsiteY2" fmla="*/ 89350 h 1085092"/>
              <a:gd name="connsiteX3" fmla="*/ 1217518 w 1274005"/>
              <a:gd name="connsiteY3" fmla="*/ 956420 h 1085092"/>
              <a:gd name="connsiteX4" fmla="*/ 1274005 w 1274005"/>
              <a:gd name="connsiteY4" fmla="*/ 1085092 h 1085092"/>
              <a:gd name="connsiteX5" fmla="*/ 0 w 1274005"/>
              <a:gd name="connsiteY5" fmla="*/ 957095 h 1085092"/>
              <a:gd name="connsiteX0" fmla="*/ 0 w 1239372"/>
              <a:gd name="connsiteY0" fmla="*/ 957095 h 1088139"/>
              <a:gd name="connsiteX1" fmla="*/ 524276 w 1239372"/>
              <a:gd name="connsiteY1" fmla="*/ 97229 h 1088139"/>
              <a:gd name="connsiteX2" fmla="*/ 674791 w 1239372"/>
              <a:gd name="connsiteY2" fmla="*/ 89350 h 1088139"/>
              <a:gd name="connsiteX3" fmla="*/ 1217518 w 1239372"/>
              <a:gd name="connsiteY3" fmla="*/ 956420 h 1088139"/>
              <a:gd name="connsiteX4" fmla="*/ 1239372 w 1239372"/>
              <a:gd name="connsiteY4" fmla="*/ 1088139 h 1088139"/>
              <a:gd name="connsiteX5" fmla="*/ 0 w 1239372"/>
              <a:gd name="connsiteY5" fmla="*/ 957095 h 1088139"/>
              <a:gd name="connsiteX0" fmla="*/ 0 w 1255895"/>
              <a:gd name="connsiteY0" fmla="*/ 957095 h 1087474"/>
              <a:gd name="connsiteX1" fmla="*/ 524276 w 1255895"/>
              <a:gd name="connsiteY1" fmla="*/ 97229 h 1087474"/>
              <a:gd name="connsiteX2" fmla="*/ 674791 w 1255895"/>
              <a:gd name="connsiteY2" fmla="*/ 89350 h 1087474"/>
              <a:gd name="connsiteX3" fmla="*/ 1217518 w 1255895"/>
              <a:gd name="connsiteY3" fmla="*/ 956420 h 1087474"/>
              <a:gd name="connsiteX4" fmla="*/ 1255895 w 1255895"/>
              <a:gd name="connsiteY4" fmla="*/ 1087474 h 1087474"/>
              <a:gd name="connsiteX5" fmla="*/ 0 w 1255895"/>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8788"/>
              <a:gd name="connsiteX1" fmla="*/ 524276 w 1262004"/>
              <a:gd name="connsiteY1" fmla="*/ 97229 h 1088788"/>
              <a:gd name="connsiteX2" fmla="*/ 674791 w 1262004"/>
              <a:gd name="connsiteY2" fmla="*/ 89350 h 1088788"/>
              <a:gd name="connsiteX3" fmla="*/ 1217518 w 1262004"/>
              <a:gd name="connsiteY3" fmla="*/ 956420 h 1088788"/>
              <a:gd name="connsiteX4" fmla="*/ 1255895 w 1262004"/>
              <a:gd name="connsiteY4" fmla="*/ 1087474 h 1088788"/>
              <a:gd name="connsiteX5" fmla="*/ 0 w 1262004"/>
              <a:gd name="connsiteY5" fmla="*/ 957095 h 1088788"/>
              <a:gd name="connsiteX0" fmla="*/ 0 w 1262004"/>
              <a:gd name="connsiteY0" fmla="*/ 994670 h 1126363"/>
              <a:gd name="connsiteX1" fmla="*/ 524276 w 1262004"/>
              <a:gd name="connsiteY1" fmla="*/ 134804 h 1126363"/>
              <a:gd name="connsiteX2" fmla="*/ 763837 w 1262004"/>
              <a:gd name="connsiteY2" fmla="*/ 74328 h 1126363"/>
              <a:gd name="connsiteX3" fmla="*/ 1217518 w 1262004"/>
              <a:gd name="connsiteY3" fmla="*/ 993995 h 1126363"/>
              <a:gd name="connsiteX4" fmla="*/ 1255895 w 1262004"/>
              <a:gd name="connsiteY4" fmla="*/ 1125049 h 1126363"/>
              <a:gd name="connsiteX5" fmla="*/ 0 w 1262004"/>
              <a:gd name="connsiteY5" fmla="*/ 994670 h 1126363"/>
              <a:gd name="connsiteX0" fmla="*/ 0 w 1262004"/>
              <a:gd name="connsiteY0" fmla="*/ 994670 h 1126363"/>
              <a:gd name="connsiteX1" fmla="*/ 524276 w 1262004"/>
              <a:gd name="connsiteY1" fmla="*/ 134804 h 1126363"/>
              <a:gd name="connsiteX2" fmla="*/ 763837 w 1262004"/>
              <a:gd name="connsiteY2" fmla="*/ 74328 h 1126363"/>
              <a:gd name="connsiteX3" fmla="*/ 1217518 w 1262004"/>
              <a:gd name="connsiteY3" fmla="*/ 993995 h 1126363"/>
              <a:gd name="connsiteX4" fmla="*/ 1255895 w 1262004"/>
              <a:gd name="connsiteY4" fmla="*/ 1125049 h 1126363"/>
              <a:gd name="connsiteX5" fmla="*/ 0 w 1262004"/>
              <a:gd name="connsiteY5" fmla="*/ 994670 h 1126363"/>
              <a:gd name="connsiteX0" fmla="*/ 0 w 1262004"/>
              <a:gd name="connsiteY0" fmla="*/ 1013182 h 1144875"/>
              <a:gd name="connsiteX1" fmla="*/ 622138 w 1262004"/>
              <a:gd name="connsiteY1" fmla="*/ 90675 h 1144875"/>
              <a:gd name="connsiteX2" fmla="*/ 763837 w 1262004"/>
              <a:gd name="connsiteY2" fmla="*/ 92840 h 1144875"/>
              <a:gd name="connsiteX3" fmla="*/ 1217518 w 1262004"/>
              <a:gd name="connsiteY3" fmla="*/ 1012507 h 1144875"/>
              <a:gd name="connsiteX4" fmla="*/ 1255895 w 1262004"/>
              <a:gd name="connsiteY4" fmla="*/ 1143561 h 1144875"/>
              <a:gd name="connsiteX5" fmla="*/ 0 w 1262004"/>
              <a:gd name="connsiteY5" fmla="*/ 1013182 h 1144875"/>
              <a:gd name="connsiteX0" fmla="*/ 0 w 1262004"/>
              <a:gd name="connsiteY0" fmla="*/ 1013182 h 1144875"/>
              <a:gd name="connsiteX1" fmla="*/ 622138 w 1262004"/>
              <a:gd name="connsiteY1" fmla="*/ 90675 h 1144875"/>
              <a:gd name="connsiteX2" fmla="*/ 763837 w 1262004"/>
              <a:gd name="connsiteY2" fmla="*/ 92840 h 1144875"/>
              <a:gd name="connsiteX3" fmla="*/ 1217518 w 1262004"/>
              <a:gd name="connsiteY3" fmla="*/ 1012507 h 1144875"/>
              <a:gd name="connsiteX4" fmla="*/ 1255895 w 1262004"/>
              <a:gd name="connsiteY4" fmla="*/ 1143561 h 1144875"/>
              <a:gd name="connsiteX5" fmla="*/ 0 w 1262004"/>
              <a:gd name="connsiteY5" fmla="*/ 1013182 h 1144875"/>
              <a:gd name="connsiteX0" fmla="*/ 0 w 1262004"/>
              <a:gd name="connsiteY0" fmla="*/ 994545 h 1126238"/>
              <a:gd name="connsiteX1" fmla="*/ 622138 w 1262004"/>
              <a:gd name="connsiteY1" fmla="*/ 72038 h 1126238"/>
              <a:gd name="connsiteX2" fmla="*/ 763837 w 1262004"/>
              <a:gd name="connsiteY2" fmla="*/ 74203 h 1126238"/>
              <a:gd name="connsiteX3" fmla="*/ 1217518 w 1262004"/>
              <a:gd name="connsiteY3" fmla="*/ 993870 h 1126238"/>
              <a:gd name="connsiteX4" fmla="*/ 1255895 w 1262004"/>
              <a:gd name="connsiteY4" fmla="*/ 1124924 h 1126238"/>
              <a:gd name="connsiteX5" fmla="*/ 0 w 1262004"/>
              <a:gd name="connsiteY5" fmla="*/ 994545 h 1126238"/>
              <a:gd name="connsiteX0" fmla="*/ 0 w 1262004"/>
              <a:gd name="connsiteY0" fmla="*/ 1006208 h 1137901"/>
              <a:gd name="connsiteX1" fmla="*/ 622138 w 1262004"/>
              <a:gd name="connsiteY1" fmla="*/ 83701 h 1137901"/>
              <a:gd name="connsiteX2" fmla="*/ 763837 w 1262004"/>
              <a:gd name="connsiteY2" fmla="*/ 85866 h 1137901"/>
              <a:gd name="connsiteX3" fmla="*/ 1217518 w 1262004"/>
              <a:gd name="connsiteY3" fmla="*/ 1005533 h 1137901"/>
              <a:gd name="connsiteX4" fmla="*/ 1255895 w 1262004"/>
              <a:gd name="connsiteY4" fmla="*/ 1136587 h 1137901"/>
              <a:gd name="connsiteX5" fmla="*/ 0 w 1262004"/>
              <a:gd name="connsiteY5" fmla="*/ 1006208 h 113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004" h="1137901">
                <a:moveTo>
                  <a:pt x="0" y="1006208"/>
                </a:moveTo>
                <a:cubicBezTo>
                  <a:pt x="70072" y="876199"/>
                  <a:pt x="461697" y="309251"/>
                  <a:pt x="622138" y="83701"/>
                </a:cubicBezTo>
                <a:cubicBezTo>
                  <a:pt x="693818" y="-15917"/>
                  <a:pt x="698602" y="-40073"/>
                  <a:pt x="763837" y="85866"/>
                </a:cubicBezTo>
                <a:cubicBezTo>
                  <a:pt x="948009" y="387446"/>
                  <a:pt x="1052715" y="659239"/>
                  <a:pt x="1217518" y="1005533"/>
                </a:cubicBezTo>
                <a:cubicBezTo>
                  <a:pt x="1230310" y="1049218"/>
                  <a:pt x="1278932" y="1119596"/>
                  <a:pt x="1255895" y="1136587"/>
                </a:cubicBezTo>
                <a:cubicBezTo>
                  <a:pt x="1220219" y="1150545"/>
                  <a:pt x="418632" y="1049668"/>
                  <a:pt x="0" y="1006208"/>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7F5F1"/>
              </a:solidFill>
            </a:endParaRPr>
          </a:p>
        </p:txBody>
      </p:sp>
      <p:sp>
        <p:nvSpPr>
          <p:cNvPr id="15" name="Freeform: Shape 14">
            <a:extLst>
              <a:ext uri="{FF2B5EF4-FFF2-40B4-BE49-F238E27FC236}">
                <a16:creationId xmlns:a16="http://schemas.microsoft.com/office/drawing/2014/main" id="{F0E444C7-BDCF-10F9-EA3D-1D8A56AE2ACF}"/>
              </a:ext>
            </a:extLst>
          </p:cNvPr>
          <p:cNvSpPr/>
          <p:nvPr/>
        </p:nvSpPr>
        <p:spPr>
          <a:xfrm rot="2913124">
            <a:off x="-143825" y="1465002"/>
            <a:ext cx="1029192" cy="1012600"/>
          </a:xfrm>
          <a:custGeom>
            <a:avLst/>
            <a:gdLst>
              <a:gd name="connsiteX0" fmla="*/ 163665 w 1103812"/>
              <a:gd name="connsiteY0" fmla="*/ 166268 h 1086017"/>
              <a:gd name="connsiteX1" fmla="*/ 509723 w 1103812"/>
              <a:gd name="connsiteY1" fmla="*/ 137 h 1086017"/>
              <a:gd name="connsiteX2" fmla="*/ 950595 w 1103812"/>
              <a:gd name="connsiteY2" fmla="*/ 146718 h 1086017"/>
              <a:gd name="connsiteX3" fmla="*/ 1059140 w 1103812"/>
              <a:gd name="connsiteY3" fmla="*/ 754840 h 1086017"/>
              <a:gd name="connsiteX4" fmla="*/ 599836 w 1103812"/>
              <a:gd name="connsiteY4" fmla="*/ 1081095 h 1086017"/>
              <a:gd name="connsiteX5" fmla="*/ 551294 w 1103812"/>
              <a:gd name="connsiteY5" fmla="*/ 1086017 h 1086017"/>
              <a:gd name="connsiteX6" fmla="*/ 9259 w 1103812"/>
              <a:gd name="connsiteY6" fmla="*/ 607343 h 1086017"/>
              <a:gd name="connsiteX7" fmla="*/ 4296 w 1103812"/>
              <a:gd name="connsiteY7" fmla="*/ 586213 h 1086017"/>
              <a:gd name="connsiteX8" fmla="*/ 163665 w 1103812"/>
              <a:gd name="connsiteY8" fmla="*/ 166268 h 108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3812" h="1086017">
                <a:moveTo>
                  <a:pt x="163665" y="166268"/>
                </a:moveTo>
                <a:cubicBezTo>
                  <a:pt x="229167" y="71440"/>
                  <a:pt x="378568" y="3395"/>
                  <a:pt x="509723" y="137"/>
                </a:cubicBezTo>
                <a:cubicBezTo>
                  <a:pt x="640878" y="-3122"/>
                  <a:pt x="855767" y="51889"/>
                  <a:pt x="950595" y="146718"/>
                </a:cubicBezTo>
                <a:cubicBezTo>
                  <a:pt x="1045423" y="241546"/>
                  <a:pt x="1172535" y="537478"/>
                  <a:pt x="1059140" y="754840"/>
                </a:cubicBezTo>
                <a:cubicBezTo>
                  <a:pt x="939268" y="949022"/>
                  <a:pt x="757431" y="1053066"/>
                  <a:pt x="599836" y="1081095"/>
                </a:cubicBezTo>
                <a:lnTo>
                  <a:pt x="551294" y="1086017"/>
                </a:lnTo>
                <a:lnTo>
                  <a:pt x="9259" y="607343"/>
                </a:lnTo>
                <a:lnTo>
                  <a:pt x="4296" y="586213"/>
                </a:lnTo>
                <a:cubicBezTo>
                  <a:pt x="-24461" y="355002"/>
                  <a:pt x="98164" y="261096"/>
                  <a:pt x="163665" y="166268"/>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7F5F1"/>
              </a:solidFill>
            </a:endParaRPr>
          </a:p>
        </p:txBody>
      </p:sp>
      <p:sp>
        <p:nvSpPr>
          <p:cNvPr id="7" name="Freeform 9">
            <a:extLst>
              <a:ext uri="{FF2B5EF4-FFF2-40B4-BE49-F238E27FC236}">
                <a16:creationId xmlns:a16="http://schemas.microsoft.com/office/drawing/2014/main" id="{27A44CC9-DC63-CC79-6872-1D73B28CA69D}"/>
              </a:ext>
            </a:extLst>
          </p:cNvPr>
          <p:cNvSpPr/>
          <p:nvPr/>
        </p:nvSpPr>
        <p:spPr>
          <a:xfrm rot="1803749" flipH="1">
            <a:off x="2425665" y="1620126"/>
            <a:ext cx="1320623" cy="722418"/>
          </a:xfrm>
          <a:custGeom>
            <a:avLst/>
            <a:gdLst>
              <a:gd name="connsiteX0" fmla="*/ 735845 w 2315009"/>
              <a:gd name="connsiteY0" fmla="*/ 1198094 h 1266376"/>
              <a:gd name="connsiteX1" fmla="*/ 1706063 w 2315009"/>
              <a:gd name="connsiteY1" fmla="*/ 1198581 h 1266376"/>
              <a:gd name="connsiteX2" fmla="*/ 2290513 w 2315009"/>
              <a:gd name="connsiteY2" fmla="*/ 429320 h 1266376"/>
              <a:gd name="connsiteX3" fmla="*/ 2315009 w 2315009"/>
              <a:gd name="connsiteY3" fmla="*/ 266726 h 1266376"/>
              <a:gd name="connsiteX4" fmla="*/ 1828072 w 2315009"/>
              <a:gd name="connsiteY4" fmla="*/ 145194 h 1266376"/>
              <a:gd name="connsiteX5" fmla="*/ 1824945 w 2315009"/>
              <a:gd name="connsiteY5" fmla="*/ 166186 h 1266376"/>
              <a:gd name="connsiteX6" fmla="*/ 1574870 w 2315009"/>
              <a:gd name="connsiteY6" fmla="*/ 686358 h 1266376"/>
              <a:gd name="connsiteX7" fmla="*/ 780663 w 2315009"/>
              <a:gd name="connsiteY7" fmla="*/ 642497 h 1266376"/>
              <a:gd name="connsiteX8" fmla="*/ 485404 w 2315009"/>
              <a:gd name="connsiteY8" fmla="*/ 0 h 1266376"/>
              <a:gd name="connsiteX9" fmla="*/ 0 w 2315009"/>
              <a:gd name="connsiteY9" fmla="*/ 76647 h 1266376"/>
              <a:gd name="connsiteX10" fmla="*/ 87283 w 2315009"/>
              <a:gd name="connsiteY10" fmla="*/ 504176 h 1266376"/>
              <a:gd name="connsiteX11" fmla="*/ 511250 w 2315009"/>
              <a:gd name="connsiteY11" fmla="*/ 1122860 h 1266376"/>
              <a:gd name="connsiteX12" fmla="*/ 735845 w 2315009"/>
              <a:gd name="connsiteY12" fmla="*/ 1198094 h 126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5009" h="1266376">
                <a:moveTo>
                  <a:pt x="735845" y="1198094"/>
                </a:moveTo>
                <a:cubicBezTo>
                  <a:pt x="1010251" y="1267877"/>
                  <a:pt x="1408984" y="1307991"/>
                  <a:pt x="1706063" y="1198581"/>
                </a:cubicBezTo>
                <a:cubicBezTo>
                  <a:pt x="2088905" y="1025678"/>
                  <a:pt x="2230788" y="730915"/>
                  <a:pt x="2290513" y="429320"/>
                </a:cubicBezTo>
                <a:lnTo>
                  <a:pt x="2315009" y="266726"/>
                </a:lnTo>
                <a:lnTo>
                  <a:pt x="1828072" y="145194"/>
                </a:lnTo>
                <a:lnTo>
                  <a:pt x="1824945" y="166186"/>
                </a:lnTo>
                <a:cubicBezTo>
                  <a:pt x="1787301" y="421216"/>
                  <a:pt x="1755260" y="595210"/>
                  <a:pt x="1574870" y="686358"/>
                </a:cubicBezTo>
                <a:cubicBezTo>
                  <a:pt x="1373457" y="817883"/>
                  <a:pt x="962240" y="756891"/>
                  <a:pt x="780663" y="642497"/>
                </a:cubicBezTo>
                <a:cubicBezTo>
                  <a:pt x="599085" y="528104"/>
                  <a:pt x="524005" y="279592"/>
                  <a:pt x="485404" y="0"/>
                </a:cubicBezTo>
                <a:lnTo>
                  <a:pt x="0" y="76647"/>
                </a:lnTo>
                <a:cubicBezTo>
                  <a:pt x="9850" y="208657"/>
                  <a:pt x="37847" y="312521"/>
                  <a:pt x="87283" y="504176"/>
                </a:cubicBezTo>
                <a:cubicBezTo>
                  <a:pt x="136719" y="695831"/>
                  <a:pt x="253906" y="936898"/>
                  <a:pt x="511250" y="1122860"/>
                </a:cubicBezTo>
                <a:cubicBezTo>
                  <a:pt x="566721" y="1148275"/>
                  <a:pt x="644376" y="1174833"/>
                  <a:pt x="735845" y="1198094"/>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7F5F1"/>
              </a:solidFill>
            </a:endParaRPr>
          </a:p>
        </p:txBody>
      </p:sp>
      <p:sp>
        <p:nvSpPr>
          <p:cNvPr id="10" name="Freeform: Shape 9">
            <a:extLst>
              <a:ext uri="{FF2B5EF4-FFF2-40B4-BE49-F238E27FC236}">
                <a16:creationId xmlns:a16="http://schemas.microsoft.com/office/drawing/2014/main" id="{4C5BA459-736B-9CFC-512A-080623350A39}"/>
              </a:ext>
            </a:extLst>
          </p:cNvPr>
          <p:cNvSpPr/>
          <p:nvPr/>
        </p:nvSpPr>
        <p:spPr>
          <a:xfrm rot="15264538">
            <a:off x="1082711" y="-42791"/>
            <a:ext cx="1043490" cy="1082003"/>
          </a:xfrm>
          <a:custGeom>
            <a:avLst/>
            <a:gdLst>
              <a:gd name="connsiteX0" fmla="*/ 1015265 w 1043490"/>
              <a:gd name="connsiteY0" fmla="*/ 626017 h 1082003"/>
              <a:gd name="connsiteX1" fmla="*/ 937452 w 1043490"/>
              <a:gd name="connsiteY1" fmla="*/ 904879 h 1082003"/>
              <a:gd name="connsiteX2" fmla="*/ 894745 w 1043490"/>
              <a:gd name="connsiteY2" fmla="*/ 906275 h 1082003"/>
              <a:gd name="connsiteX3" fmla="*/ 749105 w 1043490"/>
              <a:gd name="connsiteY3" fmla="*/ 826720 h 1082003"/>
              <a:gd name="connsiteX4" fmla="*/ 723287 w 1043490"/>
              <a:gd name="connsiteY4" fmla="*/ 1033436 h 1082003"/>
              <a:gd name="connsiteX5" fmla="*/ 535208 w 1043490"/>
              <a:gd name="connsiteY5" fmla="*/ 1062954 h 1082003"/>
              <a:gd name="connsiteX6" fmla="*/ 461086 w 1043490"/>
              <a:gd name="connsiteY6" fmla="*/ 911589 h 1082003"/>
              <a:gd name="connsiteX7" fmla="*/ 308965 w 1043490"/>
              <a:gd name="connsiteY7" fmla="*/ 1065206 h 1082003"/>
              <a:gd name="connsiteX8" fmla="*/ 154434 w 1043490"/>
              <a:gd name="connsiteY8" fmla="*/ 914046 h 1082003"/>
              <a:gd name="connsiteX9" fmla="*/ 232675 w 1043490"/>
              <a:gd name="connsiteY9" fmla="*/ 729412 h 1082003"/>
              <a:gd name="connsiteX10" fmla="*/ 58947 w 1043490"/>
              <a:gd name="connsiteY10" fmla="*/ 703238 h 1082003"/>
              <a:gd name="connsiteX11" fmla="*/ 38864 w 1043490"/>
              <a:gd name="connsiteY11" fmla="*/ 502561 h 1082003"/>
              <a:gd name="connsiteX12" fmla="*/ 227406 w 1043490"/>
              <a:gd name="connsiteY12" fmla="*/ 456249 h 1082003"/>
              <a:gd name="connsiteX13" fmla="*/ 109433 w 1043490"/>
              <a:gd name="connsiteY13" fmla="*/ 301401 h 1082003"/>
              <a:gd name="connsiteX14" fmla="*/ 121097 w 1043490"/>
              <a:gd name="connsiteY14" fmla="*/ 174449 h 1082003"/>
              <a:gd name="connsiteX15" fmla="*/ 297087 w 1043490"/>
              <a:gd name="connsiteY15" fmla="*/ 135617 h 1082003"/>
              <a:gd name="connsiteX16" fmla="*/ 433813 w 1043490"/>
              <a:gd name="connsiteY16" fmla="*/ 222712 h 1082003"/>
              <a:gd name="connsiteX17" fmla="*/ 499826 w 1043490"/>
              <a:gd name="connsiteY17" fmla="*/ 40121 h 1082003"/>
              <a:gd name="connsiteX18" fmla="*/ 713870 w 1043490"/>
              <a:gd name="connsiteY18" fmla="*/ 55424 h 1082003"/>
              <a:gd name="connsiteX19" fmla="*/ 733683 w 1043490"/>
              <a:gd name="connsiteY19" fmla="*/ 273744 h 1082003"/>
              <a:gd name="connsiteX20" fmla="*/ 851462 w 1043490"/>
              <a:gd name="connsiteY20" fmla="*/ 170769 h 1082003"/>
              <a:gd name="connsiteX21" fmla="*/ 1038245 w 1043490"/>
              <a:gd name="connsiteY21" fmla="*/ 280606 h 1082003"/>
              <a:gd name="connsiteX22" fmla="*/ 1013858 w 1043490"/>
              <a:gd name="connsiteY22" fmla="*/ 436466 h 1082003"/>
              <a:gd name="connsiteX23" fmla="*/ 922561 w 1043490"/>
              <a:gd name="connsiteY23" fmla="*/ 547712 h 1082003"/>
              <a:gd name="connsiteX24" fmla="*/ 975832 w 1043490"/>
              <a:gd name="connsiteY24" fmla="*/ 587027 h 1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3490" h="1082003">
                <a:moveTo>
                  <a:pt x="1015265" y="626017"/>
                </a:moveTo>
                <a:lnTo>
                  <a:pt x="937452" y="904879"/>
                </a:lnTo>
                <a:lnTo>
                  <a:pt x="894745" y="906275"/>
                </a:lnTo>
                <a:cubicBezTo>
                  <a:pt x="823464" y="904794"/>
                  <a:pt x="807492" y="853358"/>
                  <a:pt x="749105" y="826720"/>
                </a:cubicBezTo>
                <a:cubicBezTo>
                  <a:pt x="753617" y="939221"/>
                  <a:pt x="758816" y="966143"/>
                  <a:pt x="723287" y="1033436"/>
                </a:cubicBezTo>
                <a:cubicBezTo>
                  <a:pt x="696549" y="1082801"/>
                  <a:pt x="569323" y="1097930"/>
                  <a:pt x="535208" y="1062954"/>
                </a:cubicBezTo>
                <a:cubicBezTo>
                  <a:pt x="485554" y="1011924"/>
                  <a:pt x="492244" y="980934"/>
                  <a:pt x="461086" y="911589"/>
                </a:cubicBezTo>
                <a:cubicBezTo>
                  <a:pt x="426014" y="967683"/>
                  <a:pt x="368908" y="1031240"/>
                  <a:pt x="308965" y="1065206"/>
                </a:cubicBezTo>
                <a:cubicBezTo>
                  <a:pt x="233800" y="1110903"/>
                  <a:pt x="153848" y="985607"/>
                  <a:pt x="154434" y="914046"/>
                </a:cubicBezTo>
                <a:cubicBezTo>
                  <a:pt x="173928" y="789624"/>
                  <a:pt x="202223" y="814490"/>
                  <a:pt x="232675" y="729412"/>
                </a:cubicBezTo>
                <a:cubicBezTo>
                  <a:pt x="104568" y="737550"/>
                  <a:pt x="95720" y="721969"/>
                  <a:pt x="58947" y="703238"/>
                </a:cubicBezTo>
                <a:cubicBezTo>
                  <a:pt x="-34081" y="649294"/>
                  <a:pt x="1957" y="547225"/>
                  <a:pt x="38864" y="502561"/>
                </a:cubicBezTo>
                <a:cubicBezTo>
                  <a:pt x="103886" y="464072"/>
                  <a:pt x="124154" y="456361"/>
                  <a:pt x="227406" y="456249"/>
                </a:cubicBezTo>
                <a:cubicBezTo>
                  <a:pt x="144412" y="385427"/>
                  <a:pt x="137791" y="349345"/>
                  <a:pt x="109433" y="301401"/>
                </a:cubicBezTo>
                <a:cubicBezTo>
                  <a:pt x="87537" y="280033"/>
                  <a:pt x="103015" y="209391"/>
                  <a:pt x="121097" y="174449"/>
                </a:cubicBezTo>
                <a:cubicBezTo>
                  <a:pt x="164813" y="125860"/>
                  <a:pt x="258171" y="124789"/>
                  <a:pt x="297087" y="135617"/>
                </a:cubicBezTo>
                <a:cubicBezTo>
                  <a:pt x="387356" y="176060"/>
                  <a:pt x="388237" y="193680"/>
                  <a:pt x="433813" y="222712"/>
                </a:cubicBezTo>
                <a:cubicBezTo>
                  <a:pt x="445185" y="159961"/>
                  <a:pt x="450668" y="94197"/>
                  <a:pt x="499826" y="40121"/>
                </a:cubicBezTo>
                <a:cubicBezTo>
                  <a:pt x="565995" y="-29326"/>
                  <a:pt x="679835" y="1669"/>
                  <a:pt x="713870" y="55424"/>
                </a:cubicBezTo>
                <a:cubicBezTo>
                  <a:pt x="745245" y="136929"/>
                  <a:pt x="742221" y="176527"/>
                  <a:pt x="733683" y="273744"/>
                </a:cubicBezTo>
                <a:cubicBezTo>
                  <a:pt x="777200" y="222341"/>
                  <a:pt x="784283" y="201247"/>
                  <a:pt x="851462" y="170769"/>
                </a:cubicBezTo>
                <a:cubicBezTo>
                  <a:pt x="918642" y="140291"/>
                  <a:pt x="1041539" y="240016"/>
                  <a:pt x="1038245" y="280606"/>
                </a:cubicBezTo>
                <a:cubicBezTo>
                  <a:pt x="1049693" y="332877"/>
                  <a:pt x="1042768" y="380626"/>
                  <a:pt x="1013858" y="436466"/>
                </a:cubicBezTo>
                <a:cubicBezTo>
                  <a:pt x="987425" y="485008"/>
                  <a:pt x="962531" y="503090"/>
                  <a:pt x="922561" y="547712"/>
                </a:cubicBezTo>
                <a:cubicBezTo>
                  <a:pt x="931510" y="552420"/>
                  <a:pt x="952032" y="566989"/>
                  <a:pt x="975832" y="587027"/>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35620903"/>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Statement 4">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E270B09-708A-C716-C566-245C0FE6BF66}"/>
              </a:ext>
            </a:extLst>
          </p:cNvPr>
          <p:cNvSpPr/>
          <p:nvPr/>
        </p:nvSpPr>
        <p:spPr>
          <a:xfrm>
            <a:off x="0" y="0"/>
            <a:ext cx="12192000" cy="6858000"/>
          </a:xfrm>
          <a:prstGeom prst="rect">
            <a:avLst/>
          </a:prstGeom>
          <a:solidFill>
            <a:schemeClr val="bg2">
              <a:lumMod val="9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4" name="Freeform: Shape 13">
            <a:extLst>
              <a:ext uri="{FF2B5EF4-FFF2-40B4-BE49-F238E27FC236}">
                <a16:creationId xmlns:a16="http://schemas.microsoft.com/office/drawing/2014/main" id="{8253D702-4174-6035-061C-9193A7E0B258}"/>
              </a:ext>
            </a:extLst>
          </p:cNvPr>
          <p:cNvSpPr/>
          <p:nvPr/>
        </p:nvSpPr>
        <p:spPr>
          <a:xfrm rot="9044054">
            <a:off x="2473238" y="5669367"/>
            <a:ext cx="1325608" cy="646801"/>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686087"/>
              <a:gd name="connsiteY0" fmla="*/ 66646 h 3197316"/>
              <a:gd name="connsiteX1" fmla="*/ 4667284 w 4686087"/>
              <a:gd name="connsiteY1" fmla="*/ 69985 h 3197316"/>
              <a:gd name="connsiteX2" fmla="*/ 4504867 w 4686087"/>
              <a:gd name="connsiteY2" fmla="*/ 1507983 h 3197316"/>
              <a:gd name="connsiteX3" fmla="*/ 3153322 w 4686087"/>
              <a:gd name="connsiteY3" fmla="*/ 3133486 h 3197316"/>
              <a:gd name="connsiteX4" fmla="*/ 1172429 w 4686087"/>
              <a:gd name="connsiteY4" fmla="*/ 2890043 h 3197316"/>
              <a:gd name="connsiteX5" fmla="*/ 167010 w 4686087"/>
              <a:gd name="connsiteY5" fmla="*/ 1006577 h 3197316"/>
              <a:gd name="connsiteX6" fmla="*/ 5293 w 4686087"/>
              <a:gd name="connsiteY6" fmla="*/ 66646 h 3197316"/>
              <a:gd name="connsiteX0" fmla="*/ 0 w 4680794"/>
              <a:gd name="connsiteY0" fmla="*/ 66648 h 3197318"/>
              <a:gd name="connsiteX1" fmla="*/ 4661991 w 4680794"/>
              <a:gd name="connsiteY1" fmla="*/ 69987 h 3197318"/>
              <a:gd name="connsiteX2" fmla="*/ 4499574 w 4680794"/>
              <a:gd name="connsiteY2" fmla="*/ 1507985 h 3197318"/>
              <a:gd name="connsiteX3" fmla="*/ 3148029 w 4680794"/>
              <a:gd name="connsiteY3" fmla="*/ 3133488 h 3197318"/>
              <a:gd name="connsiteX4" fmla="*/ 1167136 w 4680794"/>
              <a:gd name="connsiteY4" fmla="*/ 2890045 h 3197318"/>
              <a:gd name="connsiteX5" fmla="*/ 161717 w 4680794"/>
              <a:gd name="connsiteY5" fmla="*/ 1006579 h 3197318"/>
              <a:gd name="connsiteX6" fmla="*/ 0 w 4680794"/>
              <a:gd name="connsiteY6" fmla="*/ 66648 h 3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794" h="3197318">
                <a:moveTo>
                  <a:pt x="0" y="66648"/>
                </a:moveTo>
                <a:cubicBezTo>
                  <a:pt x="1535847" y="-84686"/>
                  <a:pt x="3107994" y="68874"/>
                  <a:pt x="4661991" y="69987"/>
                </a:cubicBezTo>
                <a:cubicBezTo>
                  <a:pt x="4716788" y="86085"/>
                  <a:pt x="4648578" y="1038473"/>
                  <a:pt x="4499574" y="1507985"/>
                </a:cubicBezTo>
                <a:cubicBezTo>
                  <a:pt x="4268421" y="2156197"/>
                  <a:pt x="3729147" y="2829038"/>
                  <a:pt x="3148029" y="3133488"/>
                </a:cubicBezTo>
                <a:cubicBezTo>
                  <a:pt x="2640710" y="3273286"/>
                  <a:pt x="1746572" y="3179628"/>
                  <a:pt x="1167136" y="2890045"/>
                </a:cubicBezTo>
                <a:cubicBezTo>
                  <a:pt x="625557" y="2510152"/>
                  <a:pt x="356240" y="1477145"/>
                  <a:pt x="161717" y="1006579"/>
                </a:cubicBezTo>
                <a:cubicBezTo>
                  <a:pt x="130392" y="735572"/>
                  <a:pt x="17519" y="584911"/>
                  <a:pt x="0" y="66648"/>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endParaRPr>
          </a:p>
        </p:txBody>
      </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944880"/>
            <a:ext cx="10388366" cy="80772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hasCustomPrompt="1"/>
          </p:nvPr>
        </p:nvSpPr>
        <p:spPr>
          <a:xfrm>
            <a:off x="4891361" y="1090699"/>
            <a:ext cx="6111256" cy="4445397"/>
          </a:xfrm>
          <a:prstGeom prst="rect">
            <a:avLst/>
          </a:prstGeom>
        </p:spPr>
        <p:txBody>
          <a:bodyPr vert="horz" lIns="91440" tIns="45720" rIns="91440" bIns="45720" rtlCol="0" anchor="ctr">
            <a:noAutofit/>
          </a:bodyPr>
          <a:lstStyle>
            <a:lvl1pPr marL="0" indent="0">
              <a:lnSpc>
                <a:spcPct val="55000"/>
              </a:lnSpc>
              <a:buNone/>
              <a:defRPr lang="en-US" sz="7200" b="1" dirty="0">
                <a:solidFill>
                  <a:schemeClr val="tx2"/>
                </a:solidFill>
                <a:latin typeface="+mj-lt"/>
              </a:defRPr>
            </a:lvl1pPr>
            <a:lvl2pPr marL="457200" indent="0">
              <a:lnSpc>
                <a:spcPct val="55000"/>
              </a:lnSpc>
              <a:buNone/>
              <a:defRPr lang="en-US" sz="7200" b="1" dirty="0">
                <a:solidFill>
                  <a:schemeClr val="tx2"/>
                </a:solidFill>
                <a:latin typeface="+mj-lt"/>
              </a:defRPr>
            </a:lvl2pPr>
            <a:lvl3pPr marL="914400" indent="0">
              <a:lnSpc>
                <a:spcPct val="55000"/>
              </a:lnSpc>
              <a:buNone/>
              <a:defRPr lang="en-US" sz="7200" b="1" dirty="0">
                <a:solidFill>
                  <a:schemeClr val="tx2"/>
                </a:solidFill>
                <a:latin typeface="+mj-lt"/>
              </a:defRPr>
            </a:lvl3pPr>
            <a:lvl4pPr marL="1371600" indent="0">
              <a:lnSpc>
                <a:spcPct val="55000"/>
              </a:lnSpc>
              <a:buNone/>
              <a:defRPr lang="en-US" sz="7200" b="1" dirty="0">
                <a:solidFill>
                  <a:schemeClr val="tx2"/>
                </a:solidFill>
                <a:latin typeface="+mj-lt"/>
              </a:defRPr>
            </a:lvl4pPr>
            <a:lvl5pPr marL="1828800" indent="0">
              <a:lnSpc>
                <a:spcPct val="55000"/>
              </a:lnSpc>
              <a:buNone/>
              <a:defRPr lang="en-US" sz="7200" b="1" dirty="0">
                <a:solidFill>
                  <a:schemeClr val="tx2"/>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lvl1pPr>
              <a:defRPr>
                <a:solidFill>
                  <a:schemeClr val="tx2"/>
                </a:solidFil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t>‹#›</a:t>
            </a:fld>
            <a:endParaRPr lang="en-US"/>
          </a:p>
        </p:txBody>
      </p:sp>
      <p:sp>
        <p:nvSpPr>
          <p:cNvPr id="12" name="Star: 7 Points 2">
            <a:extLst>
              <a:ext uri="{FF2B5EF4-FFF2-40B4-BE49-F238E27FC236}">
                <a16:creationId xmlns:a16="http://schemas.microsoft.com/office/drawing/2014/main" id="{29FA70B8-ADFD-F56E-579C-F2F9F2EE2D37}"/>
              </a:ext>
            </a:extLst>
          </p:cNvPr>
          <p:cNvSpPr/>
          <p:nvPr/>
        </p:nvSpPr>
        <p:spPr>
          <a:xfrm rot="21274765">
            <a:off x="199617" y="4736505"/>
            <a:ext cx="1416923" cy="1344566"/>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320372 w 5102525"/>
              <a:gd name="connsiteY3" fmla="*/ 1553982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253600 w 5102525"/>
              <a:gd name="connsiteY3" fmla="*/ 1457047 h 4841960"/>
              <a:gd name="connsiteX4" fmla="*/ 2767493 w 5102525"/>
              <a:gd name="connsiteY4" fmla="*/ 0 h 4841960"/>
              <a:gd name="connsiteX5" fmla="*/ 3180840 w 5102525"/>
              <a:gd name="connsiteY5" fmla="*/ 1613401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02527" h="4841960">
                <a:moveTo>
                  <a:pt x="1" y="2871567"/>
                </a:moveTo>
                <a:cubicBezTo>
                  <a:pt x="421402" y="2584945"/>
                  <a:pt x="1175071" y="2342174"/>
                  <a:pt x="1612943" y="2131595"/>
                </a:cubicBezTo>
                <a:cubicBezTo>
                  <a:pt x="1380551" y="1836617"/>
                  <a:pt x="548845" y="1124818"/>
                  <a:pt x="485508" y="933726"/>
                </a:cubicBezTo>
                <a:cubicBezTo>
                  <a:pt x="1004428" y="1022184"/>
                  <a:pt x="2157000" y="1438183"/>
                  <a:pt x="2253602" y="1457047"/>
                </a:cubicBezTo>
                <a:cubicBezTo>
                  <a:pt x="2359708" y="1262403"/>
                  <a:pt x="2561804" y="370262"/>
                  <a:pt x="2767495" y="0"/>
                </a:cubicBezTo>
                <a:cubicBezTo>
                  <a:pt x="2961050" y="579670"/>
                  <a:pt x="3085800" y="1250964"/>
                  <a:pt x="3180842" y="1613401"/>
                </a:cubicBezTo>
                <a:cubicBezTo>
                  <a:pt x="3830458" y="1277637"/>
                  <a:pt x="4513089" y="677511"/>
                  <a:pt x="4697919" y="711224"/>
                </a:cubicBezTo>
                <a:cubicBezTo>
                  <a:pt x="4671089" y="917044"/>
                  <a:pt x="4368692" y="1342376"/>
                  <a:pt x="4272827" y="1480991"/>
                </a:cubicBezTo>
                <a:lnTo>
                  <a:pt x="3922734" y="2012985"/>
                </a:lnTo>
                <a:cubicBezTo>
                  <a:pt x="4030353" y="2086631"/>
                  <a:pt x="4970923" y="2236170"/>
                  <a:pt x="5102436" y="2339389"/>
                </a:cubicBezTo>
                <a:cubicBezTo>
                  <a:pt x="5111768" y="2481626"/>
                  <a:pt x="4403169" y="2567925"/>
                  <a:pt x="3863686" y="2811641"/>
                </a:cubicBezTo>
                <a:cubicBezTo>
                  <a:pt x="4058045" y="3055818"/>
                  <a:pt x="4635886" y="3630336"/>
                  <a:pt x="4828315" y="3987432"/>
                </a:cubicBezTo>
                <a:cubicBezTo>
                  <a:pt x="4763407" y="4009375"/>
                  <a:pt x="3711441" y="3580290"/>
                  <a:pt x="3349202" y="3472552"/>
                </a:cubicBezTo>
                <a:cubicBezTo>
                  <a:pt x="3302826" y="3787859"/>
                  <a:pt x="3264946" y="4551710"/>
                  <a:pt x="3184115" y="4840512"/>
                </a:cubicBezTo>
                <a:cubicBezTo>
                  <a:pt x="3047820" y="4888982"/>
                  <a:pt x="2486222" y="3704492"/>
                  <a:pt x="2421953" y="3718173"/>
                </a:cubicBezTo>
                <a:cubicBezTo>
                  <a:pt x="2290571" y="3712506"/>
                  <a:pt x="1238296" y="4573139"/>
                  <a:pt x="1092966" y="4437056"/>
                </a:cubicBezTo>
                <a:cubicBezTo>
                  <a:pt x="1167837" y="3959174"/>
                  <a:pt x="1449412" y="3421788"/>
                  <a:pt x="1577328" y="2981795"/>
                </a:cubicBezTo>
                <a:cubicBezTo>
                  <a:pt x="1489335" y="2910464"/>
                  <a:pt x="52036" y="3008383"/>
                  <a:pt x="1" y="2871567"/>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3" name="Isosceles Triangle 2">
            <a:extLst>
              <a:ext uri="{FF2B5EF4-FFF2-40B4-BE49-F238E27FC236}">
                <a16:creationId xmlns:a16="http://schemas.microsoft.com/office/drawing/2014/main" id="{D9BD400B-E1A1-9FA5-4873-7A0D140B608D}"/>
              </a:ext>
            </a:extLst>
          </p:cNvPr>
          <p:cNvSpPr/>
          <p:nvPr/>
        </p:nvSpPr>
        <p:spPr>
          <a:xfrm rot="1025276">
            <a:off x="1405047" y="3090014"/>
            <a:ext cx="1180511" cy="1064422"/>
          </a:xfrm>
          <a:custGeom>
            <a:avLst/>
            <a:gdLst>
              <a:gd name="connsiteX0" fmla="*/ 0 w 1452562"/>
              <a:gd name="connsiteY0" fmla="*/ 1151164 h 1151164"/>
              <a:gd name="connsiteX1" fmla="*/ 726281 w 1452562"/>
              <a:gd name="connsiteY1" fmla="*/ 0 h 1151164"/>
              <a:gd name="connsiteX2" fmla="*/ 1452562 w 1452562"/>
              <a:gd name="connsiteY2" fmla="*/ 1151164 h 1151164"/>
              <a:gd name="connsiteX3" fmla="*/ 0 w 1452562"/>
              <a:gd name="connsiteY3" fmla="*/ 1151164 h 1151164"/>
              <a:gd name="connsiteX0" fmla="*/ 0 w 1385281"/>
              <a:gd name="connsiteY0" fmla="*/ 1151164 h 1165456"/>
              <a:gd name="connsiteX1" fmla="*/ 726281 w 1385281"/>
              <a:gd name="connsiteY1" fmla="*/ 0 h 1165456"/>
              <a:gd name="connsiteX2" fmla="*/ 1385281 w 1385281"/>
              <a:gd name="connsiteY2" fmla="*/ 1165456 h 1165456"/>
              <a:gd name="connsiteX3" fmla="*/ 0 w 1385281"/>
              <a:gd name="connsiteY3" fmla="*/ 1151164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15084 w 1289089"/>
              <a:gd name="connsiteY0" fmla="*/ 1159324 h 1287321"/>
              <a:gd name="connsiteX1" fmla="*/ 573167 w 1289089"/>
              <a:gd name="connsiteY1" fmla="*/ 152458 h 1287321"/>
              <a:gd name="connsiteX2" fmla="*/ 630089 w 1289089"/>
              <a:gd name="connsiteY2" fmla="*/ 121865 h 1287321"/>
              <a:gd name="connsiteX3" fmla="*/ 1289089 w 1289089"/>
              <a:gd name="connsiteY3" fmla="*/ 1287321 h 1287321"/>
              <a:gd name="connsiteX4" fmla="*/ 15084 w 1289089"/>
              <a:gd name="connsiteY4" fmla="*/ 1159324 h 1287321"/>
              <a:gd name="connsiteX0" fmla="*/ 15084 w 1289089"/>
              <a:gd name="connsiteY0" fmla="*/ 1092203 h 1220200"/>
              <a:gd name="connsiteX1" fmla="*/ 573167 w 1289089"/>
              <a:gd name="connsiteY1" fmla="*/ 85337 h 1220200"/>
              <a:gd name="connsiteX2" fmla="*/ 682867 w 1289089"/>
              <a:gd name="connsiteY2" fmla="*/ 214810 h 1220200"/>
              <a:gd name="connsiteX3" fmla="*/ 1289089 w 1289089"/>
              <a:gd name="connsiteY3" fmla="*/ 1220200 h 1220200"/>
              <a:gd name="connsiteX4" fmla="*/ 15084 w 1289089"/>
              <a:gd name="connsiteY4" fmla="*/ 1092203 h 1220200"/>
              <a:gd name="connsiteX0" fmla="*/ 15284 w 1289289"/>
              <a:gd name="connsiteY0" fmla="*/ 1019701 h 1147698"/>
              <a:gd name="connsiteX1" fmla="*/ 564801 w 1289289"/>
              <a:gd name="connsiteY1" fmla="*/ 129029 h 1147698"/>
              <a:gd name="connsiteX2" fmla="*/ 683067 w 1289289"/>
              <a:gd name="connsiteY2" fmla="*/ 142308 h 1147698"/>
              <a:gd name="connsiteX3" fmla="*/ 1289289 w 1289289"/>
              <a:gd name="connsiteY3" fmla="*/ 1147698 h 1147698"/>
              <a:gd name="connsiteX4" fmla="*/ 15284 w 1289289"/>
              <a:gd name="connsiteY4" fmla="*/ 1019701 h 1147698"/>
              <a:gd name="connsiteX0" fmla="*/ 15284 w 1289289"/>
              <a:gd name="connsiteY0" fmla="*/ 983373 h 1111370"/>
              <a:gd name="connsiteX1" fmla="*/ 564801 w 1289289"/>
              <a:gd name="connsiteY1" fmla="*/ 92701 h 1111370"/>
              <a:gd name="connsiteX2" fmla="*/ 683067 w 1289289"/>
              <a:gd name="connsiteY2" fmla="*/ 105980 h 1111370"/>
              <a:gd name="connsiteX3" fmla="*/ 1289289 w 1289289"/>
              <a:gd name="connsiteY3" fmla="*/ 1111370 h 1111370"/>
              <a:gd name="connsiteX4" fmla="*/ 15284 w 1289289"/>
              <a:gd name="connsiteY4" fmla="*/ 983373 h 1111370"/>
              <a:gd name="connsiteX0" fmla="*/ 16242 w 1290247"/>
              <a:gd name="connsiteY0" fmla="*/ 983373 h 1111370"/>
              <a:gd name="connsiteX1" fmla="*/ 565759 w 1290247"/>
              <a:gd name="connsiteY1" fmla="*/ 92701 h 1111370"/>
              <a:gd name="connsiteX2" fmla="*/ 684025 w 1290247"/>
              <a:gd name="connsiteY2" fmla="*/ 105980 h 1111370"/>
              <a:gd name="connsiteX3" fmla="*/ 1290247 w 1290247"/>
              <a:gd name="connsiteY3" fmla="*/ 1111370 h 1111370"/>
              <a:gd name="connsiteX4" fmla="*/ 16242 w 1290247"/>
              <a:gd name="connsiteY4" fmla="*/ 983373 h 1111370"/>
              <a:gd name="connsiteX0" fmla="*/ 0 w 1274005"/>
              <a:gd name="connsiteY0" fmla="*/ 983373 h 1111370"/>
              <a:gd name="connsiteX1" fmla="*/ 549517 w 1274005"/>
              <a:gd name="connsiteY1" fmla="*/ 92701 h 1111370"/>
              <a:gd name="connsiteX2" fmla="*/ 667783 w 1274005"/>
              <a:gd name="connsiteY2" fmla="*/ 105980 h 1111370"/>
              <a:gd name="connsiteX3" fmla="*/ 1274005 w 1274005"/>
              <a:gd name="connsiteY3" fmla="*/ 1111370 h 1111370"/>
              <a:gd name="connsiteX4" fmla="*/ 0 w 1274005"/>
              <a:gd name="connsiteY4" fmla="*/ 983373 h 1111370"/>
              <a:gd name="connsiteX0" fmla="*/ 0 w 1274005"/>
              <a:gd name="connsiteY0" fmla="*/ 972764 h 1100761"/>
              <a:gd name="connsiteX1" fmla="*/ 524276 w 1274005"/>
              <a:gd name="connsiteY1" fmla="*/ 112898 h 1100761"/>
              <a:gd name="connsiteX2" fmla="*/ 667783 w 1274005"/>
              <a:gd name="connsiteY2" fmla="*/ 95371 h 1100761"/>
              <a:gd name="connsiteX3" fmla="*/ 1274005 w 1274005"/>
              <a:gd name="connsiteY3" fmla="*/ 1100761 h 1100761"/>
              <a:gd name="connsiteX4" fmla="*/ 0 w 1274005"/>
              <a:gd name="connsiteY4" fmla="*/ 972764 h 1100761"/>
              <a:gd name="connsiteX0" fmla="*/ 0 w 1274005"/>
              <a:gd name="connsiteY0" fmla="*/ 971972 h 1099969"/>
              <a:gd name="connsiteX1" fmla="*/ 524276 w 1274005"/>
              <a:gd name="connsiteY1" fmla="*/ 112106 h 1099969"/>
              <a:gd name="connsiteX2" fmla="*/ 667783 w 1274005"/>
              <a:gd name="connsiteY2" fmla="*/ 94579 h 1099969"/>
              <a:gd name="connsiteX3" fmla="*/ 1274005 w 1274005"/>
              <a:gd name="connsiteY3" fmla="*/ 1099969 h 1099969"/>
              <a:gd name="connsiteX4" fmla="*/ 0 w 1274005"/>
              <a:gd name="connsiteY4" fmla="*/ 971972 h 1099969"/>
              <a:gd name="connsiteX0" fmla="*/ 0 w 1274005"/>
              <a:gd name="connsiteY0" fmla="*/ 965402 h 1093399"/>
              <a:gd name="connsiteX1" fmla="*/ 524276 w 1274005"/>
              <a:gd name="connsiteY1" fmla="*/ 105536 h 1093399"/>
              <a:gd name="connsiteX2" fmla="*/ 674791 w 1274005"/>
              <a:gd name="connsiteY2" fmla="*/ 97657 h 1093399"/>
              <a:gd name="connsiteX3" fmla="*/ 1274005 w 1274005"/>
              <a:gd name="connsiteY3" fmla="*/ 1093399 h 1093399"/>
              <a:gd name="connsiteX4" fmla="*/ 0 w 1274005"/>
              <a:gd name="connsiteY4" fmla="*/ 965402 h 1093399"/>
              <a:gd name="connsiteX0" fmla="*/ 0 w 1274005"/>
              <a:gd name="connsiteY0" fmla="*/ 957095 h 1085092"/>
              <a:gd name="connsiteX1" fmla="*/ 524276 w 1274005"/>
              <a:gd name="connsiteY1" fmla="*/ 97229 h 1085092"/>
              <a:gd name="connsiteX2" fmla="*/ 674791 w 1274005"/>
              <a:gd name="connsiteY2" fmla="*/ 89350 h 1085092"/>
              <a:gd name="connsiteX3" fmla="*/ 1274005 w 1274005"/>
              <a:gd name="connsiteY3" fmla="*/ 1085092 h 1085092"/>
              <a:gd name="connsiteX4" fmla="*/ 0 w 1274005"/>
              <a:gd name="connsiteY4" fmla="*/ 957095 h 1085092"/>
              <a:gd name="connsiteX0" fmla="*/ 0 w 1274005"/>
              <a:gd name="connsiteY0" fmla="*/ 957095 h 1085092"/>
              <a:gd name="connsiteX1" fmla="*/ 524276 w 1274005"/>
              <a:gd name="connsiteY1" fmla="*/ 97229 h 1085092"/>
              <a:gd name="connsiteX2" fmla="*/ 674791 w 1274005"/>
              <a:gd name="connsiteY2" fmla="*/ 89350 h 1085092"/>
              <a:gd name="connsiteX3" fmla="*/ 1217518 w 1274005"/>
              <a:gd name="connsiteY3" fmla="*/ 956420 h 1085092"/>
              <a:gd name="connsiteX4" fmla="*/ 1274005 w 1274005"/>
              <a:gd name="connsiteY4" fmla="*/ 1085092 h 1085092"/>
              <a:gd name="connsiteX5" fmla="*/ 0 w 1274005"/>
              <a:gd name="connsiteY5" fmla="*/ 957095 h 1085092"/>
              <a:gd name="connsiteX0" fmla="*/ 0 w 1239372"/>
              <a:gd name="connsiteY0" fmla="*/ 957095 h 1088139"/>
              <a:gd name="connsiteX1" fmla="*/ 524276 w 1239372"/>
              <a:gd name="connsiteY1" fmla="*/ 97229 h 1088139"/>
              <a:gd name="connsiteX2" fmla="*/ 674791 w 1239372"/>
              <a:gd name="connsiteY2" fmla="*/ 89350 h 1088139"/>
              <a:gd name="connsiteX3" fmla="*/ 1217518 w 1239372"/>
              <a:gd name="connsiteY3" fmla="*/ 956420 h 1088139"/>
              <a:gd name="connsiteX4" fmla="*/ 1239372 w 1239372"/>
              <a:gd name="connsiteY4" fmla="*/ 1088139 h 1088139"/>
              <a:gd name="connsiteX5" fmla="*/ 0 w 1239372"/>
              <a:gd name="connsiteY5" fmla="*/ 957095 h 1088139"/>
              <a:gd name="connsiteX0" fmla="*/ 0 w 1255895"/>
              <a:gd name="connsiteY0" fmla="*/ 957095 h 1087474"/>
              <a:gd name="connsiteX1" fmla="*/ 524276 w 1255895"/>
              <a:gd name="connsiteY1" fmla="*/ 97229 h 1087474"/>
              <a:gd name="connsiteX2" fmla="*/ 674791 w 1255895"/>
              <a:gd name="connsiteY2" fmla="*/ 89350 h 1087474"/>
              <a:gd name="connsiteX3" fmla="*/ 1217518 w 1255895"/>
              <a:gd name="connsiteY3" fmla="*/ 956420 h 1087474"/>
              <a:gd name="connsiteX4" fmla="*/ 1255895 w 1255895"/>
              <a:gd name="connsiteY4" fmla="*/ 1087474 h 1087474"/>
              <a:gd name="connsiteX5" fmla="*/ 0 w 1255895"/>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8788"/>
              <a:gd name="connsiteX1" fmla="*/ 524276 w 1262004"/>
              <a:gd name="connsiteY1" fmla="*/ 97229 h 1088788"/>
              <a:gd name="connsiteX2" fmla="*/ 674791 w 1262004"/>
              <a:gd name="connsiteY2" fmla="*/ 89350 h 1088788"/>
              <a:gd name="connsiteX3" fmla="*/ 1217518 w 1262004"/>
              <a:gd name="connsiteY3" fmla="*/ 956420 h 1088788"/>
              <a:gd name="connsiteX4" fmla="*/ 1255895 w 1262004"/>
              <a:gd name="connsiteY4" fmla="*/ 1087474 h 1088788"/>
              <a:gd name="connsiteX5" fmla="*/ 0 w 1262004"/>
              <a:gd name="connsiteY5" fmla="*/ 957095 h 1088788"/>
              <a:gd name="connsiteX0" fmla="*/ 0 w 1262004"/>
              <a:gd name="connsiteY0" fmla="*/ 994670 h 1126363"/>
              <a:gd name="connsiteX1" fmla="*/ 524276 w 1262004"/>
              <a:gd name="connsiteY1" fmla="*/ 134804 h 1126363"/>
              <a:gd name="connsiteX2" fmla="*/ 763837 w 1262004"/>
              <a:gd name="connsiteY2" fmla="*/ 74328 h 1126363"/>
              <a:gd name="connsiteX3" fmla="*/ 1217518 w 1262004"/>
              <a:gd name="connsiteY3" fmla="*/ 993995 h 1126363"/>
              <a:gd name="connsiteX4" fmla="*/ 1255895 w 1262004"/>
              <a:gd name="connsiteY4" fmla="*/ 1125049 h 1126363"/>
              <a:gd name="connsiteX5" fmla="*/ 0 w 1262004"/>
              <a:gd name="connsiteY5" fmla="*/ 994670 h 1126363"/>
              <a:gd name="connsiteX0" fmla="*/ 0 w 1262004"/>
              <a:gd name="connsiteY0" fmla="*/ 994670 h 1126363"/>
              <a:gd name="connsiteX1" fmla="*/ 524276 w 1262004"/>
              <a:gd name="connsiteY1" fmla="*/ 134804 h 1126363"/>
              <a:gd name="connsiteX2" fmla="*/ 763837 w 1262004"/>
              <a:gd name="connsiteY2" fmla="*/ 74328 h 1126363"/>
              <a:gd name="connsiteX3" fmla="*/ 1217518 w 1262004"/>
              <a:gd name="connsiteY3" fmla="*/ 993995 h 1126363"/>
              <a:gd name="connsiteX4" fmla="*/ 1255895 w 1262004"/>
              <a:gd name="connsiteY4" fmla="*/ 1125049 h 1126363"/>
              <a:gd name="connsiteX5" fmla="*/ 0 w 1262004"/>
              <a:gd name="connsiteY5" fmla="*/ 994670 h 1126363"/>
              <a:gd name="connsiteX0" fmla="*/ 0 w 1262004"/>
              <a:gd name="connsiteY0" fmla="*/ 1013182 h 1144875"/>
              <a:gd name="connsiteX1" fmla="*/ 622138 w 1262004"/>
              <a:gd name="connsiteY1" fmla="*/ 90675 h 1144875"/>
              <a:gd name="connsiteX2" fmla="*/ 763837 w 1262004"/>
              <a:gd name="connsiteY2" fmla="*/ 92840 h 1144875"/>
              <a:gd name="connsiteX3" fmla="*/ 1217518 w 1262004"/>
              <a:gd name="connsiteY3" fmla="*/ 1012507 h 1144875"/>
              <a:gd name="connsiteX4" fmla="*/ 1255895 w 1262004"/>
              <a:gd name="connsiteY4" fmla="*/ 1143561 h 1144875"/>
              <a:gd name="connsiteX5" fmla="*/ 0 w 1262004"/>
              <a:gd name="connsiteY5" fmla="*/ 1013182 h 1144875"/>
              <a:gd name="connsiteX0" fmla="*/ 0 w 1262004"/>
              <a:gd name="connsiteY0" fmla="*/ 1013182 h 1144875"/>
              <a:gd name="connsiteX1" fmla="*/ 622138 w 1262004"/>
              <a:gd name="connsiteY1" fmla="*/ 90675 h 1144875"/>
              <a:gd name="connsiteX2" fmla="*/ 763837 w 1262004"/>
              <a:gd name="connsiteY2" fmla="*/ 92840 h 1144875"/>
              <a:gd name="connsiteX3" fmla="*/ 1217518 w 1262004"/>
              <a:gd name="connsiteY3" fmla="*/ 1012507 h 1144875"/>
              <a:gd name="connsiteX4" fmla="*/ 1255895 w 1262004"/>
              <a:gd name="connsiteY4" fmla="*/ 1143561 h 1144875"/>
              <a:gd name="connsiteX5" fmla="*/ 0 w 1262004"/>
              <a:gd name="connsiteY5" fmla="*/ 1013182 h 1144875"/>
              <a:gd name="connsiteX0" fmla="*/ 0 w 1262004"/>
              <a:gd name="connsiteY0" fmla="*/ 994545 h 1126238"/>
              <a:gd name="connsiteX1" fmla="*/ 622138 w 1262004"/>
              <a:gd name="connsiteY1" fmla="*/ 72038 h 1126238"/>
              <a:gd name="connsiteX2" fmla="*/ 763837 w 1262004"/>
              <a:gd name="connsiteY2" fmla="*/ 74203 h 1126238"/>
              <a:gd name="connsiteX3" fmla="*/ 1217518 w 1262004"/>
              <a:gd name="connsiteY3" fmla="*/ 993870 h 1126238"/>
              <a:gd name="connsiteX4" fmla="*/ 1255895 w 1262004"/>
              <a:gd name="connsiteY4" fmla="*/ 1124924 h 1126238"/>
              <a:gd name="connsiteX5" fmla="*/ 0 w 1262004"/>
              <a:gd name="connsiteY5" fmla="*/ 994545 h 1126238"/>
              <a:gd name="connsiteX0" fmla="*/ 0 w 1262004"/>
              <a:gd name="connsiteY0" fmla="*/ 1006208 h 1137901"/>
              <a:gd name="connsiteX1" fmla="*/ 622138 w 1262004"/>
              <a:gd name="connsiteY1" fmla="*/ 83701 h 1137901"/>
              <a:gd name="connsiteX2" fmla="*/ 763837 w 1262004"/>
              <a:gd name="connsiteY2" fmla="*/ 85866 h 1137901"/>
              <a:gd name="connsiteX3" fmla="*/ 1217518 w 1262004"/>
              <a:gd name="connsiteY3" fmla="*/ 1005533 h 1137901"/>
              <a:gd name="connsiteX4" fmla="*/ 1255895 w 1262004"/>
              <a:gd name="connsiteY4" fmla="*/ 1136587 h 1137901"/>
              <a:gd name="connsiteX5" fmla="*/ 0 w 1262004"/>
              <a:gd name="connsiteY5" fmla="*/ 1006208 h 113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004" h="1137901">
                <a:moveTo>
                  <a:pt x="0" y="1006208"/>
                </a:moveTo>
                <a:cubicBezTo>
                  <a:pt x="70072" y="876199"/>
                  <a:pt x="461697" y="309251"/>
                  <a:pt x="622138" y="83701"/>
                </a:cubicBezTo>
                <a:cubicBezTo>
                  <a:pt x="693818" y="-15917"/>
                  <a:pt x="698602" y="-40073"/>
                  <a:pt x="763837" y="85866"/>
                </a:cubicBezTo>
                <a:cubicBezTo>
                  <a:pt x="948009" y="387446"/>
                  <a:pt x="1052715" y="659239"/>
                  <a:pt x="1217518" y="1005533"/>
                </a:cubicBezTo>
                <a:cubicBezTo>
                  <a:pt x="1230310" y="1049218"/>
                  <a:pt x="1278932" y="1119596"/>
                  <a:pt x="1255895" y="1136587"/>
                </a:cubicBezTo>
                <a:cubicBezTo>
                  <a:pt x="1220219" y="1150545"/>
                  <a:pt x="418632" y="1049668"/>
                  <a:pt x="0" y="1006208"/>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5" name="Freeform: Shape 14">
            <a:extLst>
              <a:ext uri="{FF2B5EF4-FFF2-40B4-BE49-F238E27FC236}">
                <a16:creationId xmlns:a16="http://schemas.microsoft.com/office/drawing/2014/main" id="{F0E444C7-BDCF-10F9-EA3D-1D8A56AE2ACF}"/>
              </a:ext>
            </a:extLst>
          </p:cNvPr>
          <p:cNvSpPr/>
          <p:nvPr/>
        </p:nvSpPr>
        <p:spPr>
          <a:xfrm rot="2913124">
            <a:off x="-143825" y="1465002"/>
            <a:ext cx="1029192" cy="1012600"/>
          </a:xfrm>
          <a:custGeom>
            <a:avLst/>
            <a:gdLst>
              <a:gd name="connsiteX0" fmla="*/ 163665 w 1103812"/>
              <a:gd name="connsiteY0" fmla="*/ 166268 h 1086017"/>
              <a:gd name="connsiteX1" fmla="*/ 509723 w 1103812"/>
              <a:gd name="connsiteY1" fmla="*/ 137 h 1086017"/>
              <a:gd name="connsiteX2" fmla="*/ 950595 w 1103812"/>
              <a:gd name="connsiteY2" fmla="*/ 146718 h 1086017"/>
              <a:gd name="connsiteX3" fmla="*/ 1059140 w 1103812"/>
              <a:gd name="connsiteY3" fmla="*/ 754840 h 1086017"/>
              <a:gd name="connsiteX4" fmla="*/ 599836 w 1103812"/>
              <a:gd name="connsiteY4" fmla="*/ 1081095 h 1086017"/>
              <a:gd name="connsiteX5" fmla="*/ 551294 w 1103812"/>
              <a:gd name="connsiteY5" fmla="*/ 1086017 h 1086017"/>
              <a:gd name="connsiteX6" fmla="*/ 9259 w 1103812"/>
              <a:gd name="connsiteY6" fmla="*/ 607343 h 1086017"/>
              <a:gd name="connsiteX7" fmla="*/ 4296 w 1103812"/>
              <a:gd name="connsiteY7" fmla="*/ 586213 h 1086017"/>
              <a:gd name="connsiteX8" fmla="*/ 163665 w 1103812"/>
              <a:gd name="connsiteY8" fmla="*/ 166268 h 108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3812" h="1086017">
                <a:moveTo>
                  <a:pt x="163665" y="166268"/>
                </a:moveTo>
                <a:cubicBezTo>
                  <a:pt x="229167" y="71440"/>
                  <a:pt x="378568" y="3395"/>
                  <a:pt x="509723" y="137"/>
                </a:cubicBezTo>
                <a:cubicBezTo>
                  <a:pt x="640878" y="-3122"/>
                  <a:pt x="855767" y="51889"/>
                  <a:pt x="950595" y="146718"/>
                </a:cubicBezTo>
                <a:cubicBezTo>
                  <a:pt x="1045423" y="241546"/>
                  <a:pt x="1172535" y="537478"/>
                  <a:pt x="1059140" y="754840"/>
                </a:cubicBezTo>
                <a:cubicBezTo>
                  <a:pt x="939268" y="949022"/>
                  <a:pt x="757431" y="1053066"/>
                  <a:pt x="599836" y="1081095"/>
                </a:cubicBezTo>
                <a:lnTo>
                  <a:pt x="551294" y="1086017"/>
                </a:lnTo>
                <a:lnTo>
                  <a:pt x="9259" y="607343"/>
                </a:lnTo>
                <a:lnTo>
                  <a:pt x="4296" y="586213"/>
                </a:lnTo>
                <a:cubicBezTo>
                  <a:pt x="-24461" y="355002"/>
                  <a:pt x="98164" y="261096"/>
                  <a:pt x="163665" y="166268"/>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endParaRPr>
          </a:p>
        </p:txBody>
      </p:sp>
      <p:sp>
        <p:nvSpPr>
          <p:cNvPr id="7" name="Freeform 9">
            <a:extLst>
              <a:ext uri="{FF2B5EF4-FFF2-40B4-BE49-F238E27FC236}">
                <a16:creationId xmlns:a16="http://schemas.microsoft.com/office/drawing/2014/main" id="{27A44CC9-DC63-CC79-6872-1D73B28CA69D}"/>
              </a:ext>
            </a:extLst>
          </p:cNvPr>
          <p:cNvSpPr/>
          <p:nvPr/>
        </p:nvSpPr>
        <p:spPr>
          <a:xfrm rot="1803749" flipH="1">
            <a:off x="2425665" y="1620126"/>
            <a:ext cx="1320623" cy="722418"/>
          </a:xfrm>
          <a:custGeom>
            <a:avLst/>
            <a:gdLst>
              <a:gd name="connsiteX0" fmla="*/ 735845 w 2315009"/>
              <a:gd name="connsiteY0" fmla="*/ 1198094 h 1266376"/>
              <a:gd name="connsiteX1" fmla="*/ 1706063 w 2315009"/>
              <a:gd name="connsiteY1" fmla="*/ 1198581 h 1266376"/>
              <a:gd name="connsiteX2" fmla="*/ 2290513 w 2315009"/>
              <a:gd name="connsiteY2" fmla="*/ 429320 h 1266376"/>
              <a:gd name="connsiteX3" fmla="*/ 2315009 w 2315009"/>
              <a:gd name="connsiteY3" fmla="*/ 266726 h 1266376"/>
              <a:gd name="connsiteX4" fmla="*/ 1828072 w 2315009"/>
              <a:gd name="connsiteY4" fmla="*/ 145194 h 1266376"/>
              <a:gd name="connsiteX5" fmla="*/ 1824945 w 2315009"/>
              <a:gd name="connsiteY5" fmla="*/ 166186 h 1266376"/>
              <a:gd name="connsiteX6" fmla="*/ 1574870 w 2315009"/>
              <a:gd name="connsiteY6" fmla="*/ 686358 h 1266376"/>
              <a:gd name="connsiteX7" fmla="*/ 780663 w 2315009"/>
              <a:gd name="connsiteY7" fmla="*/ 642497 h 1266376"/>
              <a:gd name="connsiteX8" fmla="*/ 485404 w 2315009"/>
              <a:gd name="connsiteY8" fmla="*/ 0 h 1266376"/>
              <a:gd name="connsiteX9" fmla="*/ 0 w 2315009"/>
              <a:gd name="connsiteY9" fmla="*/ 76647 h 1266376"/>
              <a:gd name="connsiteX10" fmla="*/ 87283 w 2315009"/>
              <a:gd name="connsiteY10" fmla="*/ 504176 h 1266376"/>
              <a:gd name="connsiteX11" fmla="*/ 511250 w 2315009"/>
              <a:gd name="connsiteY11" fmla="*/ 1122860 h 1266376"/>
              <a:gd name="connsiteX12" fmla="*/ 735845 w 2315009"/>
              <a:gd name="connsiteY12" fmla="*/ 1198094 h 126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5009" h="1266376">
                <a:moveTo>
                  <a:pt x="735845" y="1198094"/>
                </a:moveTo>
                <a:cubicBezTo>
                  <a:pt x="1010251" y="1267877"/>
                  <a:pt x="1408984" y="1307991"/>
                  <a:pt x="1706063" y="1198581"/>
                </a:cubicBezTo>
                <a:cubicBezTo>
                  <a:pt x="2088905" y="1025678"/>
                  <a:pt x="2230788" y="730915"/>
                  <a:pt x="2290513" y="429320"/>
                </a:cubicBezTo>
                <a:lnTo>
                  <a:pt x="2315009" y="266726"/>
                </a:lnTo>
                <a:lnTo>
                  <a:pt x="1828072" y="145194"/>
                </a:lnTo>
                <a:lnTo>
                  <a:pt x="1824945" y="166186"/>
                </a:lnTo>
                <a:cubicBezTo>
                  <a:pt x="1787301" y="421216"/>
                  <a:pt x="1755260" y="595210"/>
                  <a:pt x="1574870" y="686358"/>
                </a:cubicBezTo>
                <a:cubicBezTo>
                  <a:pt x="1373457" y="817883"/>
                  <a:pt x="962240" y="756891"/>
                  <a:pt x="780663" y="642497"/>
                </a:cubicBezTo>
                <a:cubicBezTo>
                  <a:pt x="599085" y="528104"/>
                  <a:pt x="524005" y="279592"/>
                  <a:pt x="485404" y="0"/>
                </a:cubicBezTo>
                <a:lnTo>
                  <a:pt x="0" y="76647"/>
                </a:lnTo>
                <a:cubicBezTo>
                  <a:pt x="9850" y="208657"/>
                  <a:pt x="37847" y="312521"/>
                  <a:pt x="87283" y="504176"/>
                </a:cubicBezTo>
                <a:cubicBezTo>
                  <a:pt x="136719" y="695831"/>
                  <a:pt x="253906" y="936898"/>
                  <a:pt x="511250" y="1122860"/>
                </a:cubicBezTo>
                <a:cubicBezTo>
                  <a:pt x="566721" y="1148275"/>
                  <a:pt x="644376" y="1174833"/>
                  <a:pt x="735845" y="1198094"/>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sp>
        <p:nvSpPr>
          <p:cNvPr id="20" name="Freeform: Shape 19">
            <a:extLst>
              <a:ext uri="{FF2B5EF4-FFF2-40B4-BE49-F238E27FC236}">
                <a16:creationId xmlns:a16="http://schemas.microsoft.com/office/drawing/2014/main" id="{E61F3292-111C-E2F8-FF24-E49D1470767B}"/>
              </a:ext>
            </a:extLst>
          </p:cNvPr>
          <p:cNvSpPr/>
          <p:nvPr/>
        </p:nvSpPr>
        <p:spPr>
          <a:xfrm rot="235225">
            <a:off x="1160881" y="-14733"/>
            <a:ext cx="1073939" cy="938762"/>
          </a:xfrm>
          <a:custGeom>
            <a:avLst/>
            <a:gdLst>
              <a:gd name="connsiteX0" fmla="*/ 116626 w 1073939"/>
              <a:gd name="connsiteY0" fmla="*/ 42474 h 938762"/>
              <a:gd name="connsiteX1" fmla="*/ 360402 w 1073939"/>
              <a:gd name="connsiteY1" fmla="*/ 25768 h 938762"/>
              <a:gd name="connsiteX2" fmla="*/ 382210 w 1073939"/>
              <a:gd name="connsiteY2" fmla="*/ 40203 h 938762"/>
              <a:gd name="connsiteX3" fmla="*/ 433813 w 1073939"/>
              <a:gd name="connsiteY3" fmla="*/ 79471 h 938762"/>
              <a:gd name="connsiteX4" fmla="*/ 445676 w 1073939"/>
              <a:gd name="connsiteY4" fmla="*/ 19924 h 938762"/>
              <a:gd name="connsiteX5" fmla="*/ 736402 w 1073939"/>
              <a:gd name="connsiteY5" fmla="*/ 0 h 938762"/>
              <a:gd name="connsiteX6" fmla="*/ 738744 w 1073939"/>
              <a:gd name="connsiteY6" fmla="*/ 15451 h 938762"/>
              <a:gd name="connsiteX7" fmla="*/ 733683 w 1073939"/>
              <a:gd name="connsiteY7" fmla="*/ 130503 h 938762"/>
              <a:gd name="connsiteX8" fmla="*/ 851462 w 1073939"/>
              <a:gd name="connsiteY8" fmla="*/ 27528 h 938762"/>
              <a:gd name="connsiteX9" fmla="*/ 1038245 w 1073939"/>
              <a:gd name="connsiteY9" fmla="*/ 137365 h 938762"/>
              <a:gd name="connsiteX10" fmla="*/ 1013858 w 1073939"/>
              <a:gd name="connsiteY10" fmla="*/ 293225 h 938762"/>
              <a:gd name="connsiteX11" fmla="*/ 922561 w 1073939"/>
              <a:gd name="connsiteY11" fmla="*/ 404471 h 938762"/>
              <a:gd name="connsiteX12" fmla="*/ 1048772 w 1073939"/>
              <a:gd name="connsiteY12" fmla="*/ 515908 h 938762"/>
              <a:gd name="connsiteX13" fmla="*/ 1063394 w 1073939"/>
              <a:gd name="connsiteY13" fmla="*/ 687772 h 938762"/>
              <a:gd name="connsiteX14" fmla="*/ 894745 w 1073939"/>
              <a:gd name="connsiteY14" fmla="*/ 763034 h 938762"/>
              <a:gd name="connsiteX15" fmla="*/ 749105 w 1073939"/>
              <a:gd name="connsiteY15" fmla="*/ 683479 h 938762"/>
              <a:gd name="connsiteX16" fmla="*/ 723287 w 1073939"/>
              <a:gd name="connsiteY16" fmla="*/ 890195 h 938762"/>
              <a:gd name="connsiteX17" fmla="*/ 535208 w 1073939"/>
              <a:gd name="connsiteY17" fmla="*/ 919713 h 938762"/>
              <a:gd name="connsiteX18" fmla="*/ 461086 w 1073939"/>
              <a:gd name="connsiteY18" fmla="*/ 768348 h 938762"/>
              <a:gd name="connsiteX19" fmla="*/ 308965 w 1073939"/>
              <a:gd name="connsiteY19" fmla="*/ 921964 h 938762"/>
              <a:gd name="connsiteX20" fmla="*/ 154434 w 1073939"/>
              <a:gd name="connsiteY20" fmla="*/ 770805 h 938762"/>
              <a:gd name="connsiteX21" fmla="*/ 232675 w 1073939"/>
              <a:gd name="connsiteY21" fmla="*/ 586171 h 938762"/>
              <a:gd name="connsiteX22" fmla="*/ 58947 w 1073939"/>
              <a:gd name="connsiteY22" fmla="*/ 559997 h 938762"/>
              <a:gd name="connsiteX23" fmla="*/ 38864 w 1073939"/>
              <a:gd name="connsiteY23" fmla="*/ 359320 h 938762"/>
              <a:gd name="connsiteX24" fmla="*/ 227406 w 1073939"/>
              <a:gd name="connsiteY24" fmla="*/ 313008 h 938762"/>
              <a:gd name="connsiteX25" fmla="*/ 109433 w 1073939"/>
              <a:gd name="connsiteY25" fmla="*/ 158160 h 938762"/>
              <a:gd name="connsiteX26" fmla="*/ 108567 w 1073939"/>
              <a:gd name="connsiteY26" fmla="*/ 62781 h 93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3939" h="938762">
                <a:moveTo>
                  <a:pt x="116626" y="42474"/>
                </a:moveTo>
                <a:lnTo>
                  <a:pt x="360402" y="25768"/>
                </a:lnTo>
                <a:lnTo>
                  <a:pt x="382210" y="40203"/>
                </a:lnTo>
                <a:cubicBezTo>
                  <a:pt x="399411" y="53292"/>
                  <a:pt x="411025" y="64955"/>
                  <a:pt x="433813" y="79471"/>
                </a:cubicBezTo>
                <a:lnTo>
                  <a:pt x="445676" y="19924"/>
                </a:lnTo>
                <a:lnTo>
                  <a:pt x="736402" y="0"/>
                </a:lnTo>
                <a:lnTo>
                  <a:pt x="738744" y="15451"/>
                </a:lnTo>
                <a:cubicBezTo>
                  <a:pt x="740843" y="47691"/>
                  <a:pt x="737952" y="81895"/>
                  <a:pt x="733683" y="130503"/>
                </a:cubicBezTo>
                <a:cubicBezTo>
                  <a:pt x="777200" y="79100"/>
                  <a:pt x="784283" y="58006"/>
                  <a:pt x="851462" y="27528"/>
                </a:cubicBezTo>
                <a:cubicBezTo>
                  <a:pt x="918642" y="-2950"/>
                  <a:pt x="1041539" y="96775"/>
                  <a:pt x="1038245" y="137365"/>
                </a:cubicBezTo>
                <a:cubicBezTo>
                  <a:pt x="1049693" y="189636"/>
                  <a:pt x="1042768" y="237385"/>
                  <a:pt x="1013858" y="293225"/>
                </a:cubicBezTo>
                <a:cubicBezTo>
                  <a:pt x="987424" y="341767"/>
                  <a:pt x="962532" y="359849"/>
                  <a:pt x="922561" y="404471"/>
                </a:cubicBezTo>
                <a:cubicBezTo>
                  <a:pt x="940459" y="413886"/>
                  <a:pt x="1004648" y="462749"/>
                  <a:pt x="1048772" y="515908"/>
                </a:cubicBezTo>
                <a:cubicBezTo>
                  <a:pt x="1075775" y="564054"/>
                  <a:pt x="1081693" y="631381"/>
                  <a:pt x="1063394" y="687772"/>
                </a:cubicBezTo>
                <a:cubicBezTo>
                  <a:pt x="1045094" y="744164"/>
                  <a:pt x="943912" y="768662"/>
                  <a:pt x="894745" y="763034"/>
                </a:cubicBezTo>
                <a:cubicBezTo>
                  <a:pt x="823464" y="761553"/>
                  <a:pt x="807492" y="710117"/>
                  <a:pt x="749105" y="683479"/>
                </a:cubicBezTo>
                <a:cubicBezTo>
                  <a:pt x="753617" y="795980"/>
                  <a:pt x="758816" y="822902"/>
                  <a:pt x="723287" y="890195"/>
                </a:cubicBezTo>
                <a:cubicBezTo>
                  <a:pt x="696549" y="939560"/>
                  <a:pt x="569323" y="954689"/>
                  <a:pt x="535208" y="919713"/>
                </a:cubicBezTo>
                <a:cubicBezTo>
                  <a:pt x="485554" y="868683"/>
                  <a:pt x="492244" y="837693"/>
                  <a:pt x="461086" y="768348"/>
                </a:cubicBezTo>
                <a:cubicBezTo>
                  <a:pt x="426014" y="824442"/>
                  <a:pt x="368908" y="887999"/>
                  <a:pt x="308965" y="921964"/>
                </a:cubicBezTo>
                <a:cubicBezTo>
                  <a:pt x="233800" y="967662"/>
                  <a:pt x="153848" y="842366"/>
                  <a:pt x="154434" y="770805"/>
                </a:cubicBezTo>
                <a:cubicBezTo>
                  <a:pt x="173928" y="646383"/>
                  <a:pt x="202223" y="671249"/>
                  <a:pt x="232675" y="586171"/>
                </a:cubicBezTo>
                <a:cubicBezTo>
                  <a:pt x="104568" y="594309"/>
                  <a:pt x="95720" y="578728"/>
                  <a:pt x="58947" y="559997"/>
                </a:cubicBezTo>
                <a:cubicBezTo>
                  <a:pt x="-34081" y="506053"/>
                  <a:pt x="1957" y="403984"/>
                  <a:pt x="38864" y="359320"/>
                </a:cubicBezTo>
                <a:cubicBezTo>
                  <a:pt x="103886" y="320831"/>
                  <a:pt x="124154" y="313120"/>
                  <a:pt x="227406" y="313008"/>
                </a:cubicBezTo>
                <a:cubicBezTo>
                  <a:pt x="144412" y="242186"/>
                  <a:pt x="137791" y="206104"/>
                  <a:pt x="109433" y="158160"/>
                </a:cubicBezTo>
                <a:cubicBezTo>
                  <a:pt x="93011" y="142134"/>
                  <a:pt x="97612" y="98392"/>
                  <a:pt x="108567" y="62781"/>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852513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2"/>
        </a:solidFill>
        <a:effectLst/>
      </p:bgPr>
    </p:bg>
    <p:spTree>
      <p:nvGrpSpPr>
        <p:cNvPr id="1" name=""/>
        <p:cNvGrpSpPr/>
        <p:nvPr/>
      </p:nvGrpSpPr>
      <p:grpSpPr>
        <a:xfrm>
          <a:off x="0" y="0"/>
          <a:ext cx="0" cy="0"/>
          <a:chOff x="0" y="0"/>
          <a:chExt cx="0" cy="0"/>
        </a:xfrm>
      </p:grpSpPr>
      <p:sp>
        <p:nvSpPr>
          <p:cNvPr id="12" name="Oval 28">
            <a:extLst>
              <a:ext uri="{FF2B5EF4-FFF2-40B4-BE49-F238E27FC236}">
                <a16:creationId xmlns:a16="http://schemas.microsoft.com/office/drawing/2014/main" id="{F30CBD22-E536-26E8-ADAE-542BAD9C8C92}"/>
              </a:ext>
            </a:extLst>
          </p:cNvPr>
          <p:cNvSpPr/>
          <p:nvPr/>
        </p:nvSpPr>
        <p:spPr>
          <a:xfrm rot="18585563">
            <a:off x="10241755" y="4995728"/>
            <a:ext cx="1858039" cy="1910197"/>
          </a:xfrm>
          <a:custGeom>
            <a:avLst/>
            <a:gdLst>
              <a:gd name="connsiteX0" fmla="*/ 0 w 3153843"/>
              <a:gd name="connsiteY0" fmla="*/ 1576922 h 3153843"/>
              <a:gd name="connsiteX1" fmla="*/ 1576922 w 3153843"/>
              <a:gd name="connsiteY1" fmla="*/ 0 h 3153843"/>
              <a:gd name="connsiteX2" fmla="*/ 3153844 w 3153843"/>
              <a:gd name="connsiteY2" fmla="*/ 1576922 h 3153843"/>
              <a:gd name="connsiteX3" fmla="*/ 1576922 w 3153843"/>
              <a:gd name="connsiteY3" fmla="*/ 3153844 h 3153843"/>
              <a:gd name="connsiteX4" fmla="*/ 0 w 3153843"/>
              <a:gd name="connsiteY4" fmla="*/ 1576922 h 3153843"/>
              <a:gd name="connsiteX0" fmla="*/ 0 w 3207606"/>
              <a:gd name="connsiteY0" fmla="*/ 1617687 h 3194609"/>
              <a:gd name="connsiteX1" fmla="*/ 1576922 w 3207606"/>
              <a:gd name="connsiteY1" fmla="*/ 40765 h 3194609"/>
              <a:gd name="connsiteX2" fmla="*/ 2663353 w 3207606"/>
              <a:gd name="connsiteY2" fmla="*/ 562167 h 3194609"/>
              <a:gd name="connsiteX3" fmla="*/ 3153844 w 3207606"/>
              <a:gd name="connsiteY3" fmla="*/ 1617687 h 3194609"/>
              <a:gd name="connsiteX4" fmla="*/ 1576922 w 3207606"/>
              <a:gd name="connsiteY4" fmla="*/ 3194609 h 3194609"/>
              <a:gd name="connsiteX5" fmla="*/ 0 w 3207606"/>
              <a:gd name="connsiteY5" fmla="*/ 1617687 h 3194609"/>
              <a:gd name="connsiteX0" fmla="*/ 0 w 2981370"/>
              <a:gd name="connsiteY0" fmla="*/ 1617687 h 3199247"/>
              <a:gd name="connsiteX1" fmla="*/ 1576922 w 2981370"/>
              <a:gd name="connsiteY1" fmla="*/ 40765 h 3199247"/>
              <a:gd name="connsiteX2" fmla="*/ 2663353 w 2981370"/>
              <a:gd name="connsiteY2" fmla="*/ 562167 h 3199247"/>
              <a:gd name="connsiteX3" fmla="*/ 2889684 w 2981370"/>
              <a:gd name="connsiteY3" fmla="*/ 2051180 h 3199247"/>
              <a:gd name="connsiteX4" fmla="*/ 1576922 w 2981370"/>
              <a:gd name="connsiteY4" fmla="*/ 3194609 h 3199247"/>
              <a:gd name="connsiteX5" fmla="*/ 0 w 2981370"/>
              <a:gd name="connsiteY5" fmla="*/ 1617687 h 3199247"/>
              <a:gd name="connsiteX0" fmla="*/ 2007 w 2983377"/>
              <a:gd name="connsiteY0" fmla="*/ 1536728 h 3118288"/>
              <a:gd name="connsiteX1" fmla="*/ 1280902 w 2983377"/>
              <a:gd name="connsiteY1" fmla="*/ 47860 h 3118288"/>
              <a:gd name="connsiteX2" fmla="*/ 2665360 w 2983377"/>
              <a:gd name="connsiteY2" fmla="*/ 481208 h 3118288"/>
              <a:gd name="connsiteX3" fmla="*/ 2891691 w 2983377"/>
              <a:gd name="connsiteY3" fmla="*/ 1970221 h 3118288"/>
              <a:gd name="connsiteX4" fmla="*/ 1578929 w 2983377"/>
              <a:gd name="connsiteY4" fmla="*/ 3113650 h 3118288"/>
              <a:gd name="connsiteX5" fmla="*/ 2007 w 2983377"/>
              <a:gd name="connsiteY5" fmla="*/ 1536728 h 3118288"/>
              <a:gd name="connsiteX0" fmla="*/ 2084 w 2942814"/>
              <a:gd name="connsiteY0" fmla="*/ 1709547 h 3125828"/>
              <a:gd name="connsiteX1" fmla="*/ 1240339 w 2942814"/>
              <a:gd name="connsiteY1" fmla="*/ 58119 h 3125828"/>
              <a:gd name="connsiteX2" fmla="*/ 2624797 w 2942814"/>
              <a:gd name="connsiteY2" fmla="*/ 491467 h 3125828"/>
              <a:gd name="connsiteX3" fmla="*/ 2851128 w 2942814"/>
              <a:gd name="connsiteY3" fmla="*/ 1980480 h 3125828"/>
              <a:gd name="connsiteX4" fmla="*/ 1538366 w 2942814"/>
              <a:gd name="connsiteY4" fmla="*/ 3123909 h 3125828"/>
              <a:gd name="connsiteX5" fmla="*/ 2084 w 2942814"/>
              <a:gd name="connsiteY5" fmla="*/ 1709547 h 3125828"/>
              <a:gd name="connsiteX0" fmla="*/ 6378 w 2947108"/>
              <a:gd name="connsiteY0" fmla="*/ 1709547 h 3125828"/>
              <a:gd name="connsiteX1" fmla="*/ 1244633 w 2947108"/>
              <a:gd name="connsiteY1" fmla="*/ 58119 h 3125828"/>
              <a:gd name="connsiteX2" fmla="*/ 2629091 w 2947108"/>
              <a:gd name="connsiteY2" fmla="*/ 491467 h 3125828"/>
              <a:gd name="connsiteX3" fmla="*/ 2855422 w 2947108"/>
              <a:gd name="connsiteY3" fmla="*/ 1980480 h 3125828"/>
              <a:gd name="connsiteX4" fmla="*/ 1542660 w 2947108"/>
              <a:gd name="connsiteY4" fmla="*/ 3123909 h 3125828"/>
              <a:gd name="connsiteX5" fmla="*/ 6378 w 2947108"/>
              <a:gd name="connsiteY5" fmla="*/ 1709547 h 3125828"/>
              <a:gd name="connsiteX0" fmla="*/ 6378 w 2916630"/>
              <a:gd name="connsiteY0" fmla="*/ 1709547 h 3133639"/>
              <a:gd name="connsiteX1" fmla="*/ 1244633 w 2916630"/>
              <a:gd name="connsiteY1" fmla="*/ 58119 h 3133639"/>
              <a:gd name="connsiteX2" fmla="*/ 2629091 w 2916630"/>
              <a:gd name="connsiteY2" fmla="*/ 491467 h 3133639"/>
              <a:gd name="connsiteX3" fmla="*/ 2814782 w 2916630"/>
              <a:gd name="connsiteY3" fmla="*/ 2244640 h 3133639"/>
              <a:gd name="connsiteX4" fmla="*/ 1542660 w 2916630"/>
              <a:gd name="connsiteY4" fmla="*/ 3123909 h 3133639"/>
              <a:gd name="connsiteX5" fmla="*/ 6378 w 2916630"/>
              <a:gd name="connsiteY5" fmla="*/ 1709547 h 3133639"/>
              <a:gd name="connsiteX0" fmla="*/ 5313 w 2915565"/>
              <a:gd name="connsiteY0" fmla="*/ 1643876 h 3067968"/>
              <a:gd name="connsiteX1" fmla="*/ 1094555 w 2915565"/>
              <a:gd name="connsiteY1" fmla="*/ 66954 h 3067968"/>
              <a:gd name="connsiteX2" fmla="*/ 2628026 w 2915565"/>
              <a:gd name="connsiteY2" fmla="*/ 425796 h 3067968"/>
              <a:gd name="connsiteX3" fmla="*/ 2813717 w 2915565"/>
              <a:gd name="connsiteY3" fmla="*/ 2178969 h 3067968"/>
              <a:gd name="connsiteX4" fmla="*/ 1541595 w 2915565"/>
              <a:gd name="connsiteY4" fmla="*/ 3058238 h 3067968"/>
              <a:gd name="connsiteX5" fmla="*/ 5313 w 2915565"/>
              <a:gd name="connsiteY5" fmla="*/ 1643876 h 3067968"/>
              <a:gd name="connsiteX0" fmla="*/ 6134 w 2916386"/>
              <a:gd name="connsiteY0" fmla="*/ 1669190 h 3093282"/>
              <a:gd name="connsiteX1" fmla="*/ 1095376 w 2916386"/>
              <a:gd name="connsiteY1" fmla="*/ 92268 h 3093282"/>
              <a:gd name="connsiteX2" fmla="*/ 2628847 w 2916386"/>
              <a:gd name="connsiteY2" fmla="*/ 451110 h 3093282"/>
              <a:gd name="connsiteX3" fmla="*/ 2814538 w 2916386"/>
              <a:gd name="connsiteY3" fmla="*/ 2204283 h 3093282"/>
              <a:gd name="connsiteX4" fmla="*/ 1542416 w 2916386"/>
              <a:gd name="connsiteY4" fmla="*/ 3083552 h 3093282"/>
              <a:gd name="connsiteX5" fmla="*/ 6134 w 2916386"/>
              <a:gd name="connsiteY5" fmla="*/ 1669190 h 3093282"/>
              <a:gd name="connsiteX0" fmla="*/ 3430 w 2913682"/>
              <a:gd name="connsiteY0" fmla="*/ 1669190 h 3093282"/>
              <a:gd name="connsiteX1" fmla="*/ 1092672 w 2913682"/>
              <a:gd name="connsiteY1" fmla="*/ 92268 h 3093282"/>
              <a:gd name="connsiteX2" fmla="*/ 2626143 w 2913682"/>
              <a:gd name="connsiteY2" fmla="*/ 451110 h 3093282"/>
              <a:gd name="connsiteX3" fmla="*/ 2811834 w 2913682"/>
              <a:gd name="connsiteY3" fmla="*/ 2204283 h 3093282"/>
              <a:gd name="connsiteX4" fmla="*/ 1539712 w 2913682"/>
              <a:gd name="connsiteY4" fmla="*/ 3083552 h 3093282"/>
              <a:gd name="connsiteX5" fmla="*/ 3430 w 2913682"/>
              <a:gd name="connsiteY5" fmla="*/ 1669190 h 3093282"/>
              <a:gd name="connsiteX0" fmla="*/ 856 w 2911108"/>
              <a:gd name="connsiteY0" fmla="*/ 1669190 h 3059971"/>
              <a:gd name="connsiteX1" fmla="*/ 1090098 w 2911108"/>
              <a:gd name="connsiteY1" fmla="*/ 92268 h 3059971"/>
              <a:gd name="connsiteX2" fmla="*/ 2623569 w 2911108"/>
              <a:gd name="connsiteY2" fmla="*/ 451110 h 3059971"/>
              <a:gd name="connsiteX3" fmla="*/ 2809260 w 2911108"/>
              <a:gd name="connsiteY3" fmla="*/ 2204283 h 3059971"/>
              <a:gd name="connsiteX4" fmla="*/ 1245884 w 2911108"/>
              <a:gd name="connsiteY4" fmla="*/ 3049685 h 3059971"/>
              <a:gd name="connsiteX5" fmla="*/ 856 w 2911108"/>
              <a:gd name="connsiteY5" fmla="*/ 1669190 h 3059971"/>
              <a:gd name="connsiteX0" fmla="*/ 856 w 2911108"/>
              <a:gd name="connsiteY0" fmla="*/ 1669190 h 3076084"/>
              <a:gd name="connsiteX1" fmla="*/ 1090098 w 2911108"/>
              <a:gd name="connsiteY1" fmla="*/ 92268 h 3076084"/>
              <a:gd name="connsiteX2" fmla="*/ 2623569 w 2911108"/>
              <a:gd name="connsiteY2" fmla="*/ 451110 h 3076084"/>
              <a:gd name="connsiteX3" fmla="*/ 2809260 w 2911108"/>
              <a:gd name="connsiteY3" fmla="*/ 2204283 h 3076084"/>
              <a:gd name="connsiteX4" fmla="*/ 1245884 w 2911108"/>
              <a:gd name="connsiteY4" fmla="*/ 3049685 h 3076084"/>
              <a:gd name="connsiteX5" fmla="*/ 856 w 2911108"/>
              <a:gd name="connsiteY5" fmla="*/ 1669190 h 3076084"/>
              <a:gd name="connsiteX0" fmla="*/ 27222 w 2937474"/>
              <a:gd name="connsiteY0" fmla="*/ 1577456 h 2984350"/>
              <a:gd name="connsiteX1" fmla="*/ 468921 w 2937474"/>
              <a:gd name="connsiteY1" fmla="*/ 413561 h 2984350"/>
              <a:gd name="connsiteX2" fmla="*/ 1116464 w 2937474"/>
              <a:gd name="connsiteY2" fmla="*/ 534 h 2984350"/>
              <a:gd name="connsiteX3" fmla="*/ 2649935 w 2937474"/>
              <a:gd name="connsiteY3" fmla="*/ 359376 h 2984350"/>
              <a:gd name="connsiteX4" fmla="*/ 2835626 w 2937474"/>
              <a:gd name="connsiteY4" fmla="*/ 2112549 h 2984350"/>
              <a:gd name="connsiteX5" fmla="*/ 1272250 w 2937474"/>
              <a:gd name="connsiteY5" fmla="*/ 2957951 h 2984350"/>
              <a:gd name="connsiteX6" fmla="*/ 27222 w 2937474"/>
              <a:gd name="connsiteY6" fmla="*/ 1577456 h 2984350"/>
              <a:gd name="connsiteX0" fmla="*/ 27222 w 2937474"/>
              <a:gd name="connsiteY0" fmla="*/ 1624714 h 3031608"/>
              <a:gd name="connsiteX1" fmla="*/ 468921 w 2937474"/>
              <a:gd name="connsiteY1" fmla="*/ 460819 h 3031608"/>
              <a:gd name="connsiteX2" fmla="*/ 1428037 w 2937474"/>
              <a:gd name="connsiteY2" fmla="*/ 379 h 3031608"/>
              <a:gd name="connsiteX3" fmla="*/ 2649935 w 2937474"/>
              <a:gd name="connsiteY3" fmla="*/ 406634 h 3031608"/>
              <a:gd name="connsiteX4" fmla="*/ 2835626 w 2937474"/>
              <a:gd name="connsiteY4" fmla="*/ 2159807 h 3031608"/>
              <a:gd name="connsiteX5" fmla="*/ 1272250 w 2937474"/>
              <a:gd name="connsiteY5" fmla="*/ 3005209 h 3031608"/>
              <a:gd name="connsiteX6" fmla="*/ 27222 w 2937474"/>
              <a:gd name="connsiteY6" fmla="*/ 1624714 h 3031608"/>
              <a:gd name="connsiteX0" fmla="*/ 27222 w 3027730"/>
              <a:gd name="connsiteY0" fmla="*/ 1624714 h 3012474"/>
              <a:gd name="connsiteX1" fmla="*/ 468921 w 3027730"/>
              <a:gd name="connsiteY1" fmla="*/ 460819 h 3012474"/>
              <a:gd name="connsiteX2" fmla="*/ 1428037 w 3027730"/>
              <a:gd name="connsiteY2" fmla="*/ 379 h 3012474"/>
              <a:gd name="connsiteX3" fmla="*/ 2649935 w 3027730"/>
              <a:gd name="connsiteY3" fmla="*/ 406634 h 3012474"/>
              <a:gd name="connsiteX4" fmla="*/ 2950772 w 3027730"/>
              <a:gd name="connsiteY4" fmla="*/ 2092073 h 3012474"/>
              <a:gd name="connsiteX5" fmla="*/ 1272250 w 3027730"/>
              <a:gd name="connsiteY5" fmla="*/ 3005209 h 3012474"/>
              <a:gd name="connsiteX6" fmla="*/ 27222 w 3027730"/>
              <a:gd name="connsiteY6" fmla="*/ 1624714 h 3012474"/>
              <a:gd name="connsiteX0" fmla="*/ 27222 w 3027730"/>
              <a:gd name="connsiteY0" fmla="*/ 1624714 h 3018036"/>
              <a:gd name="connsiteX1" fmla="*/ 468921 w 3027730"/>
              <a:gd name="connsiteY1" fmla="*/ 460819 h 3018036"/>
              <a:gd name="connsiteX2" fmla="*/ 1428037 w 3027730"/>
              <a:gd name="connsiteY2" fmla="*/ 379 h 3018036"/>
              <a:gd name="connsiteX3" fmla="*/ 2649935 w 3027730"/>
              <a:gd name="connsiteY3" fmla="*/ 406634 h 3018036"/>
              <a:gd name="connsiteX4" fmla="*/ 2950772 w 3027730"/>
              <a:gd name="connsiteY4" fmla="*/ 2092073 h 3018036"/>
              <a:gd name="connsiteX5" fmla="*/ 1272250 w 3027730"/>
              <a:gd name="connsiteY5" fmla="*/ 3005209 h 3018036"/>
              <a:gd name="connsiteX6" fmla="*/ 27222 w 3027730"/>
              <a:gd name="connsiteY6" fmla="*/ 1624714 h 3018036"/>
              <a:gd name="connsiteX0" fmla="*/ 27222 w 3074585"/>
              <a:gd name="connsiteY0" fmla="*/ 1624714 h 3018036"/>
              <a:gd name="connsiteX1" fmla="*/ 468921 w 3074585"/>
              <a:gd name="connsiteY1" fmla="*/ 460819 h 3018036"/>
              <a:gd name="connsiteX2" fmla="*/ 1428037 w 3074585"/>
              <a:gd name="connsiteY2" fmla="*/ 379 h 3018036"/>
              <a:gd name="connsiteX3" fmla="*/ 2649935 w 3074585"/>
              <a:gd name="connsiteY3" fmla="*/ 406634 h 3018036"/>
              <a:gd name="connsiteX4" fmla="*/ 2950772 w 3074585"/>
              <a:gd name="connsiteY4" fmla="*/ 2092073 h 3018036"/>
              <a:gd name="connsiteX5" fmla="*/ 1272250 w 3074585"/>
              <a:gd name="connsiteY5" fmla="*/ 3005209 h 3018036"/>
              <a:gd name="connsiteX6" fmla="*/ 27222 w 3074585"/>
              <a:gd name="connsiteY6" fmla="*/ 1624714 h 3018036"/>
              <a:gd name="connsiteX0" fmla="*/ 11907 w 3059270"/>
              <a:gd name="connsiteY0" fmla="*/ 1624714 h 3018036"/>
              <a:gd name="connsiteX1" fmla="*/ 453606 w 3059270"/>
              <a:gd name="connsiteY1" fmla="*/ 460819 h 3018036"/>
              <a:gd name="connsiteX2" fmla="*/ 1412722 w 3059270"/>
              <a:gd name="connsiteY2" fmla="*/ 379 h 3018036"/>
              <a:gd name="connsiteX3" fmla="*/ 2634620 w 3059270"/>
              <a:gd name="connsiteY3" fmla="*/ 406634 h 3018036"/>
              <a:gd name="connsiteX4" fmla="*/ 2935457 w 3059270"/>
              <a:gd name="connsiteY4" fmla="*/ 2092073 h 3018036"/>
              <a:gd name="connsiteX5" fmla="*/ 1256935 w 3059270"/>
              <a:gd name="connsiteY5" fmla="*/ 3005209 h 3018036"/>
              <a:gd name="connsiteX6" fmla="*/ 11907 w 3059270"/>
              <a:gd name="connsiteY6" fmla="*/ 1624714 h 3018036"/>
              <a:gd name="connsiteX0" fmla="*/ 11907 w 3045014"/>
              <a:gd name="connsiteY0" fmla="*/ 1624335 h 3017657"/>
              <a:gd name="connsiteX1" fmla="*/ 453606 w 3045014"/>
              <a:gd name="connsiteY1" fmla="*/ 460440 h 3017657"/>
              <a:gd name="connsiteX2" fmla="*/ 1412722 w 3045014"/>
              <a:gd name="connsiteY2" fmla="*/ 0 h 3017657"/>
              <a:gd name="connsiteX3" fmla="*/ 2551450 w 3045014"/>
              <a:gd name="connsiteY3" fmla="*/ 461827 h 3017657"/>
              <a:gd name="connsiteX4" fmla="*/ 2935457 w 3045014"/>
              <a:gd name="connsiteY4" fmla="*/ 2091694 h 3017657"/>
              <a:gd name="connsiteX5" fmla="*/ 1256935 w 3045014"/>
              <a:gd name="connsiteY5" fmla="*/ 3004830 h 3017657"/>
              <a:gd name="connsiteX6" fmla="*/ 11907 w 3045014"/>
              <a:gd name="connsiteY6" fmla="*/ 1624335 h 3017657"/>
              <a:gd name="connsiteX0" fmla="*/ 14192 w 3047299"/>
              <a:gd name="connsiteY0" fmla="*/ 1624335 h 3017657"/>
              <a:gd name="connsiteX1" fmla="*/ 455891 w 3047299"/>
              <a:gd name="connsiteY1" fmla="*/ 460440 h 3017657"/>
              <a:gd name="connsiteX2" fmla="*/ 1415007 w 3047299"/>
              <a:gd name="connsiteY2" fmla="*/ 0 h 3017657"/>
              <a:gd name="connsiteX3" fmla="*/ 2553735 w 3047299"/>
              <a:gd name="connsiteY3" fmla="*/ 461827 h 3017657"/>
              <a:gd name="connsiteX4" fmla="*/ 2937742 w 3047299"/>
              <a:gd name="connsiteY4" fmla="*/ 2091694 h 3017657"/>
              <a:gd name="connsiteX5" fmla="*/ 1259220 w 3047299"/>
              <a:gd name="connsiteY5" fmla="*/ 3004830 h 3017657"/>
              <a:gd name="connsiteX6" fmla="*/ 14192 w 3047299"/>
              <a:gd name="connsiteY6" fmla="*/ 1624335 h 3017657"/>
              <a:gd name="connsiteX0" fmla="*/ 14192 w 2960523"/>
              <a:gd name="connsiteY0" fmla="*/ 1624335 h 3017246"/>
              <a:gd name="connsiteX1" fmla="*/ 455891 w 2960523"/>
              <a:gd name="connsiteY1" fmla="*/ 460440 h 3017246"/>
              <a:gd name="connsiteX2" fmla="*/ 1415007 w 2960523"/>
              <a:gd name="connsiteY2" fmla="*/ 0 h 3017246"/>
              <a:gd name="connsiteX3" fmla="*/ 2553735 w 2960523"/>
              <a:gd name="connsiteY3" fmla="*/ 461827 h 3017246"/>
              <a:gd name="connsiteX4" fmla="*/ 2837859 w 2960523"/>
              <a:gd name="connsiteY4" fmla="*/ 2086251 h 3017246"/>
              <a:gd name="connsiteX5" fmla="*/ 1259220 w 2960523"/>
              <a:gd name="connsiteY5" fmla="*/ 3004830 h 3017246"/>
              <a:gd name="connsiteX6" fmla="*/ 14192 w 2960523"/>
              <a:gd name="connsiteY6" fmla="*/ 1624335 h 3017246"/>
              <a:gd name="connsiteX0" fmla="*/ 14192 w 2957884"/>
              <a:gd name="connsiteY0" fmla="*/ 1626269 h 3019180"/>
              <a:gd name="connsiteX1" fmla="*/ 455891 w 2957884"/>
              <a:gd name="connsiteY1" fmla="*/ 462374 h 3019180"/>
              <a:gd name="connsiteX2" fmla="*/ 1415007 w 2957884"/>
              <a:gd name="connsiteY2" fmla="*/ 1934 h 3019180"/>
              <a:gd name="connsiteX3" fmla="*/ 2539531 w 2957884"/>
              <a:gd name="connsiteY3" fmla="*/ 618605 h 3019180"/>
              <a:gd name="connsiteX4" fmla="*/ 2837859 w 2957884"/>
              <a:gd name="connsiteY4" fmla="*/ 2088185 h 3019180"/>
              <a:gd name="connsiteX5" fmla="*/ 1259220 w 2957884"/>
              <a:gd name="connsiteY5" fmla="*/ 3006764 h 3019180"/>
              <a:gd name="connsiteX6" fmla="*/ 14192 w 2957884"/>
              <a:gd name="connsiteY6" fmla="*/ 1626269 h 3019180"/>
              <a:gd name="connsiteX0" fmla="*/ 13945 w 2955938"/>
              <a:gd name="connsiteY0" fmla="*/ 1591183 h 2984094"/>
              <a:gd name="connsiteX1" fmla="*/ 455644 w 2955938"/>
              <a:gd name="connsiteY1" fmla="*/ 427288 h 2984094"/>
              <a:gd name="connsiteX2" fmla="*/ 1478416 w 2955938"/>
              <a:gd name="connsiteY2" fmla="*/ 2429 h 2984094"/>
              <a:gd name="connsiteX3" fmla="*/ 2539284 w 2955938"/>
              <a:gd name="connsiteY3" fmla="*/ 583519 h 2984094"/>
              <a:gd name="connsiteX4" fmla="*/ 2837612 w 2955938"/>
              <a:gd name="connsiteY4" fmla="*/ 2053099 h 2984094"/>
              <a:gd name="connsiteX5" fmla="*/ 1258973 w 2955938"/>
              <a:gd name="connsiteY5" fmla="*/ 2971678 h 2984094"/>
              <a:gd name="connsiteX6" fmla="*/ 13945 w 2955938"/>
              <a:gd name="connsiteY6" fmla="*/ 1591183 h 2984094"/>
              <a:gd name="connsiteX0" fmla="*/ 14815 w 2932012"/>
              <a:gd name="connsiteY0" fmla="*/ 1604636 h 2983550"/>
              <a:gd name="connsiteX1" fmla="*/ 431718 w 2932012"/>
              <a:gd name="connsiteY1" fmla="*/ 427313 h 2983550"/>
              <a:gd name="connsiteX2" fmla="*/ 1454490 w 2932012"/>
              <a:gd name="connsiteY2" fmla="*/ 2454 h 2983550"/>
              <a:gd name="connsiteX3" fmla="*/ 2515358 w 2932012"/>
              <a:gd name="connsiteY3" fmla="*/ 583544 h 2983550"/>
              <a:gd name="connsiteX4" fmla="*/ 2813686 w 2932012"/>
              <a:gd name="connsiteY4" fmla="*/ 2053124 h 2983550"/>
              <a:gd name="connsiteX5" fmla="*/ 1235047 w 2932012"/>
              <a:gd name="connsiteY5" fmla="*/ 2971703 h 2983550"/>
              <a:gd name="connsiteX6" fmla="*/ 14815 w 2932012"/>
              <a:gd name="connsiteY6" fmla="*/ 1604636 h 2983550"/>
              <a:gd name="connsiteX0" fmla="*/ 16628 w 2890261"/>
              <a:gd name="connsiteY0" fmla="*/ 1616089 h 2983092"/>
              <a:gd name="connsiteX1" fmla="*/ 389967 w 2890261"/>
              <a:gd name="connsiteY1" fmla="*/ 427335 h 2983092"/>
              <a:gd name="connsiteX2" fmla="*/ 1412739 w 2890261"/>
              <a:gd name="connsiteY2" fmla="*/ 2476 h 2983092"/>
              <a:gd name="connsiteX3" fmla="*/ 2473607 w 2890261"/>
              <a:gd name="connsiteY3" fmla="*/ 583566 h 2983092"/>
              <a:gd name="connsiteX4" fmla="*/ 2771935 w 2890261"/>
              <a:gd name="connsiteY4" fmla="*/ 2053146 h 2983092"/>
              <a:gd name="connsiteX5" fmla="*/ 1193296 w 2890261"/>
              <a:gd name="connsiteY5" fmla="*/ 2971725 h 2983092"/>
              <a:gd name="connsiteX6" fmla="*/ 16628 w 2890261"/>
              <a:gd name="connsiteY6" fmla="*/ 1616089 h 2983092"/>
              <a:gd name="connsiteX0" fmla="*/ 28885 w 2902518"/>
              <a:gd name="connsiteY0" fmla="*/ 1614467 h 2981472"/>
              <a:gd name="connsiteX1" fmla="*/ 449105 w 2902518"/>
              <a:gd name="connsiteY1" fmla="*/ 482063 h 2981472"/>
              <a:gd name="connsiteX2" fmla="*/ 1424996 w 2902518"/>
              <a:gd name="connsiteY2" fmla="*/ 854 h 2981472"/>
              <a:gd name="connsiteX3" fmla="*/ 2485864 w 2902518"/>
              <a:gd name="connsiteY3" fmla="*/ 581944 h 2981472"/>
              <a:gd name="connsiteX4" fmla="*/ 2784192 w 2902518"/>
              <a:gd name="connsiteY4" fmla="*/ 2051524 h 2981472"/>
              <a:gd name="connsiteX5" fmla="*/ 1205553 w 2902518"/>
              <a:gd name="connsiteY5" fmla="*/ 2970103 h 2981472"/>
              <a:gd name="connsiteX6" fmla="*/ 28885 w 2902518"/>
              <a:gd name="connsiteY6" fmla="*/ 1614467 h 2981472"/>
              <a:gd name="connsiteX0" fmla="*/ 29067 w 2902700"/>
              <a:gd name="connsiteY0" fmla="*/ 1614467 h 2981470"/>
              <a:gd name="connsiteX1" fmla="*/ 449287 w 2902700"/>
              <a:gd name="connsiteY1" fmla="*/ 482063 h 2981470"/>
              <a:gd name="connsiteX2" fmla="*/ 1425178 w 2902700"/>
              <a:gd name="connsiteY2" fmla="*/ 854 h 2981470"/>
              <a:gd name="connsiteX3" fmla="*/ 2486046 w 2902700"/>
              <a:gd name="connsiteY3" fmla="*/ 581944 h 2981470"/>
              <a:gd name="connsiteX4" fmla="*/ 2784374 w 2902700"/>
              <a:gd name="connsiteY4" fmla="*/ 2051524 h 2981470"/>
              <a:gd name="connsiteX5" fmla="*/ 1205735 w 2902700"/>
              <a:gd name="connsiteY5" fmla="*/ 2970103 h 2981470"/>
              <a:gd name="connsiteX6" fmla="*/ 29067 w 2902700"/>
              <a:gd name="connsiteY6" fmla="*/ 1614467 h 2981470"/>
              <a:gd name="connsiteX0" fmla="*/ 31759 w 2861927"/>
              <a:gd name="connsiteY0" fmla="*/ 1748662 h 2976424"/>
              <a:gd name="connsiteX1" fmla="*/ 408514 w 2861927"/>
              <a:gd name="connsiteY1" fmla="*/ 482146 h 2976424"/>
              <a:gd name="connsiteX2" fmla="*/ 1384405 w 2861927"/>
              <a:gd name="connsiteY2" fmla="*/ 937 h 2976424"/>
              <a:gd name="connsiteX3" fmla="*/ 2445273 w 2861927"/>
              <a:gd name="connsiteY3" fmla="*/ 582027 h 2976424"/>
              <a:gd name="connsiteX4" fmla="*/ 2743601 w 2861927"/>
              <a:gd name="connsiteY4" fmla="*/ 2051607 h 2976424"/>
              <a:gd name="connsiteX5" fmla="*/ 1164962 w 2861927"/>
              <a:gd name="connsiteY5" fmla="*/ 2970186 h 2976424"/>
              <a:gd name="connsiteX6" fmla="*/ 31759 w 2861927"/>
              <a:gd name="connsiteY6" fmla="*/ 1748662 h 2976424"/>
              <a:gd name="connsiteX0" fmla="*/ 32411 w 2861230"/>
              <a:gd name="connsiteY0" fmla="*/ 1703227 h 2930989"/>
              <a:gd name="connsiteX1" fmla="*/ 409166 w 2861230"/>
              <a:gd name="connsiteY1" fmla="*/ 436711 h 2930989"/>
              <a:gd name="connsiteX2" fmla="*/ 1436640 w 2861230"/>
              <a:gd name="connsiteY2" fmla="*/ 1129 h 2930989"/>
              <a:gd name="connsiteX3" fmla="*/ 2445925 w 2861230"/>
              <a:gd name="connsiteY3" fmla="*/ 536592 h 2930989"/>
              <a:gd name="connsiteX4" fmla="*/ 2744253 w 2861230"/>
              <a:gd name="connsiteY4" fmla="*/ 2006172 h 2930989"/>
              <a:gd name="connsiteX5" fmla="*/ 1165614 w 2861230"/>
              <a:gd name="connsiteY5" fmla="*/ 2924751 h 2930989"/>
              <a:gd name="connsiteX6" fmla="*/ 32411 w 2861230"/>
              <a:gd name="connsiteY6" fmla="*/ 1703227 h 2930989"/>
              <a:gd name="connsiteX0" fmla="*/ 32413 w 2825621"/>
              <a:gd name="connsiteY0" fmla="*/ 1703227 h 2929700"/>
              <a:gd name="connsiteX1" fmla="*/ 409168 w 2825621"/>
              <a:gd name="connsiteY1" fmla="*/ 436711 h 2929700"/>
              <a:gd name="connsiteX2" fmla="*/ 1436642 w 2825621"/>
              <a:gd name="connsiteY2" fmla="*/ 1129 h 2929700"/>
              <a:gd name="connsiteX3" fmla="*/ 2445927 w 2825621"/>
              <a:gd name="connsiteY3" fmla="*/ 536592 h 2929700"/>
              <a:gd name="connsiteX4" fmla="*/ 2702042 w 2825621"/>
              <a:gd name="connsiteY4" fmla="*/ 1979994 h 2929700"/>
              <a:gd name="connsiteX5" fmla="*/ 1165616 w 2825621"/>
              <a:gd name="connsiteY5" fmla="*/ 2924751 h 2929700"/>
              <a:gd name="connsiteX6" fmla="*/ 32413 w 2825621"/>
              <a:gd name="connsiteY6" fmla="*/ 1703227 h 2929700"/>
              <a:gd name="connsiteX0" fmla="*/ 33345 w 2826553"/>
              <a:gd name="connsiteY0" fmla="*/ 1703227 h 2887517"/>
              <a:gd name="connsiteX1" fmla="*/ 410100 w 2826553"/>
              <a:gd name="connsiteY1" fmla="*/ 436711 h 2887517"/>
              <a:gd name="connsiteX2" fmla="*/ 1437574 w 2826553"/>
              <a:gd name="connsiteY2" fmla="*/ 1129 h 2887517"/>
              <a:gd name="connsiteX3" fmla="*/ 2446859 w 2826553"/>
              <a:gd name="connsiteY3" fmla="*/ 536592 h 2887517"/>
              <a:gd name="connsiteX4" fmla="*/ 2702974 w 2826553"/>
              <a:gd name="connsiteY4" fmla="*/ 1979994 h 2887517"/>
              <a:gd name="connsiteX5" fmla="*/ 1185353 w 2826553"/>
              <a:gd name="connsiteY5" fmla="*/ 2881864 h 2887517"/>
              <a:gd name="connsiteX6" fmla="*/ 33345 w 2826553"/>
              <a:gd name="connsiteY6" fmla="*/ 1703227 h 2887517"/>
              <a:gd name="connsiteX0" fmla="*/ 12394 w 2805602"/>
              <a:gd name="connsiteY0" fmla="*/ 1703227 h 2887517"/>
              <a:gd name="connsiteX1" fmla="*/ 389149 w 2805602"/>
              <a:gd name="connsiteY1" fmla="*/ 436711 h 2887517"/>
              <a:gd name="connsiteX2" fmla="*/ 1416623 w 2805602"/>
              <a:gd name="connsiteY2" fmla="*/ 1129 h 2887517"/>
              <a:gd name="connsiteX3" fmla="*/ 2425908 w 2805602"/>
              <a:gd name="connsiteY3" fmla="*/ 536592 h 2887517"/>
              <a:gd name="connsiteX4" fmla="*/ 2682023 w 2805602"/>
              <a:gd name="connsiteY4" fmla="*/ 1979994 h 2887517"/>
              <a:gd name="connsiteX5" fmla="*/ 1164402 w 2805602"/>
              <a:gd name="connsiteY5" fmla="*/ 2881864 h 2887517"/>
              <a:gd name="connsiteX6" fmla="*/ 12394 w 2805602"/>
              <a:gd name="connsiteY6" fmla="*/ 1703227 h 2887517"/>
              <a:gd name="connsiteX0" fmla="*/ 32809 w 2826017"/>
              <a:gd name="connsiteY0" fmla="*/ 1703227 h 2887517"/>
              <a:gd name="connsiteX1" fmla="*/ 409564 w 2826017"/>
              <a:gd name="connsiteY1" fmla="*/ 436711 h 2887517"/>
              <a:gd name="connsiteX2" fmla="*/ 1437038 w 2826017"/>
              <a:gd name="connsiteY2" fmla="*/ 1129 h 2887517"/>
              <a:gd name="connsiteX3" fmla="*/ 2446323 w 2826017"/>
              <a:gd name="connsiteY3" fmla="*/ 536592 h 2887517"/>
              <a:gd name="connsiteX4" fmla="*/ 2702438 w 2826017"/>
              <a:gd name="connsiteY4" fmla="*/ 1979994 h 2887517"/>
              <a:gd name="connsiteX5" fmla="*/ 1184817 w 2826017"/>
              <a:gd name="connsiteY5" fmla="*/ 2881864 h 2887517"/>
              <a:gd name="connsiteX6" fmla="*/ 32809 w 2826017"/>
              <a:gd name="connsiteY6" fmla="*/ 1703227 h 2887517"/>
              <a:gd name="connsiteX0" fmla="*/ 32809 w 2812930"/>
              <a:gd name="connsiteY0" fmla="*/ 1703227 h 2891892"/>
              <a:gd name="connsiteX1" fmla="*/ 409564 w 2812930"/>
              <a:gd name="connsiteY1" fmla="*/ 436711 h 2891892"/>
              <a:gd name="connsiteX2" fmla="*/ 1437038 w 2812930"/>
              <a:gd name="connsiteY2" fmla="*/ 1129 h 2891892"/>
              <a:gd name="connsiteX3" fmla="*/ 2446323 w 2812930"/>
              <a:gd name="connsiteY3" fmla="*/ 536592 h 2891892"/>
              <a:gd name="connsiteX4" fmla="*/ 2686706 w 2812930"/>
              <a:gd name="connsiteY4" fmla="*/ 2046174 h 2891892"/>
              <a:gd name="connsiteX5" fmla="*/ 1184817 w 2812930"/>
              <a:gd name="connsiteY5" fmla="*/ 2881864 h 2891892"/>
              <a:gd name="connsiteX6" fmla="*/ 32809 w 2812930"/>
              <a:gd name="connsiteY6" fmla="*/ 1703227 h 289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930" h="2891892">
                <a:moveTo>
                  <a:pt x="32809" y="1703227"/>
                </a:moveTo>
                <a:cubicBezTo>
                  <a:pt x="-94915" y="1117381"/>
                  <a:pt x="175526" y="720394"/>
                  <a:pt x="409564" y="436711"/>
                </a:cubicBezTo>
                <a:cubicBezTo>
                  <a:pt x="643602" y="153028"/>
                  <a:pt x="1097578" y="-15518"/>
                  <a:pt x="1437038" y="1129"/>
                </a:cubicBezTo>
                <a:cubicBezTo>
                  <a:pt x="1776498" y="17776"/>
                  <a:pt x="2238045" y="195751"/>
                  <a:pt x="2446323" y="536592"/>
                </a:cubicBezTo>
                <a:cubicBezTo>
                  <a:pt x="2654601" y="877433"/>
                  <a:pt x="3000986" y="1443744"/>
                  <a:pt x="2686706" y="2046174"/>
                </a:cubicBezTo>
                <a:cubicBezTo>
                  <a:pt x="2243732" y="2763750"/>
                  <a:pt x="1627133" y="2939022"/>
                  <a:pt x="1184817" y="2881864"/>
                </a:cubicBezTo>
                <a:cubicBezTo>
                  <a:pt x="742501" y="2824706"/>
                  <a:pt x="160533" y="2289073"/>
                  <a:pt x="32809" y="1703227"/>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DFDFA-2DF8-D0C2-9106-5421D4995177}"/>
              </a:ext>
            </a:extLst>
          </p:cNvPr>
          <p:cNvSpPr>
            <a:spLocks noGrp="1"/>
          </p:cNvSpPr>
          <p:nvPr>
            <p:ph type="title" hasCustomPrompt="1"/>
          </p:nvPr>
        </p:nvSpPr>
        <p:spPr>
          <a:xfrm>
            <a:off x="700790" y="5270513"/>
            <a:ext cx="6816291" cy="807720"/>
          </a:xfrm>
        </p:spPr>
        <p:txBody>
          <a:bodyPr anchor="ctr">
            <a:normAutofit/>
          </a:bodyPr>
          <a:lstStyle>
            <a:lvl1pPr>
              <a:defRPr sz="3600">
                <a:solidFill>
                  <a:schemeClr val="tx2"/>
                </a:solidFill>
              </a:defRPr>
            </a:lvl1pPr>
          </a:lstStyle>
          <a:p>
            <a:r>
              <a:rPr lang="en-US" dirty="0"/>
              <a:t>Quote Author</a:t>
            </a:r>
          </a:p>
        </p:txBody>
      </p:sp>
      <p:sp>
        <p:nvSpPr>
          <p:cNvPr id="9" name="Content Placeholder 8">
            <a:extLst>
              <a:ext uri="{FF2B5EF4-FFF2-40B4-BE49-F238E27FC236}">
                <a16:creationId xmlns:a16="http://schemas.microsoft.com/office/drawing/2014/main" id="{A1CEF28A-3F52-68BB-661E-D02CAE40FEE5}"/>
              </a:ext>
            </a:extLst>
          </p:cNvPr>
          <p:cNvSpPr>
            <a:spLocks noGrp="1"/>
          </p:cNvSpPr>
          <p:nvPr>
            <p:ph sz="quarter" idx="13" hasCustomPrompt="1"/>
          </p:nvPr>
        </p:nvSpPr>
        <p:spPr>
          <a:xfrm>
            <a:off x="685802" y="1375079"/>
            <a:ext cx="7394054" cy="3201683"/>
          </a:xfrm>
        </p:spPr>
        <p:txBody>
          <a:bodyPr/>
          <a:lstStyle>
            <a:lvl1pPr marL="0" indent="0">
              <a:lnSpc>
                <a:spcPct val="100000"/>
              </a:lnSpc>
              <a:buNone/>
              <a:defRPr sz="4400"/>
            </a:lvl1pPr>
          </a:lstStyle>
          <a:p>
            <a:pPr lvl="0"/>
            <a:r>
              <a:rPr lang="en-US" dirty="0"/>
              <a:t>Click to add Quote</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5755125" y="6356350"/>
            <a:ext cx="2066535" cy="365125"/>
          </a:xfrm>
        </p:spPr>
        <p:txBody>
          <a:bodyPr/>
          <a:lstStyle>
            <a:lvl1pPr>
              <a:defRPr>
                <a:solidFill>
                  <a:schemeClr val="tx2"/>
                </a:solidFil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a:xfrm>
            <a:off x="8003516" y="6356350"/>
            <a:ext cx="491834" cy="365125"/>
          </a:xfrm>
        </p:spPr>
        <p:txBody>
          <a:bodyPr/>
          <a:lstStyle>
            <a:lvl1pPr>
              <a:defRPr>
                <a:solidFill>
                  <a:schemeClr val="tx2"/>
                </a:solidFill>
              </a:defRPr>
            </a:lvl1pPr>
          </a:lstStyle>
          <a:p>
            <a:fld id="{7CF79DB2-B0CF-4CB1-AE78-9ED1037C015C}" type="slidenum">
              <a:rPr lang="en-US" smtClean="0"/>
              <a:t>‹#›</a:t>
            </a:fld>
            <a:endParaRPr lang="en-US"/>
          </a:p>
        </p:txBody>
      </p:sp>
      <p:sp>
        <p:nvSpPr>
          <p:cNvPr id="14" name="Freeform: Shape 13">
            <a:extLst>
              <a:ext uri="{FF2B5EF4-FFF2-40B4-BE49-F238E27FC236}">
                <a16:creationId xmlns:a16="http://schemas.microsoft.com/office/drawing/2014/main" id="{DEF7170A-F9A7-05AB-2DC1-6B0DFCA876A1}"/>
              </a:ext>
            </a:extLst>
          </p:cNvPr>
          <p:cNvSpPr/>
          <p:nvPr/>
        </p:nvSpPr>
        <p:spPr>
          <a:xfrm rot="6910187">
            <a:off x="8540964" y="5072757"/>
            <a:ext cx="2167730" cy="1145130"/>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 name="connsiteX0" fmla="*/ 3383099 w 3429855"/>
              <a:gd name="connsiteY0" fmla="*/ 1967436 h 1967436"/>
              <a:gd name="connsiteX1" fmla="*/ 103200 w 3429855"/>
              <a:gd name="connsiteY1" fmla="*/ 1967436 h 1967436"/>
              <a:gd name="connsiteX2" fmla="*/ 30923 w 3429855"/>
              <a:gd name="connsiteY2" fmla="*/ 873691 h 1967436"/>
              <a:gd name="connsiteX3" fmla="*/ 12232 w 3429855"/>
              <a:gd name="connsiteY3" fmla="*/ 0 h 1967436"/>
              <a:gd name="connsiteX4" fmla="*/ 3416309 w 3429855"/>
              <a:gd name="connsiteY4" fmla="*/ 4176 h 1967436"/>
              <a:gd name="connsiteX5" fmla="*/ 3410360 w 3429855"/>
              <a:gd name="connsiteY5" fmla="*/ 1246580 h 1967436"/>
              <a:gd name="connsiteX6" fmla="*/ 3389093 w 3429855"/>
              <a:gd name="connsiteY6" fmla="*/ 1921570 h 1967436"/>
              <a:gd name="connsiteX7" fmla="*/ 3383099 w 3429855"/>
              <a:gd name="connsiteY7" fmla="*/ 1967436 h 1967436"/>
              <a:gd name="connsiteX0" fmla="*/ 3383099 w 3429855"/>
              <a:gd name="connsiteY0" fmla="*/ 1967436 h 1967436"/>
              <a:gd name="connsiteX1" fmla="*/ 18063 w 3429855"/>
              <a:gd name="connsiteY1" fmla="*/ 1957464 h 1967436"/>
              <a:gd name="connsiteX2" fmla="*/ 30923 w 3429855"/>
              <a:gd name="connsiteY2" fmla="*/ 873691 h 1967436"/>
              <a:gd name="connsiteX3" fmla="*/ 12232 w 3429855"/>
              <a:gd name="connsiteY3" fmla="*/ 0 h 1967436"/>
              <a:gd name="connsiteX4" fmla="*/ 3416309 w 3429855"/>
              <a:gd name="connsiteY4" fmla="*/ 4176 h 1967436"/>
              <a:gd name="connsiteX5" fmla="*/ 3410360 w 3429855"/>
              <a:gd name="connsiteY5" fmla="*/ 1246580 h 1967436"/>
              <a:gd name="connsiteX6" fmla="*/ 3389093 w 3429855"/>
              <a:gd name="connsiteY6" fmla="*/ 1921570 h 1967436"/>
              <a:gd name="connsiteX7" fmla="*/ 3383099 w 3429855"/>
              <a:gd name="connsiteY7" fmla="*/ 1967436 h 1967436"/>
              <a:gd name="connsiteX0" fmla="*/ 3370867 w 3417623"/>
              <a:gd name="connsiteY0" fmla="*/ 1967436 h 1967436"/>
              <a:gd name="connsiteX1" fmla="*/ 5831 w 3417623"/>
              <a:gd name="connsiteY1" fmla="*/ 1957464 h 1967436"/>
              <a:gd name="connsiteX2" fmla="*/ 0 w 3417623"/>
              <a:gd name="connsiteY2" fmla="*/ 0 h 1967436"/>
              <a:gd name="connsiteX3" fmla="*/ 3404077 w 3417623"/>
              <a:gd name="connsiteY3" fmla="*/ 4176 h 1967436"/>
              <a:gd name="connsiteX4" fmla="*/ 3398128 w 3417623"/>
              <a:gd name="connsiteY4" fmla="*/ 1246580 h 1967436"/>
              <a:gd name="connsiteX5" fmla="*/ 3376861 w 3417623"/>
              <a:gd name="connsiteY5" fmla="*/ 1921570 h 1967436"/>
              <a:gd name="connsiteX6" fmla="*/ 3370867 w 3417623"/>
              <a:gd name="connsiteY6" fmla="*/ 1967436 h 1967436"/>
              <a:gd name="connsiteX0" fmla="*/ 3370867 w 3648525"/>
              <a:gd name="connsiteY0" fmla="*/ 1967436 h 1967436"/>
              <a:gd name="connsiteX1" fmla="*/ 5831 w 3648525"/>
              <a:gd name="connsiteY1" fmla="*/ 1957464 h 1967436"/>
              <a:gd name="connsiteX2" fmla="*/ 0 w 3648525"/>
              <a:gd name="connsiteY2" fmla="*/ 0 h 1967436"/>
              <a:gd name="connsiteX3" fmla="*/ 3404077 w 3648525"/>
              <a:gd name="connsiteY3" fmla="*/ 4176 h 1967436"/>
              <a:gd name="connsiteX4" fmla="*/ 3376861 w 3648525"/>
              <a:gd name="connsiteY4" fmla="*/ 1921570 h 1967436"/>
              <a:gd name="connsiteX5" fmla="*/ 3370867 w 3648525"/>
              <a:gd name="connsiteY5" fmla="*/ 1967436 h 1967436"/>
              <a:gd name="connsiteX0" fmla="*/ 3370867 w 3420134"/>
              <a:gd name="connsiteY0" fmla="*/ 1967436 h 1967436"/>
              <a:gd name="connsiteX1" fmla="*/ 5831 w 3420134"/>
              <a:gd name="connsiteY1" fmla="*/ 1957464 h 1967436"/>
              <a:gd name="connsiteX2" fmla="*/ 0 w 3420134"/>
              <a:gd name="connsiteY2" fmla="*/ 0 h 1967436"/>
              <a:gd name="connsiteX3" fmla="*/ 3404077 w 3420134"/>
              <a:gd name="connsiteY3" fmla="*/ 4176 h 1967436"/>
              <a:gd name="connsiteX4" fmla="*/ 3376861 w 3420134"/>
              <a:gd name="connsiteY4" fmla="*/ 1921570 h 1967436"/>
              <a:gd name="connsiteX5" fmla="*/ 3370867 w 3420134"/>
              <a:gd name="connsiteY5" fmla="*/ 1967436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0134" h="1967436">
                <a:moveTo>
                  <a:pt x="3370867" y="1967436"/>
                </a:moveTo>
                <a:lnTo>
                  <a:pt x="5831" y="1957464"/>
                </a:lnTo>
                <a:cubicBezTo>
                  <a:pt x="3887" y="1304976"/>
                  <a:pt x="1944" y="652488"/>
                  <a:pt x="0" y="0"/>
                </a:cubicBezTo>
                <a:lnTo>
                  <a:pt x="3404077" y="4176"/>
                </a:lnTo>
                <a:cubicBezTo>
                  <a:pt x="3450373" y="699042"/>
                  <a:pt x="3382396" y="1594360"/>
                  <a:pt x="3376861" y="1921570"/>
                </a:cubicBezTo>
                <a:lnTo>
                  <a:pt x="3370867" y="1967436"/>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endParaRPr>
          </a:p>
        </p:txBody>
      </p:sp>
      <p:sp>
        <p:nvSpPr>
          <p:cNvPr id="17" name="Star: 7 Points 2">
            <a:extLst>
              <a:ext uri="{FF2B5EF4-FFF2-40B4-BE49-F238E27FC236}">
                <a16:creationId xmlns:a16="http://schemas.microsoft.com/office/drawing/2014/main" id="{F6846D31-31E7-588B-1737-4BD00B2DCA26}"/>
              </a:ext>
            </a:extLst>
          </p:cNvPr>
          <p:cNvSpPr/>
          <p:nvPr/>
        </p:nvSpPr>
        <p:spPr>
          <a:xfrm rot="16714281">
            <a:off x="9934395" y="2992309"/>
            <a:ext cx="2033560" cy="2048828"/>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305562 w 5095972"/>
              <a:gd name="connsiteY8" fmla="*/ 106266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571211 h 4442377"/>
              <a:gd name="connsiteX1" fmla="*/ 1247571 w 5095972"/>
              <a:gd name="connsiteY1" fmla="*/ 1926178 h 4442377"/>
              <a:gd name="connsiteX2" fmla="*/ 582112 w 5095972"/>
              <a:gd name="connsiteY2" fmla="*/ 1150941 h 4442377"/>
              <a:gd name="connsiteX3" fmla="*/ 457035 w 5095972"/>
              <a:gd name="connsiteY3" fmla="*/ 801366 h 4442377"/>
              <a:gd name="connsiteX4" fmla="*/ 867546 w 5095972"/>
              <a:gd name="connsiteY4" fmla="*/ 779624 h 4442377"/>
              <a:gd name="connsiteX5" fmla="*/ 1966018 w 5095972"/>
              <a:gd name="connsiteY5" fmla="*/ 1045130 h 4442377"/>
              <a:gd name="connsiteX6" fmla="*/ 2431908 w 5095972"/>
              <a:gd name="connsiteY6" fmla="*/ 189881 h 4442377"/>
              <a:gd name="connsiteX7" fmla="*/ 3222161 w 5095972"/>
              <a:gd name="connsiteY7" fmla="*/ 169026 h 4442377"/>
              <a:gd name="connsiteX8" fmla="*/ 3305562 w 5095972"/>
              <a:gd name="connsiteY8" fmla="*/ 927204 h 4442377"/>
              <a:gd name="connsiteX9" fmla="*/ 3750629 w 5095972"/>
              <a:gd name="connsiteY9" fmla="*/ 612046 h 4442377"/>
              <a:gd name="connsiteX10" fmla="*/ 4468026 w 5095972"/>
              <a:gd name="connsiteY10" fmla="*/ 1033911 h 4442377"/>
              <a:gd name="connsiteX11" fmla="*/ 4313674 w 5095972"/>
              <a:gd name="connsiteY11" fmla="*/ 1607257 h 4442377"/>
              <a:gd name="connsiteX12" fmla="*/ 3963582 w 5095972"/>
              <a:gd name="connsiteY12" fmla="*/ 2075549 h 4442377"/>
              <a:gd name="connsiteX13" fmla="*/ 4477698 w 5095972"/>
              <a:gd name="connsiteY13" fmla="*/ 1884927 h 4442377"/>
              <a:gd name="connsiteX14" fmla="*/ 5084889 w 5095972"/>
              <a:gd name="connsiteY14" fmla="*/ 2104669 h 4442377"/>
              <a:gd name="connsiteX15" fmla="*/ 4694264 w 5095972"/>
              <a:gd name="connsiteY15" fmla="*/ 2397577 h 4442377"/>
              <a:gd name="connsiteX16" fmla="*/ 3961178 w 5095972"/>
              <a:gd name="connsiteY16" fmla="*/ 2631687 h 4442377"/>
              <a:gd name="connsiteX17" fmla="*/ 4479678 w 5095972"/>
              <a:gd name="connsiteY17" fmla="*/ 3535454 h 4442377"/>
              <a:gd name="connsiteX18" fmla="*/ 4272550 w 5095972"/>
              <a:gd name="connsiteY18" fmla="*/ 3697115 h 4442377"/>
              <a:gd name="connsiteX19" fmla="*/ 3249533 w 5095972"/>
              <a:gd name="connsiteY19" fmla="*/ 3272753 h 4442377"/>
              <a:gd name="connsiteX20" fmla="*/ 3123234 w 5095972"/>
              <a:gd name="connsiteY20" fmla="*/ 4310925 h 4442377"/>
              <a:gd name="connsiteX21" fmla="*/ 2790770 w 5095972"/>
              <a:gd name="connsiteY21" fmla="*/ 4362593 h 4442377"/>
              <a:gd name="connsiteX22" fmla="*/ 2431760 w 5095972"/>
              <a:gd name="connsiteY22" fmla="*/ 3563571 h 4442377"/>
              <a:gd name="connsiteX23" fmla="*/ 1693537 w 5095972"/>
              <a:gd name="connsiteY23" fmla="*/ 4116426 h 4442377"/>
              <a:gd name="connsiteX24" fmla="*/ 1176032 w 5095972"/>
              <a:gd name="connsiteY24" fmla="*/ 4067055 h 4442377"/>
              <a:gd name="connsiteX25" fmla="*/ 1559781 w 5095972"/>
              <a:gd name="connsiteY25" fmla="*/ 2747075 h 4442377"/>
              <a:gd name="connsiteX26" fmla="*/ 388250 w 5095972"/>
              <a:gd name="connsiteY26" fmla="*/ 2842965 h 4442377"/>
              <a:gd name="connsiteX27" fmla="*/ 40328 w 5095972"/>
              <a:gd name="connsiteY27" fmla="*/ 2571211 h 4442377"/>
              <a:gd name="connsiteX0" fmla="*/ 40328 w 5095972"/>
              <a:gd name="connsiteY0" fmla="*/ 2617220 h 4488386"/>
              <a:gd name="connsiteX1" fmla="*/ 1247571 w 5095972"/>
              <a:gd name="connsiteY1" fmla="*/ 1972187 h 4488386"/>
              <a:gd name="connsiteX2" fmla="*/ 582112 w 5095972"/>
              <a:gd name="connsiteY2" fmla="*/ 1196950 h 4488386"/>
              <a:gd name="connsiteX3" fmla="*/ 457035 w 5095972"/>
              <a:gd name="connsiteY3" fmla="*/ 847375 h 4488386"/>
              <a:gd name="connsiteX4" fmla="*/ 867546 w 5095972"/>
              <a:gd name="connsiteY4" fmla="*/ 825633 h 4488386"/>
              <a:gd name="connsiteX5" fmla="*/ 1966018 w 5095972"/>
              <a:gd name="connsiteY5" fmla="*/ 1091139 h 4488386"/>
              <a:gd name="connsiteX6" fmla="*/ 2400057 w 5095972"/>
              <a:gd name="connsiteY6" fmla="*/ 156260 h 4488386"/>
              <a:gd name="connsiteX7" fmla="*/ 3222161 w 5095972"/>
              <a:gd name="connsiteY7" fmla="*/ 215035 h 4488386"/>
              <a:gd name="connsiteX8" fmla="*/ 3305562 w 5095972"/>
              <a:gd name="connsiteY8" fmla="*/ 973213 h 4488386"/>
              <a:gd name="connsiteX9" fmla="*/ 3750629 w 5095972"/>
              <a:gd name="connsiteY9" fmla="*/ 658055 h 4488386"/>
              <a:gd name="connsiteX10" fmla="*/ 4468026 w 5095972"/>
              <a:gd name="connsiteY10" fmla="*/ 1079920 h 4488386"/>
              <a:gd name="connsiteX11" fmla="*/ 4313674 w 5095972"/>
              <a:gd name="connsiteY11" fmla="*/ 1653266 h 4488386"/>
              <a:gd name="connsiteX12" fmla="*/ 3963582 w 5095972"/>
              <a:gd name="connsiteY12" fmla="*/ 2121558 h 4488386"/>
              <a:gd name="connsiteX13" fmla="*/ 4477698 w 5095972"/>
              <a:gd name="connsiteY13" fmla="*/ 1930936 h 4488386"/>
              <a:gd name="connsiteX14" fmla="*/ 5084889 w 5095972"/>
              <a:gd name="connsiteY14" fmla="*/ 2150678 h 4488386"/>
              <a:gd name="connsiteX15" fmla="*/ 4694264 w 5095972"/>
              <a:gd name="connsiteY15" fmla="*/ 2443586 h 4488386"/>
              <a:gd name="connsiteX16" fmla="*/ 3961178 w 5095972"/>
              <a:gd name="connsiteY16" fmla="*/ 2677696 h 4488386"/>
              <a:gd name="connsiteX17" fmla="*/ 4479678 w 5095972"/>
              <a:gd name="connsiteY17" fmla="*/ 3581463 h 4488386"/>
              <a:gd name="connsiteX18" fmla="*/ 4272550 w 5095972"/>
              <a:gd name="connsiteY18" fmla="*/ 3743124 h 4488386"/>
              <a:gd name="connsiteX19" fmla="*/ 3249533 w 5095972"/>
              <a:gd name="connsiteY19" fmla="*/ 3318762 h 4488386"/>
              <a:gd name="connsiteX20" fmla="*/ 3123234 w 5095972"/>
              <a:gd name="connsiteY20" fmla="*/ 4356934 h 4488386"/>
              <a:gd name="connsiteX21" fmla="*/ 2790770 w 5095972"/>
              <a:gd name="connsiteY21" fmla="*/ 4408602 h 4488386"/>
              <a:gd name="connsiteX22" fmla="*/ 2431760 w 5095972"/>
              <a:gd name="connsiteY22" fmla="*/ 3609580 h 4488386"/>
              <a:gd name="connsiteX23" fmla="*/ 1693537 w 5095972"/>
              <a:gd name="connsiteY23" fmla="*/ 4162435 h 4488386"/>
              <a:gd name="connsiteX24" fmla="*/ 1176032 w 5095972"/>
              <a:gd name="connsiteY24" fmla="*/ 4113064 h 4488386"/>
              <a:gd name="connsiteX25" fmla="*/ 1559781 w 5095972"/>
              <a:gd name="connsiteY25" fmla="*/ 2793084 h 4488386"/>
              <a:gd name="connsiteX26" fmla="*/ 388250 w 5095972"/>
              <a:gd name="connsiteY26" fmla="*/ 2888974 h 4488386"/>
              <a:gd name="connsiteX27" fmla="*/ 40328 w 5095972"/>
              <a:gd name="connsiteY27" fmla="*/ 2617220 h 4488386"/>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867546 w 5095972"/>
              <a:gd name="connsiteY4" fmla="*/ 825635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353743 w 5095972"/>
              <a:gd name="connsiteY1" fmla="*/ 1754535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320585 w 4786972"/>
              <a:gd name="connsiteY0" fmla="*/ 1932409 h 4488388"/>
              <a:gd name="connsiteX1" fmla="*/ 1044743 w 4786972"/>
              <a:gd name="connsiteY1" fmla="*/ 1754535 h 4488388"/>
              <a:gd name="connsiteX2" fmla="*/ 591629 w 4786972"/>
              <a:gd name="connsiteY2" fmla="*/ 1159791 h 4488388"/>
              <a:gd name="connsiteX3" fmla="*/ 636429 w 4786972"/>
              <a:gd name="connsiteY3" fmla="*/ 672192 h 4488388"/>
              <a:gd name="connsiteX4" fmla="*/ 1312373 w 4786972"/>
              <a:gd name="connsiteY4" fmla="*/ 523044 h 4488388"/>
              <a:gd name="connsiteX5" fmla="*/ 1837512 w 4786972"/>
              <a:gd name="connsiteY5" fmla="*/ 857561 h 4488388"/>
              <a:gd name="connsiteX6" fmla="*/ 2091057 w 4786972"/>
              <a:gd name="connsiteY6" fmla="*/ 156262 h 4488388"/>
              <a:gd name="connsiteX7" fmla="*/ 2913161 w 4786972"/>
              <a:gd name="connsiteY7" fmla="*/ 215037 h 4488388"/>
              <a:gd name="connsiteX8" fmla="*/ 2996562 w 4786972"/>
              <a:gd name="connsiteY8" fmla="*/ 973215 h 4488388"/>
              <a:gd name="connsiteX9" fmla="*/ 3441629 w 4786972"/>
              <a:gd name="connsiteY9" fmla="*/ 658057 h 4488388"/>
              <a:gd name="connsiteX10" fmla="*/ 4159026 w 4786972"/>
              <a:gd name="connsiteY10" fmla="*/ 1079922 h 4488388"/>
              <a:gd name="connsiteX11" fmla="*/ 4004674 w 4786972"/>
              <a:gd name="connsiteY11" fmla="*/ 1653268 h 4488388"/>
              <a:gd name="connsiteX12" fmla="*/ 3654582 w 4786972"/>
              <a:gd name="connsiteY12" fmla="*/ 2121560 h 4488388"/>
              <a:gd name="connsiteX13" fmla="*/ 4168698 w 4786972"/>
              <a:gd name="connsiteY13" fmla="*/ 1930938 h 4488388"/>
              <a:gd name="connsiteX14" fmla="*/ 4775889 w 4786972"/>
              <a:gd name="connsiteY14" fmla="*/ 2150680 h 4488388"/>
              <a:gd name="connsiteX15" fmla="*/ 4385264 w 4786972"/>
              <a:gd name="connsiteY15" fmla="*/ 2443588 h 4488388"/>
              <a:gd name="connsiteX16" fmla="*/ 3652178 w 4786972"/>
              <a:gd name="connsiteY16" fmla="*/ 2677698 h 4488388"/>
              <a:gd name="connsiteX17" fmla="*/ 4170678 w 4786972"/>
              <a:gd name="connsiteY17" fmla="*/ 3581465 h 4488388"/>
              <a:gd name="connsiteX18" fmla="*/ 3963550 w 4786972"/>
              <a:gd name="connsiteY18" fmla="*/ 3743126 h 4488388"/>
              <a:gd name="connsiteX19" fmla="*/ 2940533 w 4786972"/>
              <a:gd name="connsiteY19" fmla="*/ 3318764 h 4488388"/>
              <a:gd name="connsiteX20" fmla="*/ 2814234 w 4786972"/>
              <a:gd name="connsiteY20" fmla="*/ 4356936 h 4488388"/>
              <a:gd name="connsiteX21" fmla="*/ 2481770 w 4786972"/>
              <a:gd name="connsiteY21" fmla="*/ 4408604 h 4488388"/>
              <a:gd name="connsiteX22" fmla="*/ 2122760 w 4786972"/>
              <a:gd name="connsiteY22" fmla="*/ 3609582 h 4488388"/>
              <a:gd name="connsiteX23" fmla="*/ 1384537 w 4786972"/>
              <a:gd name="connsiteY23" fmla="*/ 4162437 h 4488388"/>
              <a:gd name="connsiteX24" fmla="*/ 867032 w 4786972"/>
              <a:gd name="connsiteY24" fmla="*/ 4113066 h 4488388"/>
              <a:gd name="connsiteX25" fmla="*/ 1250781 w 4786972"/>
              <a:gd name="connsiteY25" fmla="*/ 2793086 h 4488388"/>
              <a:gd name="connsiteX26" fmla="*/ 79250 w 4786972"/>
              <a:gd name="connsiteY26" fmla="*/ 2888976 h 4488388"/>
              <a:gd name="connsiteX27" fmla="*/ 320585 w 4786972"/>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1010223 w 4546414"/>
              <a:gd name="connsiteY25" fmla="*/ 2793086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87720 w 4607660"/>
              <a:gd name="connsiteY24" fmla="*/ 4113066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394765"/>
              <a:gd name="connsiteX1" fmla="*/ 865431 w 4607660"/>
              <a:gd name="connsiteY1" fmla="*/ 1754535 h 4394765"/>
              <a:gd name="connsiteX2" fmla="*/ 412317 w 4607660"/>
              <a:gd name="connsiteY2" fmla="*/ 1159791 h 4394765"/>
              <a:gd name="connsiteX3" fmla="*/ 457117 w 4607660"/>
              <a:gd name="connsiteY3" fmla="*/ 672192 h 4394765"/>
              <a:gd name="connsiteX4" fmla="*/ 1133061 w 4607660"/>
              <a:gd name="connsiteY4" fmla="*/ 523044 h 4394765"/>
              <a:gd name="connsiteX5" fmla="*/ 1658200 w 4607660"/>
              <a:gd name="connsiteY5" fmla="*/ 857561 h 4394765"/>
              <a:gd name="connsiteX6" fmla="*/ 1911745 w 4607660"/>
              <a:gd name="connsiteY6" fmla="*/ 156262 h 4394765"/>
              <a:gd name="connsiteX7" fmla="*/ 2733849 w 4607660"/>
              <a:gd name="connsiteY7" fmla="*/ 215037 h 4394765"/>
              <a:gd name="connsiteX8" fmla="*/ 2817250 w 4607660"/>
              <a:gd name="connsiteY8" fmla="*/ 973215 h 4394765"/>
              <a:gd name="connsiteX9" fmla="*/ 3262317 w 4607660"/>
              <a:gd name="connsiteY9" fmla="*/ 658057 h 4394765"/>
              <a:gd name="connsiteX10" fmla="*/ 3979714 w 4607660"/>
              <a:gd name="connsiteY10" fmla="*/ 1079922 h 4394765"/>
              <a:gd name="connsiteX11" fmla="*/ 3825362 w 4607660"/>
              <a:gd name="connsiteY11" fmla="*/ 1653268 h 4394765"/>
              <a:gd name="connsiteX12" fmla="*/ 3475270 w 4607660"/>
              <a:gd name="connsiteY12" fmla="*/ 2121560 h 4394765"/>
              <a:gd name="connsiteX13" fmla="*/ 3989386 w 4607660"/>
              <a:gd name="connsiteY13" fmla="*/ 1930938 h 4394765"/>
              <a:gd name="connsiteX14" fmla="*/ 4596577 w 4607660"/>
              <a:gd name="connsiteY14" fmla="*/ 2150680 h 4394765"/>
              <a:gd name="connsiteX15" fmla="*/ 4205952 w 4607660"/>
              <a:gd name="connsiteY15" fmla="*/ 2443588 h 4394765"/>
              <a:gd name="connsiteX16" fmla="*/ 3472866 w 4607660"/>
              <a:gd name="connsiteY16" fmla="*/ 2677698 h 4394765"/>
              <a:gd name="connsiteX17" fmla="*/ 3991366 w 4607660"/>
              <a:gd name="connsiteY17" fmla="*/ 3581465 h 4394765"/>
              <a:gd name="connsiteX18" fmla="*/ 3784238 w 4607660"/>
              <a:gd name="connsiteY18" fmla="*/ 3743126 h 4394765"/>
              <a:gd name="connsiteX19" fmla="*/ 2761221 w 4607660"/>
              <a:gd name="connsiteY19" fmla="*/ 3318764 h 4394765"/>
              <a:gd name="connsiteX20" fmla="*/ 2634922 w 4607660"/>
              <a:gd name="connsiteY20" fmla="*/ 4356936 h 4394765"/>
              <a:gd name="connsiteX21" fmla="*/ 2047642 w 4607660"/>
              <a:gd name="connsiteY21" fmla="*/ 4084778 h 4394765"/>
              <a:gd name="connsiteX22" fmla="*/ 1762954 w 4607660"/>
              <a:gd name="connsiteY22" fmla="*/ 3503411 h 4394765"/>
              <a:gd name="connsiteX23" fmla="*/ 1178683 w 4607660"/>
              <a:gd name="connsiteY23" fmla="*/ 4093425 h 4394765"/>
              <a:gd name="connsiteX24" fmla="*/ 639944 w 4607660"/>
              <a:gd name="connsiteY24" fmla="*/ 3523808 h 4394765"/>
              <a:gd name="connsiteX25" fmla="*/ 885666 w 4607660"/>
              <a:gd name="connsiteY25" fmla="*/ 2803703 h 4394765"/>
              <a:gd name="connsiteX26" fmla="*/ 276851 w 4607660"/>
              <a:gd name="connsiteY26" fmla="*/ 2703175 h 4394765"/>
              <a:gd name="connsiteX27" fmla="*/ 141273 w 4607660"/>
              <a:gd name="connsiteY27" fmla="*/ 1932409 h 4394765"/>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61221 w 4607660"/>
              <a:gd name="connsiteY19" fmla="*/ 3318764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4097540 w 4607660"/>
              <a:gd name="connsiteY17" fmla="*/ 3231096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228393"/>
              <a:gd name="connsiteY0" fmla="*/ 1932409 h 4144203"/>
              <a:gd name="connsiteX1" fmla="*/ 865431 w 4228393"/>
              <a:gd name="connsiteY1" fmla="*/ 1754535 h 4144203"/>
              <a:gd name="connsiteX2" fmla="*/ 412317 w 4228393"/>
              <a:gd name="connsiteY2" fmla="*/ 1159791 h 4144203"/>
              <a:gd name="connsiteX3" fmla="*/ 457117 w 4228393"/>
              <a:gd name="connsiteY3" fmla="*/ 672192 h 4144203"/>
              <a:gd name="connsiteX4" fmla="*/ 1133061 w 4228393"/>
              <a:gd name="connsiteY4" fmla="*/ 523044 h 4144203"/>
              <a:gd name="connsiteX5" fmla="*/ 1658200 w 4228393"/>
              <a:gd name="connsiteY5" fmla="*/ 857561 h 4144203"/>
              <a:gd name="connsiteX6" fmla="*/ 1911745 w 4228393"/>
              <a:gd name="connsiteY6" fmla="*/ 156262 h 4144203"/>
              <a:gd name="connsiteX7" fmla="*/ 2733849 w 4228393"/>
              <a:gd name="connsiteY7" fmla="*/ 215037 h 4144203"/>
              <a:gd name="connsiteX8" fmla="*/ 2817250 w 4228393"/>
              <a:gd name="connsiteY8" fmla="*/ 973215 h 4144203"/>
              <a:gd name="connsiteX9" fmla="*/ 3262317 w 4228393"/>
              <a:gd name="connsiteY9" fmla="*/ 658057 h 4144203"/>
              <a:gd name="connsiteX10" fmla="*/ 3979714 w 4228393"/>
              <a:gd name="connsiteY10" fmla="*/ 1079922 h 4144203"/>
              <a:gd name="connsiteX11" fmla="*/ 3825362 w 4228393"/>
              <a:gd name="connsiteY11" fmla="*/ 1653268 h 4144203"/>
              <a:gd name="connsiteX12" fmla="*/ 3475270 w 4228393"/>
              <a:gd name="connsiteY12" fmla="*/ 2121560 h 4144203"/>
              <a:gd name="connsiteX13" fmla="*/ 3989386 w 4228393"/>
              <a:gd name="connsiteY13" fmla="*/ 1930938 h 4144203"/>
              <a:gd name="connsiteX14" fmla="*/ 4205952 w 4228393"/>
              <a:gd name="connsiteY14" fmla="*/ 2443588 h 4144203"/>
              <a:gd name="connsiteX15" fmla="*/ 3472866 w 4228393"/>
              <a:gd name="connsiteY15" fmla="*/ 2677698 h 4144203"/>
              <a:gd name="connsiteX16" fmla="*/ 4097540 w 4228393"/>
              <a:gd name="connsiteY16" fmla="*/ 3231096 h 4144203"/>
              <a:gd name="connsiteX17" fmla="*/ 3784238 w 4228393"/>
              <a:gd name="connsiteY17" fmla="*/ 3743126 h 4144203"/>
              <a:gd name="connsiteX18" fmla="*/ 2798381 w 4228393"/>
              <a:gd name="connsiteY18" fmla="*/ 3217900 h 4144203"/>
              <a:gd name="connsiteX19" fmla="*/ 2693317 w 4228393"/>
              <a:gd name="connsiteY19" fmla="*/ 3964097 h 4144203"/>
              <a:gd name="connsiteX20" fmla="*/ 2047642 w 4228393"/>
              <a:gd name="connsiteY20" fmla="*/ 4084778 h 4144203"/>
              <a:gd name="connsiteX21" fmla="*/ 1762954 w 4228393"/>
              <a:gd name="connsiteY21" fmla="*/ 3503411 h 4144203"/>
              <a:gd name="connsiteX22" fmla="*/ 1178683 w 4228393"/>
              <a:gd name="connsiteY22" fmla="*/ 4093425 h 4144203"/>
              <a:gd name="connsiteX23" fmla="*/ 639944 w 4228393"/>
              <a:gd name="connsiteY23" fmla="*/ 3523808 h 4144203"/>
              <a:gd name="connsiteX24" fmla="*/ 885666 w 4228393"/>
              <a:gd name="connsiteY24" fmla="*/ 2803703 h 4144203"/>
              <a:gd name="connsiteX25" fmla="*/ 276851 w 4228393"/>
              <a:gd name="connsiteY25" fmla="*/ 2703175 h 4144203"/>
              <a:gd name="connsiteX26" fmla="*/ 141273 w 4228393"/>
              <a:gd name="connsiteY26" fmla="*/ 1932409 h 4144203"/>
              <a:gd name="connsiteX0" fmla="*/ 141273 w 4205952"/>
              <a:gd name="connsiteY0" fmla="*/ 1932409 h 4144203"/>
              <a:gd name="connsiteX1" fmla="*/ 865431 w 4205952"/>
              <a:gd name="connsiteY1" fmla="*/ 1754535 h 4144203"/>
              <a:gd name="connsiteX2" fmla="*/ 412317 w 4205952"/>
              <a:gd name="connsiteY2" fmla="*/ 1159791 h 4144203"/>
              <a:gd name="connsiteX3" fmla="*/ 457117 w 4205952"/>
              <a:gd name="connsiteY3" fmla="*/ 672192 h 4144203"/>
              <a:gd name="connsiteX4" fmla="*/ 1133061 w 4205952"/>
              <a:gd name="connsiteY4" fmla="*/ 523044 h 4144203"/>
              <a:gd name="connsiteX5" fmla="*/ 1658200 w 4205952"/>
              <a:gd name="connsiteY5" fmla="*/ 857561 h 4144203"/>
              <a:gd name="connsiteX6" fmla="*/ 1911745 w 4205952"/>
              <a:gd name="connsiteY6" fmla="*/ 156262 h 4144203"/>
              <a:gd name="connsiteX7" fmla="*/ 2733849 w 4205952"/>
              <a:gd name="connsiteY7" fmla="*/ 215037 h 4144203"/>
              <a:gd name="connsiteX8" fmla="*/ 2817250 w 4205952"/>
              <a:gd name="connsiteY8" fmla="*/ 973215 h 4144203"/>
              <a:gd name="connsiteX9" fmla="*/ 3262317 w 4205952"/>
              <a:gd name="connsiteY9" fmla="*/ 658057 h 4144203"/>
              <a:gd name="connsiteX10" fmla="*/ 3979714 w 4205952"/>
              <a:gd name="connsiteY10" fmla="*/ 1079922 h 4144203"/>
              <a:gd name="connsiteX11" fmla="*/ 3825362 w 4205952"/>
              <a:gd name="connsiteY11" fmla="*/ 1653268 h 4144203"/>
              <a:gd name="connsiteX12" fmla="*/ 3475270 w 4205952"/>
              <a:gd name="connsiteY12" fmla="*/ 2121560 h 4144203"/>
              <a:gd name="connsiteX13" fmla="*/ 4205952 w 4205952"/>
              <a:gd name="connsiteY13" fmla="*/ 2443588 h 4144203"/>
              <a:gd name="connsiteX14" fmla="*/ 3472866 w 4205952"/>
              <a:gd name="connsiteY14" fmla="*/ 2677698 h 4144203"/>
              <a:gd name="connsiteX15" fmla="*/ 4097540 w 4205952"/>
              <a:gd name="connsiteY15" fmla="*/ 3231096 h 4144203"/>
              <a:gd name="connsiteX16" fmla="*/ 3784238 w 4205952"/>
              <a:gd name="connsiteY16" fmla="*/ 3743126 h 4144203"/>
              <a:gd name="connsiteX17" fmla="*/ 2798381 w 4205952"/>
              <a:gd name="connsiteY17" fmla="*/ 3217900 h 4144203"/>
              <a:gd name="connsiteX18" fmla="*/ 2693317 w 4205952"/>
              <a:gd name="connsiteY18" fmla="*/ 3964097 h 4144203"/>
              <a:gd name="connsiteX19" fmla="*/ 2047642 w 4205952"/>
              <a:gd name="connsiteY19" fmla="*/ 4084778 h 4144203"/>
              <a:gd name="connsiteX20" fmla="*/ 1762954 w 4205952"/>
              <a:gd name="connsiteY20" fmla="*/ 3503411 h 4144203"/>
              <a:gd name="connsiteX21" fmla="*/ 1178683 w 4205952"/>
              <a:gd name="connsiteY21" fmla="*/ 4093425 h 4144203"/>
              <a:gd name="connsiteX22" fmla="*/ 639944 w 4205952"/>
              <a:gd name="connsiteY22" fmla="*/ 3523808 h 4144203"/>
              <a:gd name="connsiteX23" fmla="*/ 885666 w 4205952"/>
              <a:gd name="connsiteY23" fmla="*/ 2803703 h 4144203"/>
              <a:gd name="connsiteX24" fmla="*/ 276851 w 4205952"/>
              <a:gd name="connsiteY24" fmla="*/ 2703175 h 4144203"/>
              <a:gd name="connsiteX25" fmla="*/ 141273 w 4205952"/>
              <a:gd name="connsiteY25" fmla="*/ 1932409 h 4144203"/>
              <a:gd name="connsiteX0" fmla="*/ 141273 w 4242652"/>
              <a:gd name="connsiteY0" fmla="*/ 1932409 h 4144203"/>
              <a:gd name="connsiteX1" fmla="*/ 865431 w 4242652"/>
              <a:gd name="connsiteY1" fmla="*/ 1754535 h 4144203"/>
              <a:gd name="connsiteX2" fmla="*/ 412317 w 4242652"/>
              <a:gd name="connsiteY2" fmla="*/ 1159791 h 4144203"/>
              <a:gd name="connsiteX3" fmla="*/ 457117 w 4242652"/>
              <a:gd name="connsiteY3" fmla="*/ 672192 h 4144203"/>
              <a:gd name="connsiteX4" fmla="*/ 1133061 w 4242652"/>
              <a:gd name="connsiteY4" fmla="*/ 523044 h 4144203"/>
              <a:gd name="connsiteX5" fmla="*/ 1658200 w 4242652"/>
              <a:gd name="connsiteY5" fmla="*/ 857561 h 4144203"/>
              <a:gd name="connsiteX6" fmla="*/ 1911745 w 4242652"/>
              <a:gd name="connsiteY6" fmla="*/ 156262 h 4144203"/>
              <a:gd name="connsiteX7" fmla="*/ 2733849 w 4242652"/>
              <a:gd name="connsiteY7" fmla="*/ 215037 h 4144203"/>
              <a:gd name="connsiteX8" fmla="*/ 2817250 w 4242652"/>
              <a:gd name="connsiteY8" fmla="*/ 973215 h 4144203"/>
              <a:gd name="connsiteX9" fmla="*/ 3262317 w 4242652"/>
              <a:gd name="connsiteY9" fmla="*/ 658057 h 4144203"/>
              <a:gd name="connsiteX10" fmla="*/ 3979714 w 4242652"/>
              <a:gd name="connsiteY10" fmla="*/ 1079922 h 4144203"/>
              <a:gd name="connsiteX11" fmla="*/ 3825362 w 4242652"/>
              <a:gd name="connsiteY11" fmla="*/ 1653268 h 4144203"/>
              <a:gd name="connsiteX12" fmla="*/ 3475270 w 4242652"/>
              <a:gd name="connsiteY12" fmla="*/ 2121560 h 4144203"/>
              <a:gd name="connsiteX13" fmla="*/ 4205952 w 4242652"/>
              <a:gd name="connsiteY13" fmla="*/ 2443588 h 4144203"/>
              <a:gd name="connsiteX14" fmla="*/ 4097540 w 4242652"/>
              <a:gd name="connsiteY14" fmla="*/ 3231096 h 4144203"/>
              <a:gd name="connsiteX15" fmla="*/ 3784238 w 4242652"/>
              <a:gd name="connsiteY15" fmla="*/ 3743126 h 4144203"/>
              <a:gd name="connsiteX16" fmla="*/ 2798381 w 4242652"/>
              <a:gd name="connsiteY16" fmla="*/ 3217900 h 4144203"/>
              <a:gd name="connsiteX17" fmla="*/ 2693317 w 4242652"/>
              <a:gd name="connsiteY17" fmla="*/ 3964097 h 4144203"/>
              <a:gd name="connsiteX18" fmla="*/ 2047642 w 4242652"/>
              <a:gd name="connsiteY18" fmla="*/ 4084778 h 4144203"/>
              <a:gd name="connsiteX19" fmla="*/ 1762954 w 4242652"/>
              <a:gd name="connsiteY19" fmla="*/ 3503411 h 4144203"/>
              <a:gd name="connsiteX20" fmla="*/ 1178683 w 4242652"/>
              <a:gd name="connsiteY20" fmla="*/ 4093425 h 4144203"/>
              <a:gd name="connsiteX21" fmla="*/ 639944 w 4242652"/>
              <a:gd name="connsiteY21" fmla="*/ 3523808 h 4144203"/>
              <a:gd name="connsiteX22" fmla="*/ 885666 w 4242652"/>
              <a:gd name="connsiteY22" fmla="*/ 2803703 h 4144203"/>
              <a:gd name="connsiteX23" fmla="*/ 276851 w 4242652"/>
              <a:gd name="connsiteY23" fmla="*/ 2703175 h 4144203"/>
              <a:gd name="connsiteX24" fmla="*/ 141273 w 4242652"/>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5938"/>
              <a:gd name="connsiteX1" fmla="*/ 865431 w 4116813"/>
              <a:gd name="connsiteY1" fmla="*/ 1754535 h 4145938"/>
              <a:gd name="connsiteX2" fmla="*/ 412317 w 4116813"/>
              <a:gd name="connsiteY2" fmla="*/ 1159791 h 4145938"/>
              <a:gd name="connsiteX3" fmla="*/ 457117 w 4116813"/>
              <a:gd name="connsiteY3" fmla="*/ 672192 h 4145938"/>
              <a:gd name="connsiteX4" fmla="*/ 1133061 w 4116813"/>
              <a:gd name="connsiteY4" fmla="*/ 523044 h 4145938"/>
              <a:gd name="connsiteX5" fmla="*/ 1658200 w 4116813"/>
              <a:gd name="connsiteY5" fmla="*/ 857561 h 4145938"/>
              <a:gd name="connsiteX6" fmla="*/ 1911745 w 4116813"/>
              <a:gd name="connsiteY6" fmla="*/ 156262 h 4145938"/>
              <a:gd name="connsiteX7" fmla="*/ 2733849 w 4116813"/>
              <a:gd name="connsiteY7" fmla="*/ 215037 h 4145938"/>
              <a:gd name="connsiteX8" fmla="*/ 2809947 w 4116813"/>
              <a:gd name="connsiteY8" fmla="*/ 1053567 h 4145938"/>
              <a:gd name="connsiteX9" fmla="*/ 3262317 w 4116813"/>
              <a:gd name="connsiteY9" fmla="*/ 658057 h 4145938"/>
              <a:gd name="connsiteX10" fmla="*/ 3979714 w 4116813"/>
              <a:gd name="connsiteY10" fmla="*/ 1079922 h 4145938"/>
              <a:gd name="connsiteX11" fmla="*/ 3825362 w 4116813"/>
              <a:gd name="connsiteY11" fmla="*/ 1653268 h 4145938"/>
              <a:gd name="connsiteX12" fmla="*/ 3475270 w 4116813"/>
              <a:gd name="connsiteY12" fmla="*/ 2121560 h 4145938"/>
              <a:gd name="connsiteX13" fmla="*/ 4020149 w 4116813"/>
              <a:gd name="connsiteY13" fmla="*/ 2533835 h 4145938"/>
              <a:gd name="connsiteX14" fmla="*/ 4076307 w 4116813"/>
              <a:gd name="connsiteY14" fmla="*/ 3193936 h 4145938"/>
              <a:gd name="connsiteX15" fmla="*/ 3428559 w 4116813"/>
              <a:gd name="connsiteY15" fmla="*/ 3483002 h 4145938"/>
              <a:gd name="connsiteX16" fmla="*/ 2798381 w 4116813"/>
              <a:gd name="connsiteY16" fmla="*/ 3217900 h 4145938"/>
              <a:gd name="connsiteX17" fmla="*/ 2770018 w 4116813"/>
              <a:gd name="connsiteY17" fmla="*/ 3971403 h 4145938"/>
              <a:gd name="connsiteX18" fmla="*/ 2047642 w 4116813"/>
              <a:gd name="connsiteY18" fmla="*/ 4084778 h 4145938"/>
              <a:gd name="connsiteX19" fmla="*/ 1762954 w 4116813"/>
              <a:gd name="connsiteY19" fmla="*/ 3503411 h 4145938"/>
              <a:gd name="connsiteX20" fmla="*/ 1178683 w 4116813"/>
              <a:gd name="connsiteY20" fmla="*/ 4093425 h 4145938"/>
              <a:gd name="connsiteX21" fmla="*/ 639944 w 4116813"/>
              <a:gd name="connsiteY21" fmla="*/ 3523808 h 4145938"/>
              <a:gd name="connsiteX22" fmla="*/ 885666 w 4116813"/>
              <a:gd name="connsiteY22" fmla="*/ 2803703 h 4145938"/>
              <a:gd name="connsiteX23" fmla="*/ 276851 w 4116813"/>
              <a:gd name="connsiteY23" fmla="*/ 2703175 h 4145938"/>
              <a:gd name="connsiteX24" fmla="*/ 141273 w 4116813"/>
              <a:gd name="connsiteY24" fmla="*/ 1932409 h 4145938"/>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639944 w 4116813"/>
              <a:gd name="connsiteY21" fmla="*/ 3523808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639944 w 4116813"/>
              <a:gd name="connsiteY21" fmla="*/ 3523808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585158 w 4116813"/>
              <a:gd name="connsiteY21" fmla="*/ 3512850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72806 w 4148346"/>
              <a:gd name="connsiteY0" fmla="*/ 1932409 h 4157940"/>
              <a:gd name="connsiteX1" fmla="*/ 896964 w 4148346"/>
              <a:gd name="connsiteY1" fmla="*/ 1754535 h 4157940"/>
              <a:gd name="connsiteX2" fmla="*/ 443850 w 4148346"/>
              <a:gd name="connsiteY2" fmla="*/ 1159791 h 4157940"/>
              <a:gd name="connsiteX3" fmla="*/ 488650 w 4148346"/>
              <a:gd name="connsiteY3" fmla="*/ 672192 h 4157940"/>
              <a:gd name="connsiteX4" fmla="*/ 1164594 w 4148346"/>
              <a:gd name="connsiteY4" fmla="*/ 523044 h 4157940"/>
              <a:gd name="connsiteX5" fmla="*/ 1689733 w 4148346"/>
              <a:gd name="connsiteY5" fmla="*/ 857561 h 4157940"/>
              <a:gd name="connsiteX6" fmla="*/ 1943278 w 4148346"/>
              <a:gd name="connsiteY6" fmla="*/ 156262 h 4157940"/>
              <a:gd name="connsiteX7" fmla="*/ 2765382 w 4148346"/>
              <a:gd name="connsiteY7" fmla="*/ 215037 h 4157940"/>
              <a:gd name="connsiteX8" fmla="*/ 2841480 w 4148346"/>
              <a:gd name="connsiteY8" fmla="*/ 1053567 h 4157940"/>
              <a:gd name="connsiteX9" fmla="*/ 3293850 w 4148346"/>
              <a:gd name="connsiteY9" fmla="*/ 658057 h 4157940"/>
              <a:gd name="connsiteX10" fmla="*/ 4011247 w 4148346"/>
              <a:gd name="connsiteY10" fmla="*/ 1079922 h 4157940"/>
              <a:gd name="connsiteX11" fmla="*/ 3856895 w 4148346"/>
              <a:gd name="connsiteY11" fmla="*/ 1653268 h 4157940"/>
              <a:gd name="connsiteX12" fmla="*/ 3506803 w 4148346"/>
              <a:gd name="connsiteY12" fmla="*/ 2121560 h 4157940"/>
              <a:gd name="connsiteX13" fmla="*/ 4051682 w 4148346"/>
              <a:gd name="connsiteY13" fmla="*/ 2533835 h 4157940"/>
              <a:gd name="connsiteX14" fmla="*/ 4107840 w 4148346"/>
              <a:gd name="connsiteY14" fmla="*/ 3193936 h 4157940"/>
              <a:gd name="connsiteX15" fmla="*/ 3460092 w 4148346"/>
              <a:gd name="connsiteY15" fmla="*/ 3483002 h 4157940"/>
              <a:gd name="connsiteX16" fmla="*/ 2829914 w 4148346"/>
              <a:gd name="connsiteY16" fmla="*/ 3217900 h 4157940"/>
              <a:gd name="connsiteX17" fmla="*/ 2801551 w 4148346"/>
              <a:gd name="connsiteY17" fmla="*/ 3971403 h 4157940"/>
              <a:gd name="connsiteX18" fmla="*/ 2079175 w 4148346"/>
              <a:gd name="connsiteY18" fmla="*/ 4084778 h 4157940"/>
              <a:gd name="connsiteX19" fmla="*/ 1794487 w 4148346"/>
              <a:gd name="connsiteY19" fmla="*/ 3503411 h 4157940"/>
              <a:gd name="connsiteX20" fmla="*/ 1210216 w 4148346"/>
              <a:gd name="connsiteY20" fmla="*/ 4093425 h 4157940"/>
              <a:gd name="connsiteX21" fmla="*/ 616691 w 4148346"/>
              <a:gd name="connsiteY21" fmla="*/ 3512850 h 4157940"/>
              <a:gd name="connsiteX22" fmla="*/ 917199 w 4148346"/>
              <a:gd name="connsiteY22" fmla="*/ 2803703 h 4157940"/>
              <a:gd name="connsiteX23" fmla="*/ 249944 w 4148346"/>
              <a:gd name="connsiteY23" fmla="*/ 2703174 h 4157940"/>
              <a:gd name="connsiteX24" fmla="*/ 172806 w 4148346"/>
              <a:gd name="connsiteY24" fmla="*/ 1932409 h 4157940"/>
              <a:gd name="connsiteX0" fmla="*/ 172806 w 4148346"/>
              <a:gd name="connsiteY0" fmla="*/ 1932409 h 4157942"/>
              <a:gd name="connsiteX1" fmla="*/ 896964 w 4148346"/>
              <a:gd name="connsiteY1" fmla="*/ 1754535 h 4157942"/>
              <a:gd name="connsiteX2" fmla="*/ 443850 w 4148346"/>
              <a:gd name="connsiteY2" fmla="*/ 1159791 h 4157942"/>
              <a:gd name="connsiteX3" fmla="*/ 488650 w 4148346"/>
              <a:gd name="connsiteY3" fmla="*/ 672192 h 4157942"/>
              <a:gd name="connsiteX4" fmla="*/ 1164594 w 4148346"/>
              <a:gd name="connsiteY4" fmla="*/ 523044 h 4157942"/>
              <a:gd name="connsiteX5" fmla="*/ 1689733 w 4148346"/>
              <a:gd name="connsiteY5" fmla="*/ 857561 h 4157942"/>
              <a:gd name="connsiteX6" fmla="*/ 1943278 w 4148346"/>
              <a:gd name="connsiteY6" fmla="*/ 156262 h 4157942"/>
              <a:gd name="connsiteX7" fmla="*/ 2765382 w 4148346"/>
              <a:gd name="connsiteY7" fmla="*/ 215037 h 4157942"/>
              <a:gd name="connsiteX8" fmla="*/ 2841480 w 4148346"/>
              <a:gd name="connsiteY8" fmla="*/ 1053567 h 4157942"/>
              <a:gd name="connsiteX9" fmla="*/ 3293850 w 4148346"/>
              <a:gd name="connsiteY9" fmla="*/ 658057 h 4157942"/>
              <a:gd name="connsiteX10" fmla="*/ 4011247 w 4148346"/>
              <a:gd name="connsiteY10" fmla="*/ 1079922 h 4157942"/>
              <a:gd name="connsiteX11" fmla="*/ 3856895 w 4148346"/>
              <a:gd name="connsiteY11" fmla="*/ 1653268 h 4157942"/>
              <a:gd name="connsiteX12" fmla="*/ 3506803 w 4148346"/>
              <a:gd name="connsiteY12" fmla="*/ 2121560 h 4157942"/>
              <a:gd name="connsiteX13" fmla="*/ 4051682 w 4148346"/>
              <a:gd name="connsiteY13" fmla="*/ 2533835 h 4157942"/>
              <a:gd name="connsiteX14" fmla="*/ 4107840 w 4148346"/>
              <a:gd name="connsiteY14" fmla="*/ 3193936 h 4157942"/>
              <a:gd name="connsiteX15" fmla="*/ 3460092 w 4148346"/>
              <a:gd name="connsiteY15" fmla="*/ 3483002 h 4157942"/>
              <a:gd name="connsiteX16" fmla="*/ 2829914 w 4148346"/>
              <a:gd name="connsiteY16" fmla="*/ 3217900 h 4157942"/>
              <a:gd name="connsiteX17" fmla="*/ 2801551 w 4148346"/>
              <a:gd name="connsiteY17" fmla="*/ 3971403 h 4157942"/>
              <a:gd name="connsiteX18" fmla="*/ 2079175 w 4148346"/>
              <a:gd name="connsiteY18" fmla="*/ 4084778 h 4157942"/>
              <a:gd name="connsiteX19" fmla="*/ 1794487 w 4148346"/>
              <a:gd name="connsiteY19" fmla="*/ 3503411 h 4157942"/>
              <a:gd name="connsiteX20" fmla="*/ 1210216 w 4148346"/>
              <a:gd name="connsiteY20" fmla="*/ 4093425 h 4157942"/>
              <a:gd name="connsiteX21" fmla="*/ 616691 w 4148346"/>
              <a:gd name="connsiteY21" fmla="*/ 3512850 h 4157942"/>
              <a:gd name="connsiteX22" fmla="*/ 917199 w 4148346"/>
              <a:gd name="connsiteY22" fmla="*/ 2803703 h 4157942"/>
              <a:gd name="connsiteX23" fmla="*/ 249944 w 4148346"/>
              <a:gd name="connsiteY23" fmla="*/ 2703174 h 4157942"/>
              <a:gd name="connsiteX24" fmla="*/ 172806 w 4148346"/>
              <a:gd name="connsiteY24" fmla="*/ 1932409 h 4157942"/>
              <a:gd name="connsiteX0" fmla="*/ 149270 w 4124810"/>
              <a:gd name="connsiteY0" fmla="*/ 1932409 h 4157940"/>
              <a:gd name="connsiteX1" fmla="*/ 873428 w 4124810"/>
              <a:gd name="connsiteY1" fmla="*/ 1754535 h 4157940"/>
              <a:gd name="connsiteX2" fmla="*/ 420314 w 4124810"/>
              <a:gd name="connsiteY2" fmla="*/ 1159791 h 4157940"/>
              <a:gd name="connsiteX3" fmla="*/ 465114 w 4124810"/>
              <a:gd name="connsiteY3" fmla="*/ 672192 h 4157940"/>
              <a:gd name="connsiteX4" fmla="*/ 1141058 w 4124810"/>
              <a:gd name="connsiteY4" fmla="*/ 523044 h 4157940"/>
              <a:gd name="connsiteX5" fmla="*/ 1666197 w 4124810"/>
              <a:gd name="connsiteY5" fmla="*/ 857561 h 4157940"/>
              <a:gd name="connsiteX6" fmla="*/ 1919742 w 4124810"/>
              <a:gd name="connsiteY6" fmla="*/ 156262 h 4157940"/>
              <a:gd name="connsiteX7" fmla="*/ 2741846 w 4124810"/>
              <a:gd name="connsiteY7" fmla="*/ 215037 h 4157940"/>
              <a:gd name="connsiteX8" fmla="*/ 2817944 w 4124810"/>
              <a:gd name="connsiteY8" fmla="*/ 1053567 h 4157940"/>
              <a:gd name="connsiteX9" fmla="*/ 3270314 w 4124810"/>
              <a:gd name="connsiteY9" fmla="*/ 658057 h 4157940"/>
              <a:gd name="connsiteX10" fmla="*/ 3987711 w 4124810"/>
              <a:gd name="connsiteY10" fmla="*/ 1079922 h 4157940"/>
              <a:gd name="connsiteX11" fmla="*/ 3833359 w 4124810"/>
              <a:gd name="connsiteY11" fmla="*/ 1653268 h 4157940"/>
              <a:gd name="connsiteX12" fmla="*/ 3483267 w 4124810"/>
              <a:gd name="connsiteY12" fmla="*/ 2121560 h 4157940"/>
              <a:gd name="connsiteX13" fmla="*/ 4028146 w 4124810"/>
              <a:gd name="connsiteY13" fmla="*/ 2533835 h 4157940"/>
              <a:gd name="connsiteX14" fmla="*/ 4084304 w 4124810"/>
              <a:gd name="connsiteY14" fmla="*/ 3193936 h 4157940"/>
              <a:gd name="connsiteX15" fmla="*/ 3436556 w 4124810"/>
              <a:gd name="connsiteY15" fmla="*/ 3483002 h 4157940"/>
              <a:gd name="connsiteX16" fmla="*/ 2806378 w 4124810"/>
              <a:gd name="connsiteY16" fmla="*/ 3217900 h 4157940"/>
              <a:gd name="connsiteX17" fmla="*/ 2778015 w 4124810"/>
              <a:gd name="connsiteY17" fmla="*/ 3971403 h 4157940"/>
              <a:gd name="connsiteX18" fmla="*/ 2055639 w 4124810"/>
              <a:gd name="connsiteY18" fmla="*/ 4084778 h 4157940"/>
              <a:gd name="connsiteX19" fmla="*/ 1770951 w 4124810"/>
              <a:gd name="connsiteY19" fmla="*/ 3503411 h 4157940"/>
              <a:gd name="connsiteX20" fmla="*/ 1186680 w 4124810"/>
              <a:gd name="connsiteY20" fmla="*/ 4093425 h 4157940"/>
              <a:gd name="connsiteX21" fmla="*/ 593155 w 4124810"/>
              <a:gd name="connsiteY21" fmla="*/ 3512850 h 4157940"/>
              <a:gd name="connsiteX22" fmla="*/ 893663 w 4124810"/>
              <a:gd name="connsiteY22" fmla="*/ 2803703 h 4157940"/>
              <a:gd name="connsiteX23" fmla="*/ 226408 w 4124810"/>
              <a:gd name="connsiteY23" fmla="*/ 2703174 h 4157940"/>
              <a:gd name="connsiteX24" fmla="*/ 149270 w 4124810"/>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24808" h="4155776">
                <a:moveTo>
                  <a:pt x="149268" y="1930244"/>
                </a:moveTo>
                <a:cubicBezTo>
                  <a:pt x="399006" y="1782414"/>
                  <a:pt x="476853" y="1752798"/>
                  <a:pt x="873426" y="1752370"/>
                </a:cubicBezTo>
                <a:cubicBezTo>
                  <a:pt x="554660" y="1480356"/>
                  <a:pt x="529230" y="1341769"/>
                  <a:pt x="420312" y="1157626"/>
                </a:cubicBezTo>
                <a:cubicBezTo>
                  <a:pt x="336213" y="1075556"/>
                  <a:pt x="395661" y="804234"/>
                  <a:pt x="465112" y="670027"/>
                </a:cubicBezTo>
                <a:cubicBezTo>
                  <a:pt x="633015" y="483405"/>
                  <a:pt x="991589" y="479291"/>
                  <a:pt x="1141056" y="520879"/>
                </a:cubicBezTo>
                <a:cubicBezTo>
                  <a:pt x="1487764" y="676214"/>
                  <a:pt x="1491149" y="743890"/>
                  <a:pt x="1666195" y="855396"/>
                </a:cubicBezTo>
                <a:cubicBezTo>
                  <a:pt x="1709873" y="614380"/>
                  <a:pt x="1730935" y="361794"/>
                  <a:pt x="1919740" y="154097"/>
                </a:cubicBezTo>
                <a:cubicBezTo>
                  <a:pt x="2173882" y="-112636"/>
                  <a:pt x="2611123" y="6411"/>
                  <a:pt x="2741844" y="212872"/>
                </a:cubicBezTo>
                <a:cubicBezTo>
                  <a:pt x="2862352" y="525918"/>
                  <a:pt x="2850735" y="678008"/>
                  <a:pt x="2817942" y="1051402"/>
                </a:cubicBezTo>
                <a:cubicBezTo>
                  <a:pt x="2985083" y="853970"/>
                  <a:pt x="3012288" y="772951"/>
                  <a:pt x="3270312" y="655892"/>
                </a:cubicBezTo>
                <a:cubicBezTo>
                  <a:pt x="3528336" y="538833"/>
                  <a:pt x="4000361" y="921856"/>
                  <a:pt x="3987709" y="1077757"/>
                </a:cubicBezTo>
                <a:cubicBezTo>
                  <a:pt x="4031680" y="1278519"/>
                  <a:pt x="4005081" y="1461915"/>
                  <a:pt x="3894044" y="1676388"/>
                </a:cubicBezTo>
                <a:cubicBezTo>
                  <a:pt x="3792518" y="1862827"/>
                  <a:pt x="3696908" y="1932276"/>
                  <a:pt x="3543390" y="2103661"/>
                </a:cubicBezTo>
                <a:cubicBezTo>
                  <a:pt x="3612132" y="2139825"/>
                  <a:pt x="3858669" y="2327497"/>
                  <a:pt x="4028144" y="2531670"/>
                </a:cubicBezTo>
                <a:cubicBezTo>
                  <a:pt x="4131856" y="2716593"/>
                  <a:pt x="4154588" y="2975181"/>
                  <a:pt x="4084302" y="3191771"/>
                </a:cubicBezTo>
                <a:cubicBezTo>
                  <a:pt x="4014016" y="3408361"/>
                  <a:pt x="3625395" y="3502451"/>
                  <a:pt x="3436554" y="3480837"/>
                </a:cubicBezTo>
                <a:cubicBezTo>
                  <a:pt x="3162775" y="3475149"/>
                  <a:pt x="3101429" y="3277592"/>
                  <a:pt x="2877177" y="3175279"/>
                </a:cubicBezTo>
                <a:cubicBezTo>
                  <a:pt x="2894504" y="3607375"/>
                  <a:pt x="2914475" y="3710780"/>
                  <a:pt x="2778013" y="3969238"/>
                </a:cubicBezTo>
                <a:cubicBezTo>
                  <a:pt x="2675317" y="4158841"/>
                  <a:pt x="2186666" y="4216948"/>
                  <a:pt x="2055637" y="4082613"/>
                </a:cubicBezTo>
                <a:cubicBezTo>
                  <a:pt x="1864925" y="3886615"/>
                  <a:pt x="1890619" y="3767587"/>
                  <a:pt x="1770949" y="3501246"/>
                </a:cubicBezTo>
                <a:cubicBezTo>
                  <a:pt x="1636244" y="3716694"/>
                  <a:pt x="1416908" y="3960804"/>
                  <a:pt x="1186678" y="4091260"/>
                </a:cubicBezTo>
                <a:cubicBezTo>
                  <a:pt x="897982" y="4266777"/>
                  <a:pt x="590902" y="3785538"/>
                  <a:pt x="593153" y="3510685"/>
                </a:cubicBezTo>
                <a:cubicBezTo>
                  <a:pt x="668024" y="3032803"/>
                  <a:pt x="776703" y="3128308"/>
                  <a:pt x="893661" y="2801538"/>
                </a:cubicBezTo>
                <a:cubicBezTo>
                  <a:pt x="401626" y="2832796"/>
                  <a:pt x="367644" y="2772951"/>
                  <a:pt x="226406" y="2701009"/>
                </a:cubicBezTo>
                <a:cubicBezTo>
                  <a:pt x="-130899" y="2493820"/>
                  <a:pt x="7518" y="2101793"/>
                  <a:pt x="149268" y="1930244"/>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65F7D01-21A9-0939-B89C-D52676F3930E}"/>
              </a:ext>
            </a:extLst>
          </p:cNvPr>
          <p:cNvSpPr/>
          <p:nvPr/>
        </p:nvSpPr>
        <p:spPr>
          <a:xfrm rot="5784107">
            <a:off x="11181008" y="6103856"/>
            <a:ext cx="124751" cy="137337"/>
          </a:xfrm>
          <a:prstGeom prst="ellipse">
            <a:avLst/>
          </a:prstGeom>
          <a:noFill/>
          <a:ln w="539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DF5CF91-BA20-8A95-1277-A216C89A2382}"/>
              </a:ext>
            </a:extLst>
          </p:cNvPr>
          <p:cNvGrpSpPr/>
          <p:nvPr/>
        </p:nvGrpSpPr>
        <p:grpSpPr>
          <a:xfrm rot="784898" flipH="1">
            <a:off x="9403125" y="5495877"/>
            <a:ext cx="529288" cy="367128"/>
            <a:chOff x="9839339" y="677159"/>
            <a:chExt cx="751991" cy="521600"/>
          </a:xfrm>
        </p:grpSpPr>
        <p:sp>
          <p:nvSpPr>
            <p:cNvPr id="16" name="Freeform: Shape 16">
              <a:extLst>
                <a:ext uri="{FF2B5EF4-FFF2-40B4-BE49-F238E27FC236}">
                  <a16:creationId xmlns:a16="http://schemas.microsoft.com/office/drawing/2014/main" id="{C0EEBD5B-FB39-50AA-1214-747DCD072EB6}"/>
                </a:ext>
              </a:extLst>
            </p:cNvPr>
            <p:cNvSpPr/>
            <p:nvPr/>
          </p:nvSpPr>
          <p:spPr>
            <a:xfrm rot="5636109">
              <a:off x="10405736" y="633065"/>
              <a:ext cx="141500" cy="22968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0ED9D33-5B4E-90D8-D488-95CE77F7B194}"/>
                </a:ext>
              </a:extLst>
            </p:cNvPr>
            <p:cNvSpPr/>
            <p:nvPr/>
          </p:nvSpPr>
          <p:spPr>
            <a:xfrm rot="15963891" flipH="1">
              <a:off x="9883433" y="661928"/>
              <a:ext cx="141500" cy="22968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20F23AD-BE92-A89F-127D-8172F015A9DC}"/>
                </a:ext>
              </a:extLst>
            </p:cNvPr>
            <p:cNvSpPr/>
            <p:nvPr/>
          </p:nvSpPr>
          <p:spPr>
            <a:xfrm>
              <a:off x="10099691" y="1099560"/>
              <a:ext cx="257366" cy="99199"/>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18D22A8F-B161-7EE9-812D-5FBDE1D1CA20}"/>
              </a:ext>
            </a:extLst>
          </p:cNvPr>
          <p:cNvGrpSpPr/>
          <p:nvPr/>
        </p:nvGrpSpPr>
        <p:grpSpPr>
          <a:xfrm flipH="1">
            <a:off x="11003564" y="5662962"/>
            <a:ext cx="552720" cy="258450"/>
            <a:chOff x="1162566" y="1754387"/>
            <a:chExt cx="669182" cy="312906"/>
          </a:xfrm>
        </p:grpSpPr>
        <p:sp>
          <p:nvSpPr>
            <p:cNvPr id="21" name="Oval 20">
              <a:extLst>
                <a:ext uri="{FF2B5EF4-FFF2-40B4-BE49-F238E27FC236}">
                  <a16:creationId xmlns:a16="http://schemas.microsoft.com/office/drawing/2014/main" id="{9BA1864B-B3D8-DBB2-DE91-56194E6675BF}"/>
                </a:ext>
              </a:extLst>
            </p:cNvPr>
            <p:cNvSpPr/>
            <p:nvPr/>
          </p:nvSpPr>
          <p:spPr>
            <a:xfrm rot="21262796" flipV="1">
              <a:off x="1162566" y="1771850"/>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0">
              <a:extLst>
                <a:ext uri="{FF2B5EF4-FFF2-40B4-BE49-F238E27FC236}">
                  <a16:creationId xmlns:a16="http://schemas.microsoft.com/office/drawing/2014/main" id="{0E4FD2E7-021A-3CAD-BBEB-C3DA66714DD7}"/>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7EA79C37-9D84-E7CA-9360-EF7895C6A436}"/>
                </a:ext>
              </a:extLst>
            </p:cNvPr>
            <p:cNvSpPr/>
            <p:nvPr/>
          </p:nvSpPr>
          <p:spPr>
            <a:xfrm rot="21262796" flipV="1">
              <a:off x="1555261" y="175438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2">
              <a:extLst>
                <a:ext uri="{FF2B5EF4-FFF2-40B4-BE49-F238E27FC236}">
                  <a16:creationId xmlns:a16="http://schemas.microsoft.com/office/drawing/2014/main" id="{1A4768A1-F55C-247D-F9E6-6EE4C0419EDF}"/>
                </a:ext>
              </a:extLst>
            </p:cNvPr>
            <p:cNvSpPr/>
            <p:nvPr/>
          </p:nvSpPr>
          <p:spPr>
            <a:xfrm rot="18622065" flipV="1">
              <a:off x="1691040" y="1843586"/>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2" name="Group 31">
            <a:extLst>
              <a:ext uri="{FF2B5EF4-FFF2-40B4-BE49-F238E27FC236}">
                <a16:creationId xmlns:a16="http://schemas.microsoft.com/office/drawing/2014/main" id="{6FC7693C-EFF9-BC88-82CC-27266C234976}"/>
              </a:ext>
            </a:extLst>
          </p:cNvPr>
          <p:cNvGrpSpPr/>
          <p:nvPr/>
        </p:nvGrpSpPr>
        <p:grpSpPr>
          <a:xfrm rot="21128632">
            <a:off x="10710179" y="3942564"/>
            <a:ext cx="688256" cy="306609"/>
            <a:chOff x="10096975" y="5939226"/>
            <a:chExt cx="929806" cy="414217"/>
          </a:xfrm>
        </p:grpSpPr>
        <p:sp>
          <p:nvSpPr>
            <p:cNvPr id="33" name="Freeform: Shape 14">
              <a:extLst>
                <a:ext uri="{FF2B5EF4-FFF2-40B4-BE49-F238E27FC236}">
                  <a16:creationId xmlns:a16="http://schemas.microsoft.com/office/drawing/2014/main" id="{BEC46EC4-2B0E-5879-B411-B4F8D2E91ECD}"/>
                </a:ext>
              </a:extLst>
            </p:cNvPr>
            <p:cNvSpPr/>
            <p:nvPr/>
          </p:nvSpPr>
          <p:spPr>
            <a:xfrm>
              <a:off x="10655179" y="5944357"/>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5">
              <a:extLst>
                <a:ext uri="{FF2B5EF4-FFF2-40B4-BE49-F238E27FC236}">
                  <a16:creationId xmlns:a16="http://schemas.microsoft.com/office/drawing/2014/main" id="{6FCB03E4-9321-8D47-B318-B69F725D0E96}"/>
                </a:ext>
              </a:extLst>
            </p:cNvPr>
            <p:cNvSpPr/>
            <p:nvPr/>
          </p:nvSpPr>
          <p:spPr>
            <a:xfrm>
              <a:off x="10273067" y="5939226"/>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6">
              <a:extLst>
                <a:ext uri="{FF2B5EF4-FFF2-40B4-BE49-F238E27FC236}">
                  <a16:creationId xmlns:a16="http://schemas.microsoft.com/office/drawing/2014/main" id="{9D7FFB4D-13C1-D8E7-7BAD-68F2A25A84FB}"/>
                </a:ext>
              </a:extLst>
            </p:cNvPr>
            <p:cNvSpPr/>
            <p:nvPr/>
          </p:nvSpPr>
          <p:spPr>
            <a:xfrm>
              <a:off x="10096975" y="6085720"/>
              <a:ext cx="929806" cy="26772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557105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bg2"/>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CB5BDB0-D09A-3F73-6960-6AAC1562FCCA}"/>
              </a:ext>
            </a:extLst>
          </p:cNvPr>
          <p:cNvSpPr>
            <a:spLocks noGrp="1"/>
          </p:cNvSpPr>
          <p:nvPr>
            <p:ph type="title" hasCustomPrompt="1"/>
          </p:nvPr>
        </p:nvSpPr>
        <p:spPr>
          <a:xfrm>
            <a:off x="699660" y="5587512"/>
            <a:ext cx="6129845" cy="532474"/>
          </a:xfrm>
        </p:spPr>
        <p:txBody>
          <a:bodyPr anchor="ctr"/>
          <a:lstStyle>
            <a:lvl1pPr>
              <a:defRPr sz="1400" b="0" cap="all" spc="100" baseline="0">
                <a:solidFill>
                  <a:schemeClr val="tx2"/>
                </a:solidFill>
                <a:latin typeface="+mn-lt"/>
              </a:defRPr>
            </a:lvl1pPr>
          </a:lstStyle>
          <a:p>
            <a:r>
              <a:rPr lang="en-US" dirty="0"/>
              <a:t>Quote Author</a:t>
            </a:r>
          </a:p>
        </p:txBody>
      </p:sp>
      <p:sp>
        <p:nvSpPr>
          <p:cNvPr id="11" name="Freeform: Shape 10">
            <a:extLst>
              <a:ext uri="{FF2B5EF4-FFF2-40B4-BE49-F238E27FC236}">
                <a16:creationId xmlns:a16="http://schemas.microsoft.com/office/drawing/2014/main" id="{CD083816-EA1D-0185-DCA0-ECFED8A9938E}"/>
              </a:ext>
            </a:extLst>
          </p:cNvPr>
          <p:cNvSpPr/>
          <p:nvPr/>
        </p:nvSpPr>
        <p:spPr>
          <a:xfrm rot="10501542">
            <a:off x="9160369" y="5719090"/>
            <a:ext cx="2294401" cy="1139443"/>
          </a:xfrm>
          <a:custGeom>
            <a:avLst/>
            <a:gdLst>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08042 w 2817833"/>
              <a:gd name="connsiteY5" fmla="*/ 911500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92762 w 2869434"/>
              <a:gd name="connsiteY0" fmla="*/ 1376350 h 1592824"/>
              <a:gd name="connsiteX1" fmla="*/ 64066 w 2869434"/>
              <a:gd name="connsiteY1" fmla="*/ 322098 h 1592824"/>
              <a:gd name="connsiteX2" fmla="*/ 35636 w 2869434"/>
              <a:gd name="connsiteY2" fmla="*/ 34843 h 1592824"/>
              <a:gd name="connsiteX3" fmla="*/ 598438 w 2869434"/>
              <a:gd name="connsiteY3" fmla="*/ 0 h 1592824"/>
              <a:gd name="connsiteX4" fmla="*/ 616870 w 2869434"/>
              <a:gd name="connsiteY4" fmla="*/ 142333 h 1592824"/>
              <a:gd name="connsiteX5" fmla="*/ 1018552 w 2869434"/>
              <a:gd name="connsiteY5" fmla="*/ 820783 h 1592824"/>
              <a:gd name="connsiteX6" fmla="*/ 1875360 w 2869434"/>
              <a:gd name="connsiteY6" fmla="*/ 900808 h 1592824"/>
              <a:gd name="connsiteX7" fmla="*/ 2216182 w 2869434"/>
              <a:gd name="connsiteY7" fmla="*/ 555673 h 1592824"/>
              <a:gd name="connsiteX8" fmla="*/ 2234960 w 2869434"/>
              <a:gd name="connsiteY8" fmla="*/ 23807 h 1592824"/>
              <a:gd name="connsiteX9" fmla="*/ 2817529 w 2869434"/>
              <a:gd name="connsiteY9" fmla="*/ 32281 h 1592824"/>
              <a:gd name="connsiteX10" fmla="*/ 2868923 w 2869434"/>
              <a:gd name="connsiteY10" fmla="*/ 392308 h 1592824"/>
              <a:gd name="connsiteX11" fmla="*/ 2694148 w 2869434"/>
              <a:gd name="connsiteY11" fmla="*/ 1073395 h 1592824"/>
              <a:gd name="connsiteX12" fmla="*/ 2102493 w 2869434"/>
              <a:gd name="connsiteY12" fmla="*/ 1538808 h 1592824"/>
              <a:gd name="connsiteX13" fmla="*/ 832178 w 2869434"/>
              <a:gd name="connsiteY13" fmla="*/ 1452272 h 1592824"/>
              <a:gd name="connsiteX14" fmla="*/ 692762 w 2869434"/>
              <a:gd name="connsiteY14" fmla="*/ 1376350 h 1592824"/>
              <a:gd name="connsiteX0" fmla="*/ 676240 w 2852912"/>
              <a:gd name="connsiteY0" fmla="*/ 1376350 h 1592824"/>
              <a:gd name="connsiteX1" fmla="*/ 81309 w 2852912"/>
              <a:gd name="connsiteY1" fmla="*/ 436393 h 1592824"/>
              <a:gd name="connsiteX2" fmla="*/ 19114 w 2852912"/>
              <a:gd name="connsiteY2" fmla="*/ 34843 h 1592824"/>
              <a:gd name="connsiteX3" fmla="*/ 581916 w 2852912"/>
              <a:gd name="connsiteY3" fmla="*/ 0 h 1592824"/>
              <a:gd name="connsiteX4" fmla="*/ 600348 w 2852912"/>
              <a:gd name="connsiteY4" fmla="*/ 142333 h 1592824"/>
              <a:gd name="connsiteX5" fmla="*/ 1002030 w 2852912"/>
              <a:gd name="connsiteY5" fmla="*/ 820783 h 1592824"/>
              <a:gd name="connsiteX6" fmla="*/ 1858838 w 2852912"/>
              <a:gd name="connsiteY6" fmla="*/ 900808 h 1592824"/>
              <a:gd name="connsiteX7" fmla="*/ 2199660 w 2852912"/>
              <a:gd name="connsiteY7" fmla="*/ 555673 h 1592824"/>
              <a:gd name="connsiteX8" fmla="*/ 2218438 w 2852912"/>
              <a:gd name="connsiteY8" fmla="*/ 23807 h 1592824"/>
              <a:gd name="connsiteX9" fmla="*/ 2801007 w 2852912"/>
              <a:gd name="connsiteY9" fmla="*/ 32281 h 1592824"/>
              <a:gd name="connsiteX10" fmla="*/ 2852401 w 2852912"/>
              <a:gd name="connsiteY10" fmla="*/ 392308 h 1592824"/>
              <a:gd name="connsiteX11" fmla="*/ 2677626 w 2852912"/>
              <a:gd name="connsiteY11" fmla="*/ 1073395 h 1592824"/>
              <a:gd name="connsiteX12" fmla="*/ 2085971 w 2852912"/>
              <a:gd name="connsiteY12" fmla="*/ 1538808 h 1592824"/>
              <a:gd name="connsiteX13" fmla="*/ 815656 w 2852912"/>
              <a:gd name="connsiteY13" fmla="*/ 1452272 h 1592824"/>
              <a:gd name="connsiteX14" fmla="*/ 676240 w 2852912"/>
              <a:gd name="connsiteY14" fmla="*/ 1376350 h 1592824"/>
              <a:gd name="connsiteX0" fmla="*/ 665403 w 2842075"/>
              <a:gd name="connsiteY0" fmla="*/ 1376350 h 1592824"/>
              <a:gd name="connsiteX1" fmla="*/ 70472 w 2842075"/>
              <a:gd name="connsiteY1" fmla="*/ 436393 h 1592824"/>
              <a:gd name="connsiteX2" fmla="*/ 8277 w 2842075"/>
              <a:gd name="connsiteY2" fmla="*/ 34843 h 1592824"/>
              <a:gd name="connsiteX3" fmla="*/ 571079 w 2842075"/>
              <a:gd name="connsiteY3" fmla="*/ 0 h 1592824"/>
              <a:gd name="connsiteX4" fmla="*/ 589511 w 2842075"/>
              <a:gd name="connsiteY4" fmla="*/ 142333 h 1592824"/>
              <a:gd name="connsiteX5" fmla="*/ 991193 w 2842075"/>
              <a:gd name="connsiteY5" fmla="*/ 820783 h 1592824"/>
              <a:gd name="connsiteX6" fmla="*/ 1848001 w 2842075"/>
              <a:gd name="connsiteY6" fmla="*/ 900808 h 1592824"/>
              <a:gd name="connsiteX7" fmla="*/ 2188823 w 2842075"/>
              <a:gd name="connsiteY7" fmla="*/ 555673 h 1592824"/>
              <a:gd name="connsiteX8" fmla="*/ 2207601 w 2842075"/>
              <a:gd name="connsiteY8" fmla="*/ 23807 h 1592824"/>
              <a:gd name="connsiteX9" fmla="*/ 2790170 w 2842075"/>
              <a:gd name="connsiteY9" fmla="*/ 32281 h 1592824"/>
              <a:gd name="connsiteX10" fmla="*/ 2841564 w 2842075"/>
              <a:gd name="connsiteY10" fmla="*/ 392308 h 1592824"/>
              <a:gd name="connsiteX11" fmla="*/ 2666789 w 2842075"/>
              <a:gd name="connsiteY11" fmla="*/ 1073395 h 1592824"/>
              <a:gd name="connsiteX12" fmla="*/ 2075134 w 2842075"/>
              <a:gd name="connsiteY12" fmla="*/ 1538808 h 1592824"/>
              <a:gd name="connsiteX13" fmla="*/ 804819 w 2842075"/>
              <a:gd name="connsiteY13" fmla="*/ 1452272 h 1592824"/>
              <a:gd name="connsiteX14" fmla="*/ 665403 w 2842075"/>
              <a:gd name="connsiteY14" fmla="*/ 1376350 h 1592824"/>
              <a:gd name="connsiteX0" fmla="*/ 657126 w 2833798"/>
              <a:gd name="connsiteY0" fmla="*/ 1376350 h 1592824"/>
              <a:gd name="connsiteX1" fmla="*/ 62195 w 2833798"/>
              <a:gd name="connsiteY1" fmla="*/ 436393 h 1592824"/>
              <a:gd name="connsiteX2" fmla="*/ 0 w 2833798"/>
              <a:gd name="connsiteY2" fmla="*/ 34843 h 1592824"/>
              <a:gd name="connsiteX3" fmla="*/ 562802 w 2833798"/>
              <a:gd name="connsiteY3" fmla="*/ 0 h 1592824"/>
              <a:gd name="connsiteX4" fmla="*/ 581234 w 2833798"/>
              <a:gd name="connsiteY4" fmla="*/ 142333 h 1592824"/>
              <a:gd name="connsiteX5" fmla="*/ 982916 w 2833798"/>
              <a:gd name="connsiteY5" fmla="*/ 820783 h 1592824"/>
              <a:gd name="connsiteX6" fmla="*/ 1839724 w 2833798"/>
              <a:gd name="connsiteY6" fmla="*/ 900808 h 1592824"/>
              <a:gd name="connsiteX7" fmla="*/ 2180546 w 2833798"/>
              <a:gd name="connsiteY7" fmla="*/ 555673 h 1592824"/>
              <a:gd name="connsiteX8" fmla="*/ 2199324 w 2833798"/>
              <a:gd name="connsiteY8" fmla="*/ 23807 h 1592824"/>
              <a:gd name="connsiteX9" fmla="*/ 2781893 w 2833798"/>
              <a:gd name="connsiteY9" fmla="*/ 32281 h 1592824"/>
              <a:gd name="connsiteX10" fmla="*/ 2833287 w 2833798"/>
              <a:gd name="connsiteY10" fmla="*/ 392308 h 1592824"/>
              <a:gd name="connsiteX11" fmla="*/ 2658512 w 2833798"/>
              <a:gd name="connsiteY11" fmla="*/ 1073395 h 1592824"/>
              <a:gd name="connsiteX12" fmla="*/ 2066857 w 2833798"/>
              <a:gd name="connsiteY12" fmla="*/ 1538808 h 1592824"/>
              <a:gd name="connsiteX13" fmla="*/ 796542 w 2833798"/>
              <a:gd name="connsiteY13" fmla="*/ 1452272 h 1592824"/>
              <a:gd name="connsiteX14" fmla="*/ 657126 w 2833798"/>
              <a:gd name="connsiteY14" fmla="*/ 1376350 h 1592824"/>
              <a:gd name="connsiteX0" fmla="*/ 654843 w 2831515"/>
              <a:gd name="connsiteY0" fmla="*/ 1376350 h 1592824"/>
              <a:gd name="connsiteX1" fmla="*/ 59912 w 2831515"/>
              <a:gd name="connsiteY1" fmla="*/ 436393 h 1592824"/>
              <a:gd name="connsiteX2" fmla="*/ 12356 w 2831515"/>
              <a:gd name="connsiteY2" fmla="*/ 77528 h 1592824"/>
              <a:gd name="connsiteX3" fmla="*/ 560519 w 2831515"/>
              <a:gd name="connsiteY3" fmla="*/ 0 h 1592824"/>
              <a:gd name="connsiteX4" fmla="*/ 578951 w 2831515"/>
              <a:gd name="connsiteY4" fmla="*/ 142333 h 1592824"/>
              <a:gd name="connsiteX5" fmla="*/ 980633 w 2831515"/>
              <a:gd name="connsiteY5" fmla="*/ 820783 h 1592824"/>
              <a:gd name="connsiteX6" fmla="*/ 1837441 w 2831515"/>
              <a:gd name="connsiteY6" fmla="*/ 900808 h 1592824"/>
              <a:gd name="connsiteX7" fmla="*/ 2178263 w 2831515"/>
              <a:gd name="connsiteY7" fmla="*/ 555673 h 1592824"/>
              <a:gd name="connsiteX8" fmla="*/ 2197041 w 2831515"/>
              <a:gd name="connsiteY8" fmla="*/ 23807 h 1592824"/>
              <a:gd name="connsiteX9" fmla="*/ 2779610 w 2831515"/>
              <a:gd name="connsiteY9" fmla="*/ 32281 h 1592824"/>
              <a:gd name="connsiteX10" fmla="*/ 2831004 w 2831515"/>
              <a:gd name="connsiteY10" fmla="*/ 392308 h 1592824"/>
              <a:gd name="connsiteX11" fmla="*/ 2656229 w 2831515"/>
              <a:gd name="connsiteY11" fmla="*/ 1073395 h 1592824"/>
              <a:gd name="connsiteX12" fmla="*/ 2064574 w 2831515"/>
              <a:gd name="connsiteY12" fmla="*/ 1538808 h 1592824"/>
              <a:gd name="connsiteX13" fmla="*/ 794259 w 2831515"/>
              <a:gd name="connsiteY13" fmla="*/ 1452272 h 1592824"/>
              <a:gd name="connsiteX14" fmla="*/ 654843 w 2831515"/>
              <a:gd name="connsiteY14" fmla="*/ 1376350 h 1592824"/>
              <a:gd name="connsiteX0" fmla="*/ 669683 w 2846355"/>
              <a:gd name="connsiteY0" fmla="*/ 1376350 h 1592824"/>
              <a:gd name="connsiteX1" fmla="*/ 74752 w 2846355"/>
              <a:gd name="connsiteY1" fmla="*/ 436393 h 1592824"/>
              <a:gd name="connsiteX2" fmla="*/ 969 w 2846355"/>
              <a:gd name="connsiteY2" fmla="*/ 83689 h 1592824"/>
              <a:gd name="connsiteX3" fmla="*/ 575359 w 2846355"/>
              <a:gd name="connsiteY3" fmla="*/ 0 h 1592824"/>
              <a:gd name="connsiteX4" fmla="*/ 593791 w 2846355"/>
              <a:gd name="connsiteY4" fmla="*/ 142333 h 1592824"/>
              <a:gd name="connsiteX5" fmla="*/ 995473 w 2846355"/>
              <a:gd name="connsiteY5" fmla="*/ 820783 h 1592824"/>
              <a:gd name="connsiteX6" fmla="*/ 1852281 w 2846355"/>
              <a:gd name="connsiteY6" fmla="*/ 900808 h 1592824"/>
              <a:gd name="connsiteX7" fmla="*/ 2193103 w 2846355"/>
              <a:gd name="connsiteY7" fmla="*/ 555673 h 1592824"/>
              <a:gd name="connsiteX8" fmla="*/ 2211881 w 2846355"/>
              <a:gd name="connsiteY8" fmla="*/ 23807 h 1592824"/>
              <a:gd name="connsiteX9" fmla="*/ 2794450 w 2846355"/>
              <a:gd name="connsiteY9" fmla="*/ 32281 h 1592824"/>
              <a:gd name="connsiteX10" fmla="*/ 2845844 w 2846355"/>
              <a:gd name="connsiteY10" fmla="*/ 392308 h 1592824"/>
              <a:gd name="connsiteX11" fmla="*/ 2671069 w 2846355"/>
              <a:gd name="connsiteY11" fmla="*/ 1073395 h 1592824"/>
              <a:gd name="connsiteX12" fmla="*/ 2079414 w 2846355"/>
              <a:gd name="connsiteY12" fmla="*/ 1538808 h 1592824"/>
              <a:gd name="connsiteX13" fmla="*/ 809099 w 2846355"/>
              <a:gd name="connsiteY13" fmla="*/ 1452272 h 1592824"/>
              <a:gd name="connsiteX14" fmla="*/ 669683 w 2846355"/>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1077920 w 2845386"/>
              <a:gd name="connsiteY5" fmla="*/ 764841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668714 w 2845386"/>
              <a:gd name="connsiteY13" fmla="*/ 1376350 h 1556992"/>
              <a:gd name="connsiteX0" fmla="*/ 746172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746172 w 2845386"/>
              <a:gd name="connsiteY13" fmla="*/ 1376350 h 1556992"/>
              <a:gd name="connsiteX0" fmla="*/ 698505 w 2845386"/>
              <a:gd name="connsiteY0" fmla="*/ 1390335 h 1559226"/>
              <a:gd name="connsiteX1" fmla="*/ 116789 w 2845386"/>
              <a:gd name="connsiteY1" fmla="*/ 590029 h 1559226"/>
              <a:gd name="connsiteX2" fmla="*/ 0 w 2845386"/>
              <a:gd name="connsiteY2" fmla="*/ 83689 h 1559226"/>
              <a:gd name="connsiteX3" fmla="*/ 574390 w 2845386"/>
              <a:gd name="connsiteY3" fmla="*/ 0 h 1559226"/>
              <a:gd name="connsiteX4" fmla="*/ 592822 w 2845386"/>
              <a:gd name="connsiteY4" fmla="*/ 142333 h 1559226"/>
              <a:gd name="connsiteX5" fmla="*/ 1077920 w 2845386"/>
              <a:gd name="connsiteY5" fmla="*/ 764841 h 1559226"/>
              <a:gd name="connsiteX6" fmla="*/ 1791731 w 2845386"/>
              <a:gd name="connsiteY6" fmla="*/ 767945 h 1559226"/>
              <a:gd name="connsiteX7" fmla="*/ 2126592 w 2845386"/>
              <a:gd name="connsiteY7" fmla="*/ 478752 h 1559226"/>
              <a:gd name="connsiteX8" fmla="*/ 2210912 w 2845386"/>
              <a:gd name="connsiteY8" fmla="*/ 23807 h 1559226"/>
              <a:gd name="connsiteX9" fmla="*/ 2793481 w 2845386"/>
              <a:gd name="connsiteY9" fmla="*/ 32281 h 1559226"/>
              <a:gd name="connsiteX10" fmla="*/ 2844875 w 2845386"/>
              <a:gd name="connsiteY10" fmla="*/ 392308 h 1559226"/>
              <a:gd name="connsiteX11" fmla="*/ 2670100 w 2845386"/>
              <a:gd name="connsiteY11" fmla="*/ 1073395 h 1559226"/>
              <a:gd name="connsiteX12" fmla="*/ 2078445 w 2845386"/>
              <a:gd name="connsiteY12" fmla="*/ 1538808 h 1559226"/>
              <a:gd name="connsiteX13" fmla="*/ 698505 w 2845386"/>
              <a:gd name="connsiteY13" fmla="*/ 1390335 h 1559226"/>
              <a:gd name="connsiteX0" fmla="*/ 698505 w 2823415"/>
              <a:gd name="connsiteY0" fmla="*/ 1390335 h 1559226"/>
              <a:gd name="connsiteX1" fmla="*/ 116789 w 2823415"/>
              <a:gd name="connsiteY1" fmla="*/ 590029 h 1559226"/>
              <a:gd name="connsiteX2" fmla="*/ 0 w 2823415"/>
              <a:gd name="connsiteY2" fmla="*/ 83689 h 1559226"/>
              <a:gd name="connsiteX3" fmla="*/ 574390 w 2823415"/>
              <a:gd name="connsiteY3" fmla="*/ 0 h 1559226"/>
              <a:gd name="connsiteX4" fmla="*/ 592822 w 2823415"/>
              <a:gd name="connsiteY4" fmla="*/ 142333 h 1559226"/>
              <a:gd name="connsiteX5" fmla="*/ 1077920 w 2823415"/>
              <a:gd name="connsiteY5" fmla="*/ 764841 h 1559226"/>
              <a:gd name="connsiteX6" fmla="*/ 1791731 w 2823415"/>
              <a:gd name="connsiteY6" fmla="*/ 767945 h 1559226"/>
              <a:gd name="connsiteX7" fmla="*/ 2126592 w 2823415"/>
              <a:gd name="connsiteY7" fmla="*/ 478752 h 1559226"/>
              <a:gd name="connsiteX8" fmla="*/ 2210912 w 2823415"/>
              <a:gd name="connsiteY8" fmla="*/ 23807 h 1559226"/>
              <a:gd name="connsiteX9" fmla="*/ 2793481 w 2823415"/>
              <a:gd name="connsiteY9" fmla="*/ 32281 h 1559226"/>
              <a:gd name="connsiteX10" fmla="*/ 2670100 w 2823415"/>
              <a:gd name="connsiteY10" fmla="*/ 1073395 h 1559226"/>
              <a:gd name="connsiteX11" fmla="*/ 2078445 w 2823415"/>
              <a:gd name="connsiteY11" fmla="*/ 1538808 h 1559226"/>
              <a:gd name="connsiteX12" fmla="*/ 698505 w 2823415"/>
              <a:gd name="connsiteY12" fmla="*/ 1390335 h 1559226"/>
              <a:gd name="connsiteX0" fmla="*/ 698505 w 2896498"/>
              <a:gd name="connsiteY0" fmla="*/ 1390335 h 1559226"/>
              <a:gd name="connsiteX1" fmla="*/ 116789 w 2896498"/>
              <a:gd name="connsiteY1" fmla="*/ 590029 h 1559226"/>
              <a:gd name="connsiteX2" fmla="*/ 0 w 2896498"/>
              <a:gd name="connsiteY2" fmla="*/ 83689 h 1559226"/>
              <a:gd name="connsiteX3" fmla="*/ 574390 w 2896498"/>
              <a:gd name="connsiteY3" fmla="*/ 0 h 1559226"/>
              <a:gd name="connsiteX4" fmla="*/ 592822 w 2896498"/>
              <a:gd name="connsiteY4" fmla="*/ 142333 h 1559226"/>
              <a:gd name="connsiteX5" fmla="*/ 1077920 w 2896498"/>
              <a:gd name="connsiteY5" fmla="*/ 764841 h 1559226"/>
              <a:gd name="connsiteX6" fmla="*/ 1791731 w 2896498"/>
              <a:gd name="connsiteY6" fmla="*/ 767945 h 1559226"/>
              <a:gd name="connsiteX7" fmla="*/ 2126592 w 2896498"/>
              <a:gd name="connsiteY7" fmla="*/ 478752 h 1559226"/>
              <a:gd name="connsiteX8" fmla="*/ 2210912 w 2896498"/>
              <a:gd name="connsiteY8" fmla="*/ 23807 h 1559226"/>
              <a:gd name="connsiteX9" fmla="*/ 2876897 w 2896498"/>
              <a:gd name="connsiteY9" fmla="*/ 39276 h 1559226"/>
              <a:gd name="connsiteX10" fmla="*/ 2670100 w 2896498"/>
              <a:gd name="connsiteY10" fmla="*/ 1073395 h 1559226"/>
              <a:gd name="connsiteX11" fmla="*/ 2078445 w 2896498"/>
              <a:gd name="connsiteY11" fmla="*/ 1538808 h 1559226"/>
              <a:gd name="connsiteX12" fmla="*/ 698505 w 2896498"/>
              <a:gd name="connsiteY12" fmla="*/ 1390335 h 1559226"/>
              <a:gd name="connsiteX0" fmla="*/ 698505 w 2876898"/>
              <a:gd name="connsiteY0" fmla="*/ 1390335 h 1559226"/>
              <a:gd name="connsiteX1" fmla="*/ 116789 w 2876898"/>
              <a:gd name="connsiteY1" fmla="*/ 590029 h 1559226"/>
              <a:gd name="connsiteX2" fmla="*/ 0 w 2876898"/>
              <a:gd name="connsiteY2" fmla="*/ 83689 h 1559226"/>
              <a:gd name="connsiteX3" fmla="*/ 574390 w 2876898"/>
              <a:gd name="connsiteY3" fmla="*/ 0 h 1559226"/>
              <a:gd name="connsiteX4" fmla="*/ 592822 w 2876898"/>
              <a:gd name="connsiteY4" fmla="*/ 142333 h 1559226"/>
              <a:gd name="connsiteX5" fmla="*/ 1077920 w 2876898"/>
              <a:gd name="connsiteY5" fmla="*/ 764841 h 1559226"/>
              <a:gd name="connsiteX6" fmla="*/ 1791731 w 2876898"/>
              <a:gd name="connsiteY6" fmla="*/ 767945 h 1559226"/>
              <a:gd name="connsiteX7" fmla="*/ 2126592 w 2876898"/>
              <a:gd name="connsiteY7" fmla="*/ 478752 h 1559226"/>
              <a:gd name="connsiteX8" fmla="*/ 2210912 w 2876898"/>
              <a:gd name="connsiteY8" fmla="*/ 23807 h 1559226"/>
              <a:gd name="connsiteX9" fmla="*/ 2876897 w 2876898"/>
              <a:gd name="connsiteY9" fmla="*/ 39276 h 1559226"/>
              <a:gd name="connsiteX10" fmla="*/ 2078445 w 2876898"/>
              <a:gd name="connsiteY10" fmla="*/ 1538808 h 1559226"/>
              <a:gd name="connsiteX11" fmla="*/ 698505 w 2876898"/>
              <a:gd name="connsiteY11" fmla="*/ 1390335 h 1559226"/>
              <a:gd name="connsiteX0" fmla="*/ 698505 w 2876897"/>
              <a:gd name="connsiteY0" fmla="*/ 1390335 h 1467132"/>
              <a:gd name="connsiteX1" fmla="*/ 116789 w 2876897"/>
              <a:gd name="connsiteY1" fmla="*/ 590029 h 1467132"/>
              <a:gd name="connsiteX2" fmla="*/ 0 w 2876897"/>
              <a:gd name="connsiteY2" fmla="*/ 83689 h 1467132"/>
              <a:gd name="connsiteX3" fmla="*/ 574390 w 2876897"/>
              <a:gd name="connsiteY3" fmla="*/ 0 h 1467132"/>
              <a:gd name="connsiteX4" fmla="*/ 592822 w 2876897"/>
              <a:gd name="connsiteY4" fmla="*/ 142333 h 1467132"/>
              <a:gd name="connsiteX5" fmla="*/ 1077920 w 2876897"/>
              <a:gd name="connsiteY5" fmla="*/ 764841 h 1467132"/>
              <a:gd name="connsiteX6" fmla="*/ 1791731 w 2876897"/>
              <a:gd name="connsiteY6" fmla="*/ 767945 h 1467132"/>
              <a:gd name="connsiteX7" fmla="*/ 2126592 w 2876897"/>
              <a:gd name="connsiteY7" fmla="*/ 478752 h 1467132"/>
              <a:gd name="connsiteX8" fmla="*/ 2210912 w 2876897"/>
              <a:gd name="connsiteY8" fmla="*/ 23807 h 1467132"/>
              <a:gd name="connsiteX9" fmla="*/ 2876897 w 2876897"/>
              <a:gd name="connsiteY9" fmla="*/ 39276 h 1467132"/>
              <a:gd name="connsiteX10" fmla="*/ 2018862 w 2876897"/>
              <a:gd name="connsiteY10" fmla="*/ 1370981 h 1467132"/>
              <a:gd name="connsiteX11" fmla="*/ 698505 w 2876897"/>
              <a:gd name="connsiteY11" fmla="*/ 1390335 h 1467132"/>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76182 w 2876897"/>
              <a:gd name="connsiteY6" fmla="*/ 795583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76182 w 2876897"/>
              <a:gd name="connsiteY6" fmla="*/ 795583 h 1560220"/>
              <a:gd name="connsiteX7" fmla="*/ 2092614 w 2876897"/>
              <a:gd name="connsiteY7" fmla="*/ 514347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76182 w 2876897"/>
              <a:gd name="connsiteY6" fmla="*/ 795583 h 1560220"/>
              <a:gd name="connsiteX7" fmla="*/ 2210912 w 2876897"/>
              <a:gd name="connsiteY7" fmla="*/ 23807 h 1560220"/>
              <a:gd name="connsiteX8" fmla="*/ 2876897 w 2876897"/>
              <a:gd name="connsiteY8" fmla="*/ 39276 h 1560220"/>
              <a:gd name="connsiteX9" fmla="*/ 2084403 w 2876897"/>
              <a:gd name="connsiteY9" fmla="*/ 1412939 h 1560220"/>
              <a:gd name="connsiteX10" fmla="*/ 698505 w 2876897"/>
              <a:gd name="connsiteY10"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76182 w 2876897"/>
              <a:gd name="connsiteY6" fmla="*/ 795583 h 1560220"/>
              <a:gd name="connsiteX7" fmla="*/ 2235096 w 2876897"/>
              <a:gd name="connsiteY7" fmla="*/ 55217 h 1560220"/>
              <a:gd name="connsiteX8" fmla="*/ 2876897 w 2876897"/>
              <a:gd name="connsiteY8" fmla="*/ 39276 h 1560220"/>
              <a:gd name="connsiteX9" fmla="*/ 2084403 w 2876897"/>
              <a:gd name="connsiteY9" fmla="*/ 1412939 h 1560220"/>
              <a:gd name="connsiteX10" fmla="*/ 698505 w 2876897"/>
              <a:gd name="connsiteY10"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76182 w 2876897"/>
              <a:gd name="connsiteY6" fmla="*/ 795583 h 1560220"/>
              <a:gd name="connsiteX7" fmla="*/ 2235096 w 2876897"/>
              <a:gd name="connsiteY7" fmla="*/ 55217 h 1560220"/>
              <a:gd name="connsiteX8" fmla="*/ 2876897 w 2876897"/>
              <a:gd name="connsiteY8" fmla="*/ 39276 h 1560220"/>
              <a:gd name="connsiteX9" fmla="*/ 2084403 w 2876897"/>
              <a:gd name="connsiteY9" fmla="*/ 1412939 h 1560220"/>
              <a:gd name="connsiteX10" fmla="*/ 698505 w 2876897"/>
              <a:gd name="connsiteY10" fmla="*/ 1390335 h 1560220"/>
              <a:gd name="connsiteX0" fmla="*/ 698505 w 2879963"/>
              <a:gd name="connsiteY0" fmla="*/ 1390335 h 1560220"/>
              <a:gd name="connsiteX1" fmla="*/ 116789 w 2879963"/>
              <a:gd name="connsiteY1" fmla="*/ 590029 h 1560220"/>
              <a:gd name="connsiteX2" fmla="*/ 0 w 2879963"/>
              <a:gd name="connsiteY2" fmla="*/ 83689 h 1560220"/>
              <a:gd name="connsiteX3" fmla="*/ 574390 w 2879963"/>
              <a:gd name="connsiteY3" fmla="*/ 0 h 1560220"/>
              <a:gd name="connsiteX4" fmla="*/ 592822 w 2879963"/>
              <a:gd name="connsiteY4" fmla="*/ 142333 h 1560220"/>
              <a:gd name="connsiteX5" fmla="*/ 1077920 w 2879963"/>
              <a:gd name="connsiteY5" fmla="*/ 764841 h 1560220"/>
              <a:gd name="connsiteX6" fmla="*/ 1776182 w 2879963"/>
              <a:gd name="connsiteY6" fmla="*/ 795583 h 1560220"/>
              <a:gd name="connsiteX7" fmla="*/ 2235096 w 2879963"/>
              <a:gd name="connsiteY7" fmla="*/ 55217 h 1560220"/>
              <a:gd name="connsiteX8" fmla="*/ 2879964 w 2879963"/>
              <a:gd name="connsiteY8" fmla="*/ 112355 h 1560220"/>
              <a:gd name="connsiteX9" fmla="*/ 2084403 w 2879963"/>
              <a:gd name="connsiteY9" fmla="*/ 1412939 h 1560220"/>
              <a:gd name="connsiteX10" fmla="*/ 698505 w 2879963"/>
              <a:gd name="connsiteY10" fmla="*/ 1390335 h 1560220"/>
              <a:gd name="connsiteX0" fmla="*/ 698505 w 2879964"/>
              <a:gd name="connsiteY0" fmla="*/ 1390335 h 1560220"/>
              <a:gd name="connsiteX1" fmla="*/ 116789 w 2879964"/>
              <a:gd name="connsiteY1" fmla="*/ 590029 h 1560220"/>
              <a:gd name="connsiteX2" fmla="*/ 0 w 2879964"/>
              <a:gd name="connsiteY2" fmla="*/ 83689 h 1560220"/>
              <a:gd name="connsiteX3" fmla="*/ 574390 w 2879964"/>
              <a:gd name="connsiteY3" fmla="*/ 0 h 1560220"/>
              <a:gd name="connsiteX4" fmla="*/ 592822 w 2879964"/>
              <a:gd name="connsiteY4" fmla="*/ 142333 h 1560220"/>
              <a:gd name="connsiteX5" fmla="*/ 1077920 w 2879964"/>
              <a:gd name="connsiteY5" fmla="*/ 764841 h 1560220"/>
              <a:gd name="connsiteX6" fmla="*/ 1776182 w 2879964"/>
              <a:gd name="connsiteY6" fmla="*/ 795583 h 1560220"/>
              <a:gd name="connsiteX7" fmla="*/ 2235096 w 2879964"/>
              <a:gd name="connsiteY7" fmla="*/ 55217 h 1560220"/>
              <a:gd name="connsiteX8" fmla="*/ 2879964 w 2879964"/>
              <a:gd name="connsiteY8" fmla="*/ 112355 h 1560220"/>
              <a:gd name="connsiteX9" fmla="*/ 2084403 w 2879964"/>
              <a:gd name="connsiteY9" fmla="*/ 1412939 h 1560220"/>
              <a:gd name="connsiteX10" fmla="*/ 698505 w 2879964"/>
              <a:gd name="connsiteY10" fmla="*/ 1390335 h 1560220"/>
              <a:gd name="connsiteX0" fmla="*/ 698505 w 2879964"/>
              <a:gd name="connsiteY0" fmla="*/ 1390335 h 1560220"/>
              <a:gd name="connsiteX1" fmla="*/ 116789 w 2879964"/>
              <a:gd name="connsiteY1" fmla="*/ 590029 h 1560220"/>
              <a:gd name="connsiteX2" fmla="*/ 0 w 2879964"/>
              <a:gd name="connsiteY2" fmla="*/ 83689 h 1560220"/>
              <a:gd name="connsiteX3" fmla="*/ 574390 w 2879964"/>
              <a:gd name="connsiteY3" fmla="*/ 0 h 1560220"/>
              <a:gd name="connsiteX4" fmla="*/ 592822 w 2879964"/>
              <a:gd name="connsiteY4" fmla="*/ 142333 h 1560220"/>
              <a:gd name="connsiteX5" fmla="*/ 1077920 w 2879964"/>
              <a:gd name="connsiteY5" fmla="*/ 764841 h 1560220"/>
              <a:gd name="connsiteX6" fmla="*/ 1776182 w 2879964"/>
              <a:gd name="connsiteY6" fmla="*/ 795583 h 1560220"/>
              <a:gd name="connsiteX7" fmla="*/ 2235096 w 2879964"/>
              <a:gd name="connsiteY7" fmla="*/ 55217 h 1560220"/>
              <a:gd name="connsiteX8" fmla="*/ 2879964 w 2879964"/>
              <a:gd name="connsiteY8" fmla="*/ 112355 h 1560220"/>
              <a:gd name="connsiteX9" fmla="*/ 2084403 w 2879964"/>
              <a:gd name="connsiteY9" fmla="*/ 1412939 h 1560220"/>
              <a:gd name="connsiteX10" fmla="*/ 698505 w 2879964"/>
              <a:gd name="connsiteY10" fmla="*/ 1390335 h 156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9964" h="1560220">
                <a:moveTo>
                  <a:pt x="698505" y="1390335"/>
                </a:moveTo>
                <a:cubicBezTo>
                  <a:pt x="357807" y="1106069"/>
                  <a:pt x="240687" y="881302"/>
                  <a:pt x="116789" y="590029"/>
                </a:cubicBezTo>
                <a:cubicBezTo>
                  <a:pt x="-7109" y="298756"/>
                  <a:pt x="12108" y="225281"/>
                  <a:pt x="0" y="83689"/>
                </a:cubicBezTo>
                <a:lnTo>
                  <a:pt x="574390" y="0"/>
                </a:lnTo>
                <a:lnTo>
                  <a:pt x="592822" y="142333"/>
                </a:lnTo>
                <a:cubicBezTo>
                  <a:pt x="640270" y="442220"/>
                  <a:pt x="880693" y="655966"/>
                  <a:pt x="1077920" y="764841"/>
                </a:cubicBezTo>
                <a:cubicBezTo>
                  <a:pt x="1275147" y="873716"/>
                  <a:pt x="1565216" y="872706"/>
                  <a:pt x="1776182" y="795583"/>
                </a:cubicBezTo>
                <a:cubicBezTo>
                  <a:pt x="1965014" y="672077"/>
                  <a:pt x="2058528" y="541009"/>
                  <a:pt x="2235096" y="55217"/>
                </a:cubicBezTo>
                <a:lnTo>
                  <a:pt x="2879964" y="112355"/>
                </a:lnTo>
                <a:cubicBezTo>
                  <a:pt x="2857886" y="364855"/>
                  <a:pt x="2709634" y="1124828"/>
                  <a:pt x="2084403" y="1412939"/>
                </a:cubicBezTo>
                <a:cubicBezTo>
                  <a:pt x="1554216" y="1666223"/>
                  <a:pt x="1025448" y="1548465"/>
                  <a:pt x="698505" y="1390335"/>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30B3E6CB-737D-03DC-A25E-FD80772E8B72}"/>
              </a:ext>
            </a:extLst>
          </p:cNvPr>
          <p:cNvSpPr/>
          <p:nvPr/>
        </p:nvSpPr>
        <p:spPr>
          <a:xfrm>
            <a:off x="0" y="1"/>
            <a:ext cx="12192000" cy="5312413"/>
          </a:xfrm>
          <a:custGeom>
            <a:avLst/>
            <a:gdLst>
              <a:gd name="connsiteX0" fmla="*/ 0 w 12192000"/>
              <a:gd name="connsiteY0" fmla="*/ 0 h 5312413"/>
              <a:gd name="connsiteX1" fmla="*/ 12192000 w 12192000"/>
              <a:gd name="connsiteY1" fmla="*/ 0 h 5312413"/>
              <a:gd name="connsiteX2" fmla="*/ 12192000 w 12192000"/>
              <a:gd name="connsiteY2" fmla="*/ 4999420 h 5312413"/>
              <a:gd name="connsiteX3" fmla="*/ 12131431 w 12192000"/>
              <a:gd name="connsiteY3" fmla="*/ 4980907 h 5312413"/>
              <a:gd name="connsiteX4" fmla="*/ 11715832 w 12192000"/>
              <a:gd name="connsiteY4" fmla="*/ 4917306 h 5312413"/>
              <a:gd name="connsiteX5" fmla="*/ 10670046 w 12192000"/>
              <a:gd name="connsiteY5" fmla="*/ 5279613 h 5312413"/>
              <a:gd name="connsiteX6" fmla="*/ 9684228 w 12192000"/>
              <a:gd name="connsiteY6" fmla="*/ 4917306 h 5312413"/>
              <a:gd name="connsiteX7" fmla="*/ 8665096 w 12192000"/>
              <a:gd name="connsiteY7" fmla="*/ 5202087 h 5312413"/>
              <a:gd name="connsiteX8" fmla="*/ 7652624 w 12192000"/>
              <a:gd name="connsiteY8" fmla="*/ 4917306 h 5312413"/>
              <a:gd name="connsiteX9" fmla="*/ 6643485 w 12192000"/>
              <a:gd name="connsiteY9" fmla="*/ 5312413 h 5312413"/>
              <a:gd name="connsiteX10" fmla="*/ 5614806 w 12192000"/>
              <a:gd name="connsiteY10" fmla="*/ 4917306 h 5312413"/>
              <a:gd name="connsiteX11" fmla="*/ 4585678 w 12192000"/>
              <a:gd name="connsiteY11" fmla="*/ 5214014 h 5312413"/>
              <a:gd name="connsiteX12" fmla="*/ 3599272 w 12192000"/>
              <a:gd name="connsiteY12" fmla="*/ 4845898 h 5312413"/>
              <a:gd name="connsiteX13" fmla="*/ 2567400 w 12192000"/>
              <a:gd name="connsiteY13" fmla="*/ 5267687 h 5312413"/>
              <a:gd name="connsiteX14" fmla="*/ 1542964 w 12192000"/>
              <a:gd name="connsiteY14" fmla="*/ 4917461 h 5312413"/>
              <a:gd name="connsiteX15" fmla="*/ 521639 w 12192000"/>
              <a:gd name="connsiteY15" fmla="*/ 5267687 h 5312413"/>
              <a:gd name="connsiteX16" fmla="*/ 33615 w 12192000"/>
              <a:gd name="connsiteY16" fmla="*/ 5192835 h 5312413"/>
              <a:gd name="connsiteX17" fmla="*/ 0 w 12192000"/>
              <a:gd name="connsiteY17" fmla="*/ 5177578 h 531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5312413">
                <a:moveTo>
                  <a:pt x="0" y="0"/>
                </a:moveTo>
                <a:lnTo>
                  <a:pt x="12192000" y="0"/>
                </a:lnTo>
                <a:lnTo>
                  <a:pt x="12192000" y="4999420"/>
                </a:lnTo>
                <a:lnTo>
                  <a:pt x="12131431" y="4980907"/>
                </a:lnTo>
                <a:cubicBezTo>
                  <a:pt x="11997912" y="4943716"/>
                  <a:pt x="11858680" y="4917306"/>
                  <a:pt x="11715832" y="4917306"/>
                </a:cubicBezTo>
                <a:cubicBezTo>
                  <a:pt x="11207936" y="4917306"/>
                  <a:pt x="11177952" y="5279613"/>
                  <a:pt x="10670046" y="5279613"/>
                </a:cubicBezTo>
                <a:cubicBezTo>
                  <a:pt x="10162150" y="5279613"/>
                  <a:pt x="10018386" y="4930227"/>
                  <a:pt x="9684228" y="4917306"/>
                </a:cubicBezTo>
                <a:cubicBezTo>
                  <a:pt x="9350070" y="4904384"/>
                  <a:pt x="9173001" y="5202087"/>
                  <a:pt x="8665096" y="5202087"/>
                </a:cubicBezTo>
                <a:cubicBezTo>
                  <a:pt x="8157199" y="5202087"/>
                  <a:pt x="7989559" y="4898918"/>
                  <a:pt x="7652624" y="4917306"/>
                </a:cubicBezTo>
                <a:cubicBezTo>
                  <a:pt x="7315689" y="4935693"/>
                  <a:pt x="7151391" y="5312413"/>
                  <a:pt x="6643485" y="5312413"/>
                </a:cubicBezTo>
                <a:cubicBezTo>
                  <a:pt x="6303849" y="5312413"/>
                  <a:pt x="5957773" y="4933705"/>
                  <a:pt x="5614806" y="4917306"/>
                </a:cubicBezTo>
                <a:cubicBezTo>
                  <a:pt x="5271839" y="4900906"/>
                  <a:pt x="5093583" y="5214014"/>
                  <a:pt x="4585678" y="5214014"/>
                </a:cubicBezTo>
                <a:cubicBezTo>
                  <a:pt x="4022214" y="5189392"/>
                  <a:pt x="3935652" y="4836953"/>
                  <a:pt x="3599272" y="4845898"/>
                </a:cubicBezTo>
                <a:cubicBezTo>
                  <a:pt x="3262893" y="4854843"/>
                  <a:pt x="2910118" y="5255759"/>
                  <a:pt x="2567400" y="5267687"/>
                </a:cubicBezTo>
                <a:cubicBezTo>
                  <a:pt x="2224683" y="5279614"/>
                  <a:pt x="1922269" y="4954959"/>
                  <a:pt x="1542964" y="4917461"/>
                </a:cubicBezTo>
                <a:cubicBezTo>
                  <a:pt x="955994" y="4944748"/>
                  <a:pt x="1015329" y="5228472"/>
                  <a:pt x="521639" y="5267687"/>
                </a:cubicBezTo>
                <a:cubicBezTo>
                  <a:pt x="331923" y="5282756"/>
                  <a:pt x="171357" y="5247038"/>
                  <a:pt x="33615" y="5192835"/>
                </a:cubicBezTo>
                <a:lnTo>
                  <a:pt x="0" y="5177578"/>
                </a:ln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568A80"/>
              </a:solidFill>
            </a:endParaRPr>
          </a:p>
        </p:txBody>
      </p:sp>
      <p:sp>
        <p:nvSpPr>
          <p:cNvPr id="22" name="Content Placeholder 21">
            <a:extLst>
              <a:ext uri="{FF2B5EF4-FFF2-40B4-BE49-F238E27FC236}">
                <a16:creationId xmlns:a16="http://schemas.microsoft.com/office/drawing/2014/main" id="{9B6D7956-58B5-E269-BEEF-AF8BC578A2BA}"/>
              </a:ext>
            </a:extLst>
          </p:cNvPr>
          <p:cNvSpPr>
            <a:spLocks noGrp="1"/>
          </p:cNvSpPr>
          <p:nvPr>
            <p:ph sz="quarter" idx="13" hasCustomPrompt="1"/>
          </p:nvPr>
        </p:nvSpPr>
        <p:spPr>
          <a:xfrm>
            <a:off x="477838" y="630238"/>
            <a:ext cx="7751762" cy="3838602"/>
          </a:xfrm>
        </p:spPr>
        <p:txBody>
          <a:bodyPr anchor="ctr"/>
          <a:lstStyle>
            <a:lvl1pPr marL="0" indent="0">
              <a:lnSpc>
                <a:spcPct val="55000"/>
              </a:lnSpc>
              <a:buNone/>
              <a:defRPr sz="6600" b="1">
                <a:solidFill>
                  <a:schemeClr val="tx2"/>
                </a:solidFill>
                <a:latin typeface="+mj-lt"/>
              </a:defRPr>
            </a:lvl1pPr>
          </a:lstStyle>
          <a:p>
            <a:pPr lvl="0"/>
            <a:r>
              <a:rPr lang="en-US" dirty="0"/>
              <a:t>Click to add Quote</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6940358" y="6356350"/>
            <a:ext cx="2066535" cy="365125"/>
          </a:xfrm>
        </p:spPr>
        <p:txBody>
          <a:bodyPr/>
          <a:lstStyle>
            <a:lvl1pPr>
              <a:defRPr>
                <a:solidFill>
                  <a:schemeClr val="tx2"/>
                </a:solidFil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t>‹#›</a:t>
            </a:fld>
            <a:endParaRPr lang="en-US"/>
          </a:p>
        </p:txBody>
      </p:sp>
      <p:grpSp>
        <p:nvGrpSpPr>
          <p:cNvPr id="8" name="Group 7">
            <a:extLst>
              <a:ext uri="{FF2B5EF4-FFF2-40B4-BE49-F238E27FC236}">
                <a16:creationId xmlns:a16="http://schemas.microsoft.com/office/drawing/2014/main" id="{D45DE350-66DE-82FB-C8DA-C1854E7422EC}"/>
              </a:ext>
            </a:extLst>
          </p:cNvPr>
          <p:cNvGrpSpPr/>
          <p:nvPr/>
        </p:nvGrpSpPr>
        <p:grpSpPr>
          <a:xfrm rot="11355259">
            <a:off x="9248669" y="3639305"/>
            <a:ext cx="2188889" cy="2052424"/>
            <a:chOff x="7749926" y="3136297"/>
            <a:chExt cx="3434150" cy="3220050"/>
          </a:xfrm>
          <a:solidFill>
            <a:schemeClr val="accent2">
              <a:lumMod val="60000"/>
              <a:lumOff val="40000"/>
            </a:schemeClr>
          </a:solidFill>
        </p:grpSpPr>
        <p:sp>
          <p:nvSpPr>
            <p:cNvPr id="9" name="Freeform: Shape 8">
              <a:extLst>
                <a:ext uri="{FF2B5EF4-FFF2-40B4-BE49-F238E27FC236}">
                  <a16:creationId xmlns:a16="http://schemas.microsoft.com/office/drawing/2014/main" id="{BFFE0742-084E-C656-84D3-75743877C7A3}"/>
                </a:ext>
              </a:extLst>
            </p:cNvPr>
            <p:cNvSpPr/>
            <p:nvPr/>
          </p:nvSpPr>
          <p:spPr>
            <a:xfrm rot="10800000">
              <a:off x="7752107" y="3136297"/>
              <a:ext cx="3417806" cy="1667642"/>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686087"/>
                <a:gd name="connsiteY0" fmla="*/ 66646 h 3197316"/>
                <a:gd name="connsiteX1" fmla="*/ 4667284 w 4686087"/>
                <a:gd name="connsiteY1" fmla="*/ 69985 h 3197316"/>
                <a:gd name="connsiteX2" fmla="*/ 4504867 w 4686087"/>
                <a:gd name="connsiteY2" fmla="*/ 1507983 h 3197316"/>
                <a:gd name="connsiteX3" fmla="*/ 3153322 w 4686087"/>
                <a:gd name="connsiteY3" fmla="*/ 3133486 h 3197316"/>
                <a:gd name="connsiteX4" fmla="*/ 1172429 w 4686087"/>
                <a:gd name="connsiteY4" fmla="*/ 2890043 h 3197316"/>
                <a:gd name="connsiteX5" fmla="*/ 167010 w 4686087"/>
                <a:gd name="connsiteY5" fmla="*/ 1006577 h 3197316"/>
                <a:gd name="connsiteX6" fmla="*/ 5293 w 4686087"/>
                <a:gd name="connsiteY6" fmla="*/ 66646 h 3197316"/>
                <a:gd name="connsiteX0" fmla="*/ 0 w 4680794"/>
                <a:gd name="connsiteY0" fmla="*/ 66648 h 3197318"/>
                <a:gd name="connsiteX1" fmla="*/ 4661991 w 4680794"/>
                <a:gd name="connsiteY1" fmla="*/ 69987 h 3197318"/>
                <a:gd name="connsiteX2" fmla="*/ 4499574 w 4680794"/>
                <a:gd name="connsiteY2" fmla="*/ 1507985 h 3197318"/>
                <a:gd name="connsiteX3" fmla="*/ 3148029 w 4680794"/>
                <a:gd name="connsiteY3" fmla="*/ 3133488 h 3197318"/>
                <a:gd name="connsiteX4" fmla="*/ 1167136 w 4680794"/>
                <a:gd name="connsiteY4" fmla="*/ 2890045 h 3197318"/>
                <a:gd name="connsiteX5" fmla="*/ 161717 w 4680794"/>
                <a:gd name="connsiteY5" fmla="*/ 1006579 h 3197318"/>
                <a:gd name="connsiteX6" fmla="*/ 0 w 4680794"/>
                <a:gd name="connsiteY6" fmla="*/ 66648 h 3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794" h="3197318">
                  <a:moveTo>
                    <a:pt x="0" y="66648"/>
                  </a:moveTo>
                  <a:cubicBezTo>
                    <a:pt x="1535847" y="-84686"/>
                    <a:pt x="3107994" y="68874"/>
                    <a:pt x="4661991" y="69987"/>
                  </a:cubicBezTo>
                  <a:cubicBezTo>
                    <a:pt x="4716788" y="86085"/>
                    <a:pt x="4648578" y="1038473"/>
                    <a:pt x="4499574" y="1507985"/>
                  </a:cubicBezTo>
                  <a:cubicBezTo>
                    <a:pt x="4268421" y="2156197"/>
                    <a:pt x="3729147" y="2829038"/>
                    <a:pt x="3148029" y="3133488"/>
                  </a:cubicBezTo>
                  <a:cubicBezTo>
                    <a:pt x="2640710" y="3273286"/>
                    <a:pt x="1746572" y="3179628"/>
                    <a:pt x="1167136" y="2890045"/>
                  </a:cubicBezTo>
                  <a:cubicBezTo>
                    <a:pt x="625557" y="2510152"/>
                    <a:pt x="356240" y="1477145"/>
                    <a:pt x="161717" y="1006579"/>
                  </a:cubicBezTo>
                  <a:cubicBezTo>
                    <a:pt x="130392" y="735572"/>
                    <a:pt x="17519" y="584911"/>
                    <a:pt x="0" y="6664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7A2C09-E261-A0F3-A49F-65FEAC67A852}"/>
                </a:ext>
              </a:extLst>
            </p:cNvPr>
            <p:cNvSpPr/>
            <p:nvPr/>
          </p:nvSpPr>
          <p:spPr>
            <a:xfrm rot="10800000" flipH="1">
              <a:off x="7749926" y="4717704"/>
              <a:ext cx="3434150" cy="1638643"/>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702015"/>
                <a:gd name="connsiteY0" fmla="*/ 0 h 3130670"/>
                <a:gd name="connsiteX1" fmla="*/ 4685434 w 4702015"/>
                <a:gd name="connsiteY1" fmla="*/ 66859 h 3130670"/>
                <a:gd name="connsiteX2" fmla="*/ 4504867 w 4702015"/>
                <a:gd name="connsiteY2" fmla="*/ 1441337 h 3130670"/>
                <a:gd name="connsiteX3" fmla="*/ 3153322 w 4702015"/>
                <a:gd name="connsiteY3" fmla="*/ 3066840 h 3130670"/>
                <a:gd name="connsiteX4" fmla="*/ 1172429 w 4702015"/>
                <a:gd name="connsiteY4" fmla="*/ 2823397 h 3130670"/>
                <a:gd name="connsiteX5" fmla="*/ 167010 w 4702015"/>
                <a:gd name="connsiteY5" fmla="*/ 939931 h 3130670"/>
                <a:gd name="connsiteX6" fmla="*/ 5293 w 4702015"/>
                <a:gd name="connsiteY6" fmla="*/ 0 h 3130670"/>
                <a:gd name="connsiteX0" fmla="*/ 5293 w 4702014"/>
                <a:gd name="connsiteY0" fmla="*/ 11051 h 3141721"/>
                <a:gd name="connsiteX1" fmla="*/ 4685434 w 4702014"/>
                <a:gd name="connsiteY1" fmla="*/ 77910 h 3141721"/>
                <a:gd name="connsiteX2" fmla="*/ 4504867 w 4702014"/>
                <a:gd name="connsiteY2" fmla="*/ 1452388 h 3141721"/>
                <a:gd name="connsiteX3" fmla="*/ 3153322 w 4702014"/>
                <a:gd name="connsiteY3" fmla="*/ 3077891 h 3141721"/>
                <a:gd name="connsiteX4" fmla="*/ 1172429 w 4702014"/>
                <a:gd name="connsiteY4" fmla="*/ 2834448 h 3141721"/>
                <a:gd name="connsiteX5" fmla="*/ 167010 w 4702014"/>
                <a:gd name="connsiteY5" fmla="*/ 950982 h 3141721"/>
                <a:gd name="connsiteX6" fmla="*/ 5293 w 4702014"/>
                <a:gd name="connsiteY6" fmla="*/ 11051 h 3141721"/>
                <a:gd name="connsiteX0" fmla="*/ 6458 w 4703179"/>
                <a:gd name="connsiteY0" fmla="*/ 11051 h 3141721"/>
                <a:gd name="connsiteX1" fmla="*/ 4686599 w 4703179"/>
                <a:gd name="connsiteY1" fmla="*/ 77910 h 3141721"/>
                <a:gd name="connsiteX2" fmla="*/ 4506032 w 4703179"/>
                <a:gd name="connsiteY2" fmla="*/ 1452388 h 3141721"/>
                <a:gd name="connsiteX3" fmla="*/ 3154487 w 4703179"/>
                <a:gd name="connsiteY3" fmla="*/ 3077891 h 3141721"/>
                <a:gd name="connsiteX4" fmla="*/ 1173594 w 4703179"/>
                <a:gd name="connsiteY4" fmla="*/ 2834448 h 3141721"/>
                <a:gd name="connsiteX5" fmla="*/ 168175 w 4703179"/>
                <a:gd name="connsiteY5" fmla="*/ 950982 h 3141721"/>
                <a:gd name="connsiteX6" fmla="*/ 6458 w 4703179"/>
                <a:gd name="connsiteY6" fmla="*/ 11051 h 3141721"/>
                <a:gd name="connsiteX0" fmla="*/ 6458 w 4703179"/>
                <a:gd name="connsiteY0" fmla="*/ 11051 h 3141721"/>
                <a:gd name="connsiteX1" fmla="*/ 4686599 w 4703179"/>
                <a:gd name="connsiteY1" fmla="*/ 77910 h 3141721"/>
                <a:gd name="connsiteX2" fmla="*/ 4506032 w 4703179"/>
                <a:gd name="connsiteY2" fmla="*/ 1452388 h 3141721"/>
                <a:gd name="connsiteX3" fmla="*/ 3154487 w 4703179"/>
                <a:gd name="connsiteY3" fmla="*/ 3077891 h 3141721"/>
                <a:gd name="connsiteX4" fmla="*/ 1173594 w 4703179"/>
                <a:gd name="connsiteY4" fmla="*/ 2834448 h 3141721"/>
                <a:gd name="connsiteX5" fmla="*/ 168175 w 4703179"/>
                <a:gd name="connsiteY5" fmla="*/ 950982 h 3141721"/>
                <a:gd name="connsiteX6" fmla="*/ 6458 w 4703179"/>
                <a:gd name="connsiteY6" fmla="*/ 11051 h 314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3179" h="3141721">
                  <a:moveTo>
                    <a:pt x="6458" y="11051"/>
                  </a:moveTo>
                  <a:cubicBezTo>
                    <a:pt x="1385014" y="-30184"/>
                    <a:pt x="3126552" y="55624"/>
                    <a:pt x="4686599" y="77910"/>
                  </a:cubicBezTo>
                  <a:cubicBezTo>
                    <a:pt x="4741396" y="94008"/>
                    <a:pt x="4655036" y="982876"/>
                    <a:pt x="4506032" y="1452388"/>
                  </a:cubicBezTo>
                  <a:cubicBezTo>
                    <a:pt x="4274879" y="2100600"/>
                    <a:pt x="3735605" y="2773441"/>
                    <a:pt x="3154487" y="3077891"/>
                  </a:cubicBezTo>
                  <a:cubicBezTo>
                    <a:pt x="2647168" y="3217689"/>
                    <a:pt x="1753030" y="3124031"/>
                    <a:pt x="1173594" y="2834448"/>
                  </a:cubicBezTo>
                  <a:cubicBezTo>
                    <a:pt x="632015" y="2454555"/>
                    <a:pt x="368736" y="1587166"/>
                    <a:pt x="168175" y="950982"/>
                  </a:cubicBezTo>
                  <a:cubicBezTo>
                    <a:pt x="100035" y="639999"/>
                    <a:pt x="-30471" y="211715"/>
                    <a:pt x="6458" y="11051"/>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8BC90405-B189-EAA9-0A17-3C46AA0BF835}"/>
              </a:ext>
            </a:extLst>
          </p:cNvPr>
          <p:cNvGrpSpPr/>
          <p:nvPr/>
        </p:nvGrpSpPr>
        <p:grpSpPr>
          <a:xfrm flipH="1">
            <a:off x="10024278" y="4946777"/>
            <a:ext cx="637672" cy="341819"/>
            <a:chOff x="5447388" y="3100610"/>
            <a:chExt cx="1500891" cy="804540"/>
          </a:xfrm>
        </p:grpSpPr>
        <p:sp>
          <p:nvSpPr>
            <p:cNvPr id="13" name="Oval 12">
              <a:extLst>
                <a:ext uri="{FF2B5EF4-FFF2-40B4-BE49-F238E27FC236}">
                  <a16:creationId xmlns:a16="http://schemas.microsoft.com/office/drawing/2014/main" id="{8CD69D4C-A711-6F81-062E-EFD3C0A57775}"/>
                </a:ext>
              </a:extLst>
            </p:cNvPr>
            <p:cNvSpPr/>
            <p:nvPr/>
          </p:nvSpPr>
          <p:spPr>
            <a:xfrm>
              <a:off x="5447388" y="3266522"/>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7430E86-E1FE-DF7E-809E-3B87EB6AA002}"/>
                </a:ext>
              </a:extLst>
            </p:cNvPr>
            <p:cNvSpPr/>
            <p:nvPr/>
          </p:nvSpPr>
          <p:spPr>
            <a:xfrm>
              <a:off x="5648906" y="3266522"/>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DC0A57C4-C002-B7E8-16C1-6A4E2C25DA08}"/>
                </a:ext>
              </a:extLst>
            </p:cNvPr>
            <p:cNvSpPr/>
            <p:nvPr/>
          </p:nvSpPr>
          <p:spPr>
            <a:xfrm>
              <a:off x="6406985" y="3100610"/>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1B213CD-0A8E-EE9B-EEC5-F3A7B21B5F24}"/>
                </a:ext>
              </a:extLst>
            </p:cNvPr>
            <p:cNvSpPr/>
            <p:nvPr/>
          </p:nvSpPr>
          <p:spPr>
            <a:xfrm>
              <a:off x="6611291" y="3100610"/>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607927F-97EE-4139-3B32-8503DB868E5C}"/>
                </a:ext>
              </a:extLst>
            </p:cNvPr>
            <p:cNvSpPr/>
            <p:nvPr/>
          </p:nvSpPr>
          <p:spPr>
            <a:xfrm>
              <a:off x="6145254" y="3809875"/>
              <a:ext cx="202240" cy="9164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66015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Quote 3">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578F8E5-1278-ED4E-82A7-295E240AA726}"/>
              </a:ext>
            </a:extLst>
          </p:cNvPr>
          <p:cNvSpPr/>
          <p:nvPr/>
        </p:nvSpPr>
        <p:spPr>
          <a:xfrm>
            <a:off x="0" y="5653089"/>
            <a:ext cx="12208212" cy="1231318"/>
          </a:xfrm>
          <a:custGeom>
            <a:avLst/>
            <a:gdLst>
              <a:gd name="connsiteX0" fmla="*/ 5330927 w 12208212"/>
              <a:gd name="connsiteY0" fmla="*/ 0 h 1231318"/>
              <a:gd name="connsiteX1" fmla="*/ 4384533 w 12208212"/>
              <a:gd name="connsiteY1" fmla="*/ 395032 h 1231318"/>
              <a:gd name="connsiteX2" fmla="*/ 3435012 w 12208212"/>
              <a:gd name="connsiteY2" fmla="*/ 110306 h 1231318"/>
              <a:gd name="connsiteX3" fmla="*/ 2479247 w 12208212"/>
              <a:gd name="connsiteY3" fmla="*/ 395032 h 1231318"/>
              <a:gd name="connsiteX4" fmla="*/ 1554722 w 12208212"/>
              <a:gd name="connsiteY4" fmla="*/ 32794 h 1231318"/>
              <a:gd name="connsiteX5" fmla="*/ 573960 w 12208212"/>
              <a:gd name="connsiteY5" fmla="*/ 395032 h 1231318"/>
              <a:gd name="connsiteX6" fmla="*/ 60842 w 12208212"/>
              <a:gd name="connsiteY6" fmla="*/ 291245 h 1231318"/>
              <a:gd name="connsiteX7" fmla="*/ 0 w 12208212"/>
              <a:gd name="connsiteY7" fmla="*/ 268637 h 1231318"/>
              <a:gd name="connsiteX8" fmla="*/ 0 w 12208212"/>
              <a:gd name="connsiteY8" fmla="*/ 638970 h 1231318"/>
              <a:gd name="connsiteX9" fmla="*/ 0 w 12208212"/>
              <a:gd name="connsiteY9" fmla="*/ 860985 h 1231318"/>
              <a:gd name="connsiteX10" fmla="*/ 0 w 12208212"/>
              <a:gd name="connsiteY10" fmla="*/ 1231318 h 1231318"/>
              <a:gd name="connsiteX11" fmla="*/ 12208212 w 12208212"/>
              <a:gd name="connsiteY11" fmla="*/ 1231318 h 1231318"/>
              <a:gd name="connsiteX12" fmla="*/ 12208212 w 12208212"/>
              <a:gd name="connsiteY12" fmla="*/ 860985 h 1231318"/>
              <a:gd name="connsiteX13" fmla="*/ 12208212 w 12208212"/>
              <a:gd name="connsiteY13" fmla="*/ 639601 h 1231318"/>
              <a:gd name="connsiteX14" fmla="*/ 12208212 w 12208212"/>
              <a:gd name="connsiteY14" fmla="*/ 269268 h 1231318"/>
              <a:gd name="connsiteX15" fmla="*/ 12180444 w 12208212"/>
              <a:gd name="connsiteY15" fmla="*/ 316198 h 1231318"/>
              <a:gd name="connsiteX16" fmla="*/ 12024780 w 12208212"/>
              <a:gd name="connsiteY16" fmla="*/ 395032 h 1231318"/>
              <a:gd name="connsiteX17" fmla="*/ 11072138 w 12208212"/>
              <a:gd name="connsiteY17" fmla="*/ 44718 h 1231318"/>
              <a:gd name="connsiteX18" fmla="*/ 10114315 w 12208212"/>
              <a:gd name="connsiteY18" fmla="*/ 394876 h 1231318"/>
              <a:gd name="connsiteX19" fmla="*/ 9153575 w 12208212"/>
              <a:gd name="connsiteY19" fmla="*/ 44718 h 1231318"/>
              <a:gd name="connsiteX20" fmla="*/ 8185861 w 12208212"/>
              <a:gd name="connsiteY20" fmla="*/ 466426 h 1231318"/>
              <a:gd name="connsiteX21" fmla="*/ 7260788 w 12208212"/>
              <a:gd name="connsiteY21" fmla="*/ 98380 h 1231318"/>
              <a:gd name="connsiteX22" fmla="*/ 6295646 w 12208212"/>
              <a:gd name="connsiteY22" fmla="*/ 395032 h 1231318"/>
              <a:gd name="connsiteX23" fmla="*/ 5330927 w 12208212"/>
              <a:gd name="connsiteY23" fmla="*/ 0 h 123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208212" h="1231318">
                <a:moveTo>
                  <a:pt x="5330927" y="0"/>
                </a:moveTo>
                <a:cubicBezTo>
                  <a:pt x="4854601" y="0"/>
                  <a:pt x="4700518" y="376647"/>
                  <a:pt x="4384533" y="395032"/>
                </a:cubicBezTo>
                <a:cubicBezTo>
                  <a:pt x="4068547" y="413416"/>
                  <a:pt x="3911330" y="110306"/>
                  <a:pt x="3435012" y="110306"/>
                </a:cubicBezTo>
                <a:cubicBezTo>
                  <a:pt x="2958688" y="110306"/>
                  <a:pt x="2792628" y="407950"/>
                  <a:pt x="2479247" y="395032"/>
                </a:cubicBezTo>
                <a:cubicBezTo>
                  <a:pt x="2165866" y="382113"/>
                  <a:pt x="2031040" y="32794"/>
                  <a:pt x="1554722" y="32794"/>
                </a:cubicBezTo>
                <a:cubicBezTo>
                  <a:pt x="1078397" y="32794"/>
                  <a:pt x="1050277" y="395032"/>
                  <a:pt x="573960" y="395032"/>
                </a:cubicBezTo>
                <a:cubicBezTo>
                  <a:pt x="395338" y="395032"/>
                  <a:pt x="222746" y="348089"/>
                  <a:pt x="60842" y="291245"/>
                </a:cubicBezTo>
                <a:lnTo>
                  <a:pt x="0" y="268637"/>
                </a:lnTo>
                <a:lnTo>
                  <a:pt x="0" y="638970"/>
                </a:lnTo>
                <a:lnTo>
                  <a:pt x="0" y="860985"/>
                </a:lnTo>
                <a:lnTo>
                  <a:pt x="0" y="1231318"/>
                </a:lnTo>
                <a:lnTo>
                  <a:pt x="12208212" y="1231318"/>
                </a:lnTo>
                <a:lnTo>
                  <a:pt x="12208212" y="860985"/>
                </a:lnTo>
                <a:lnTo>
                  <a:pt x="12208212" y="639601"/>
                </a:lnTo>
                <a:lnTo>
                  <a:pt x="12208212" y="269268"/>
                </a:lnTo>
                <a:lnTo>
                  <a:pt x="12180444" y="316198"/>
                </a:lnTo>
                <a:cubicBezTo>
                  <a:pt x="12147596" y="367407"/>
                  <a:pt x="12099079" y="421126"/>
                  <a:pt x="12024780" y="395032"/>
                </a:cubicBezTo>
                <a:cubicBezTo>
                  <a:pt x="11826650" y="325447"/>
                  <a:pt x="11546591" y="4540"/>
                  <a:pt x="11072138" y="44718"/>
                </a:cubicBezTo>
                <a:cubicBezTo>
                  <a:pt x="10609145" y="83926"/>
                  <a:pt x="10664790" y="367594"/>
                  <a:pt x="10114315" y="394876"/>
                </a:cubicBezTo>
                <a:cubicBezTo>
                  <a:pt x="9758595" y="357385"/>
                  <a:pt x="9474983" y="32793"/>
                  <a:pt x="9153575" y="44718"/>
                </a:cubicBezTo>
                <a:cubicBezTo>
                  <a:pt x="8832166" y="56643"/>
                  <a:pt x="8501325" y="457482"/>
                  <a:pt x="8185861" y="466426"/>
                </a:cubicBezTo>
                <a:cubicBezTo>
                  <a:pt x="7870397" y="475369"/>
                  <a:pt x="7789217" y="122997"/>
                  <a:pt x="7260788" y="98380"/>
                </a:cubicBezTo>
                <a:cubicBezTo>
                  <a:pt x="6784461" y="98380"/>
                  <a:pt x="6617290" y="411428"/>
                  <a:pt x="6295646" y="395032"/>
                </a:cubicBezTo>
                <a:cubicBezTo>
                  <a:pt x="5974003" y="378635"/>
                  <a:pt x="5649446" y="0"/>
                  <a:pt x="5330927" y="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28">
            <a:extLst>
              <a:ext uri="{FF2B5EF4-FFF2-40B4-BE49-F238E27FC236}">
                <a16:creationId xmlns:a16="http://schemas.microsoft.com/office/drawing/2014/main" id="{7FBAE1D3-F4E8-270C-F10B-768DE66639DE}"/>
              </a:ext>
            </a:extLst>
          </p:cNvPr>
          <p:cNvSpPr/>
          <p:nvPr/>
        </p:nvSpPr>
        <p:spPr>
          <a:xfrm rot="2913124">
            <a:off x="2496581" y="5200785"/>
            <a:ext cx="1722563" cy="1721340"/>
          </a:xfrm>
          <a:custGeom>
            <a:avLst/>
            <a:gdLst>
              <a:gd name="connsiteX0" fmla="*/ 0 w 3153843"/>
              <a:gd name="connsiteY0" fmla="*/ 1576922 h 3153843"/>
              <a:gd name="connsiteX1" fmla="*/ 1576922 w 3153843"/>
              <a:gd name="connsiteY1" fmla="*/ 0 h 3153843"/>
              <a:gd name="connsiteX2" fmla="*/ 3153844 w 3153843"/>
              <a:gd name="connsiteY2" fmla="*/ 1576922 h 3153843"/>
              <a:gd name="connsiteX3" fmla="*/ 1576922 w 3153843"/>
              <a:gd name="connsiteY3" fmla="*/ 3153844 h 3153843"/>
              <a:gd name="connsiteX4" fmla="*/ 0 w 3153843"/>
              <a:gd name="connsiteY4" fmla="*/ 1576922 h 3153843"/>
              <a:gd name="connsiteX0" fmla="*/ 0 w 3207606"/>
              <a:gd name="connsiteY0" fmla="*/ 1617687 h 3194609"/>
              <a:gd name="connsiteX1" fmla="*/ 1576922 w 3207606"/>
              <a:gd name="connsiteY1" fmla="*/ 40765 h 3194609"/>
              <a:gd name="connsiteX2" fmla="*/ 2663353 w 3207606"/>
              <a:gd name="connsiteY2" fmla="*/ 562167 h 3194609"/>
              <a:gd name="connsiteX3" fmla="*/ 3153844 w 3207606"/>
              <a:gd name="connsiteY3" fmla="*/ 1617687 h 3194609"/>
              <a:gd name="connsiteX4" fmla="*/ 1576922 w 3207606"/>
              <a:gd name="connsiteY4" fmla="*/ 3194609 h 3194609"/>
              <a:gd name="connsiteX5" fmla="*/ 0 w 3207606"/>
              <a:gd name="connsiteY5" fmla="*/ 1617687 h 3194609"/>
              <a:gd name="connsiteX0" fmla="*/ 0 w 2981370"/>
              <a:gd name="connsiteY0" fmla="*/ 1617687 h 3199247"/>
              <a:gd name="connsiteX1" fmla="*/ 1576922 w 2981370"/>
              <a:gd name="connsiteY1" fmla="*/ 40765 h 3199247"/>
              <a:gd name="connsiteX2" fmla="*/ 2663353 w 2981370"/>
              <a:gd name="connsiteY2" fmla="*/ 562167 h 3199247"/>
              <a:gd name="connsiteX3" fmla="*/ 2889684 w 2981370"/>
              <a:gd name="connsiteY3" fmla="*/ 2051180 h 3199247"/>
              <a:gd name="connsiteX4" fmla="*/ 1576922 w 2981370"/>
              <a:gd name="connsiteY4" fmla="*/ 3194609 h 3199247"/>
              <a:gd name="connsiteX5" fmla="*/ 0 w 2981370"/>
              <a:gd name="connsiteY5" fmla="*/ 1617687 h 3199247"/>
              <a:gd name="connsiteX0" fmla="*/ 2007 w 2983377"/>
              <a:gd name="connsiteY0" fmla="*/ 1536728 h 3118288"/>
              <a:gd name="connsiteX1" fmla="*/ 1280902 w 2983377"/>
              <a:gd name="connsiteY1" fmla="*/ 47860 h 3118288"/>
              <a:gd name="connsiteX2" fmla="*/ 2665360 w 2983377"/>
              <a:gd name="connsiteY2" fmla="*/ 481208 h 3118288"/>
              <a:gd name="connsiteX3" fmla="*/ 2891691 w 2983377"/>
              <a:gd name="connsiteY3" fmla="*/ 1970221 h 3118288"/>
              <a:gd name="connsiteX4" fmla="*/ 1578929 w 2983377"/>
              <a:gd name="connsiteY4" fmla="*/ 3113650 h 3118288"/>
              <a:gd name="connsiteX5" fmla="*/ 2007 w 2983377"/>
              <a:gd name="connsiteY5" fmla="*/ 1536728 h 3118288"/>
              <a:gd name="connsiteX0" fmla="*/ 2084 w 2942814"/>
              <a:gd name="connsiteY0" fmla="*/ 1709547 h 3125828"/>
              <a:gd name="connsiteX1" fmla="*/ 1240339 w 2942814"/>
              <a:gd name="connsiteY1" fmla="*/ 58119 h 3125828"/>
              <a:gd name="connsiteX2" fmla="*/ 2624797 w 2942814"/>
              <a:gd name="connsiteY2" fmla="*/ 491467 h 3125828"/>
              <a:gd name="connsiteX3" fmla="*/ 2851128 w 2942814"/>
              <a:gd name="connsiteY3" fmla="*/ 1980480 h 3125828"/>
              <a:gd name="connsiteX4" fmla="*/ 1538366 w 2942814"/>
              <a:gd name="connsiteY4" fmla="*/ 3123909 h 3125828"/>
              <a:gd name="connsiteX5" fmla="*/ 2084 w 2942814"/>
              <a:gd name="connsiteY5" fmla="*/ 1709547 h 3125828"/>
              <a:gd name="connsiteX0" fmla="*/ 6378 w 2947108"/>
              <a:gd name="connsiteY0" fmla="*/ 1709547 h 3125828"/>
              <a:gd name="connsiteX1" fmla="*/ 1244633 w 2947108"/>
              <a:gd name="connsiteY1" fmla="*/ 58119 h 3125828"/>
              <a:gd name="connsiteX2" fmla="*/ 2629091 w 2947108"/>
              <a:gd name="connsiteY2" fmla="*/ 491467 h 3125828"/>
              <a:gd name="connsiteX3" fmla="*/ 2855422 w 2947108"/>
              <a:gd name="connsiteY3" fmla="*/ 1980480 h 3125828"/>
              <a:gd name="connsiteX4" fmla="*/ 1542660 w 2947108"/>
              <a:gd name="connsiteY4" fmla="*/ 3123909 h 3125828"/>
              <a:gd name="connsiteX5" fmla="*/ 6378 w 2947108"/>
              <a:gd name="connsiteY5" fmla="*/ 1709547 h 3125828"/>
              <a:gd name="connsiteX0" fmla="*/ 6378 w 2916630"/>
              <a:gd name="connsiteY0" fmla="*/ 1709547 h 3133639"/>
              <a:gd name="connsiteX1" fmla="*/ 1244633 w 2916630"/>
              <a:gd name="connsiteY1" fmla="*/ 58119 h 3133639"/>
              <a:gd name="connsiteX2" fmla="*/ 2629091 w 2916630"/>
              <a:gd name="connsiteY2" fmla="*/ 491467 h 3133639"/>
              <a:gd name="connsiteX3" fmla="*/ 2814782 w 2916630"/>
              <a:gd name="connsiteY3" fmla="*/ 2244640 h 3133639"/>
              <a:gd name="connsiteX4" fmla="*/ 1542660 w 2916630"/>
              <a:gd name="connsiteY4" fmla="*/ 3123909 h 3133639"/>
              <a:gd name="connsiteX5" fmla="*/ 6378 w 2916630"/>
              <a:gd name="connsiteY5" fmla="*/ 1709547 h 3133639"/>
              <a:gd name="connsiteX0" fmla="*/ 5313 w 2915565"/>
              <a:gd name="connsiteY0" fmla="*/ 1643876 h 3067968"/>
              <a:gd name="connsiteX1" fmla="*/ 1094555 w 2915565"/>
              <a:gd name="connsiteY1" fmla="*/ 66954 h 3067968"/>
              <a:gd name="connsiteX2" fmla="*/ 2628026 w 2915565"/>
              <a:gd name="connsiteY2" fmla="*/ 425796 h 3067968"/>
              <a:gd name="connsiteX3" fmla="*/ 2813717 w 2915565"/>
              <a:gd name="connsiteY3" fmla="*/ 2178969 h 3067968"/>
              <a:gd name="connsiteX4" fmla="*/ 1541595 w 2915565"/>
              <a:gd name="connsiteY4" fmla="*/ 3058238 h 3067968"/>
              <a:gd name="connsiteX5" fmla="*/ 5313 w 2915565"/>
              <a:gd name="connsiteY5" fmla="*/ 1643876 h 3067968"/>
              <a:gd name="connsiteX0" fmla="*/ 6134 w 2916386"/>
              <a:gd name="connsiteY0" fmla="*/ 1669190 h 3093282"/>
              <a:gd name="connsiteX1" fmla="*/ 1095376 w 2916386"/>
              <a:gd name="connsiteY1" fmla="*/ 92268 h 3093282"/>
              <a:gd name="connsiteX2" fmla="*/ 2628847 w 2916386"/>
              <a:gd name="connsiteY2" fmla="*/ 451110 h 3093282"/>
              <a:gd name="connsiteX3" fmla="*/ 2814538 w 2916386"/>
              <a:gd name="connsiteY3" fmla="*/ 2204283 h 3093282"/>
              <a:gd name="connsiteX4" fmla="*/ 1542416 w 2916386"/>
              <a:gd name="connsiteY4" fmla="*/ 3083552 h 3093282"/>
              <a:gd name="connsiteX5" fmla="*/ 6134 w 2916386"/>
              <a:gd name="connsiteY5" fmla="*/ 1669190 h 3093282"/>
              <a:gd name="connsiteX0" fmla="*/ 3430 w 2913682"/>
              <a:gd name="connsiteY0" fmla="*/ 1669190 h 3093282"/>
              <a:gd name="connsiteX1" fmla="*/ 1092672 w 2913682"/>
              <a:gd name="connsiteY1" fmla="*/ 92268 h 3093282"/>
              <a:gd name="connsiteX2" fmla="*/ 2626143 w 2913682"/>
              <a:gd name="connsiteY2" fmla="*/ 451110 h 3093282"/>
              <a:gd name="connsiteX3" fmla="*/ 2811834 w 2913682"/>
              <a:gd name="connsiteY3" fmla="*/ 2204283 h 3093282"/>
              <a:gd name="connsiteX4" fmla="*/ 1539712 w 2913682"/>
              <a:gd name="connsiteY4" fmla="*/ 3083552 h 3093282"/>
              <a:gd name="connsiteX5" fmla="*/ 3430 w 2913682"/>
              <a:gd name="connsiteY5" fmla="*/ 1669190 h 3093282"/>
              <a:gd name="connsiteX0" fmla="*/ 856 w 2911108"/>
              <a:gd name="connsiteY0" fmla="*/ 1669190 h 3059971"/>
              <a:gd name="connsiteX1" fmla="*/ 1090098 w 2911108"/>
              <a:gd name="connsiteY1" fmla="*/ 92268 h 3059971"/>
              <a:gd name="connsiteX2" fmla="*/ 2623569 w 2911108"/>
              <a:gd name="connsiteY2" fmla="*/ 451110 h 3059971"/>
              <a:gd name="connsiteX3" fmla="*/ 2809260 w 2911108"/>
              <a:gd name="connsiteY3" fmla="*/ 2204283 h 3059971"/>
              <a:gd name="connsiteX4" fmla="*/ 1245884 w 2911108"/>
              <a:gd name="connsiteY4" fmla="*/ 3049685 h 3059971"/>
              <a:gd name="connsiteX5" fmla="*/ 856 w 2911108"/>
              <a:gd name="connsiteY5" fmla="*/ 1669190 h 3059971"/>
              <a:gd name="connsiteX0" fmla="*/ 856 w 2911108"/>
              <a:gd name="connsiteY0" fmla="*/ 1669190 h 3076084"/>
              <a:gd name="connsiteX1" fmla="*/ 1090098 w 2911108"/>
              <a:gd name="connsiteY1" fmla="*/ 92268 h 3076084"/>
              <a:gd name="connsiteX2" fmla="*/ 2623569 w 2911108"/>
              <a:gd name="connsiteY2" fmla="*/ 451110 h 3076084"/>
              <a:gd name="connsiteX3" fmla="*/ 2809260 w 2911108"/>
              <a:gd name="connsiteY3" fmla="*/ 2204283 h 3076084"/>
              <a:gd name="connsiteX4" fmla="*/ 1245884 w 2911108"/>
              <a:gd name="connsiteY4" fmla="*/ 3049685 h 3076084"/>
              <a:gd name="connsiteX5" fmla="*/ 856 w 2911108"/>
              <a:gd name="connsiteY5" fmla="*/ 1669190 h 3076084"/>
              <a:gd name="connsiteX0" fmla="*/ 27222 w 2937474"/>
              <a:gd name="connsiteY0" fmla="*/ 1577456 h 2984350"/>
              <a:gd name="connsiteX1" fmla="*/ 468921 w 2937474"/>
              <a:gd name="connsiteY1" fmla="*/ 413561 h 2984350"/>
              <a:gd name="connsiteX2" fmla="*/ 1116464 w 2937474"/>
              <a:gd name="connsiteY2" fmla="*/ 534 h 2984350"/>
              <a:gd name="connsiteX3" fmla="*/ 2649935 w 2937474"/>
              <a:gd name="connsiteY3" fmla="*/ 359376 h 2984350"/>
              <a:gd name="connsiteX4" fmla="*/ 2835626 w 2937474"/>
              <a:gd name="connsiteY4" fmla="*/ 2112549 h 2984350"/>
              <a:gd name="connsiteX5" fmla="*/ 1272250 w 2937474"/>
              <a:gd name="connsiteY5" fmla="*/ 2957951 h 2984350"/>
              <a:gd name="connsiteX6" fmla="*/ 27222 w 2937474"/>
              <a:gd name="connsiteY6" fmla="*/ 1577456 h 2984350"/>
              <a:gd name="connsiteX0" fmla="*/ 27222 w 2937474"/>
              <a:gd name="connsiteY0" fmla="*/ 1624714 h 3031608"/>
              <a:gd name="connsiteX1" fmla="*/ 468921 w 2937474"/>
              <a:gd name="connsiteY1" fmla="*/ 460819 h 3031608"/>
              <a:gd name="connsiteX2" fmla="*/ 1428037 w 2937474"/>
              <a:gd name="connsiteY2" fmla="*/ 379 h 3031608"/>
              <a:gd name="connsiteX3" fmla="*/ 2649935 w 2937474"/>
              <a:gd name="connsiteY3" fmla="*/ 406634 h 3031608"/>
              <a:gd name="connsiteX4" fmla="*/ 2835626 w 2937474"/>
              <a:gd name="connsiteY4" fmla="*/ 2159807 h 3031608"/>
              <a:gd name="connsiteX5" fmla="*/ 1272250 w 2937474"/>
              <a:gd name="connsiteY5" fmla="*/ 3005209 h 3031608"/>
              <a:gd name="connsiteX6" fmla="*/ 27222 w 2937474"/>
              <a:gd name="connsiteY6" fmla="*/ 1624714 h 3031608"/>
              <a:gd name="connsiteX0" fmla="*/ 27222 w 3027730"/>
              <a:gd name="connsiteY0" fmla="*/ 1624714 h 3012474"/>
              <a:gd name="connsiteX1" fmla="*/ 468921 w 3027730"/>
              <a:gd name="connsiteY1" fmla="*/ 460819 h 3012474"/>
              <a:gd name="connsiteX2" fmla="*/ 1428037 w 3027730"/>
              <a:gd name="connsiteY2" fmla="*/ 379 h 3012474"/>
              <a:gd name="connsiteX3" fmla="*/ 2649935 w 3027730"/>
              <a:gd name="connsiteY3" fmla="*/ 406634 h 3012474"/>
              <a:gd name="connsiteX4" fmla="*/ 2950772 w 3027730"/>
              <a:gd name="connsiteY4" fmla="*/ 2092073 h 3012474"/>
              <a:gd name="connsiteX5" fmla="*/ 1272250 w 3027730"/>
              <a:gd name="connsiteY5" fmla="*/ 3005209 h 3012474"/>
              <a:gd name="connsiteX6" fmla="*/ 27222 w 3027730"/>
              <a:gd name="connsiteY6" fmla="*/ 1624714 h 3012474"/>
              <a:gd name="connsiteX0" fmla="*/ 27222 w 3027730"/>
              <a:gd name="connsiteY0" fmla="*/ 1624714 h 3018036"/>
              <a:gd name="connsiteX1" fmla="*/ 468921 w 3027730"/>
              <a:gd name="connsiteY1" fmla="*/ 460819 h 3018036"/>
              <a:gd name="connsiteX2" fmla="*/ 1428037 w 3027730"/>
              <a:gd name="connsiteY2" fmla="*/ 379 h 3018036"/>
              <a:gd name="connsiteX3" fmla="*/ 2649935 w 3027730"/>
              <a:gd name="connsiteY3" fmla="*/ 406634 h 3018036"/>
              <a:gd name="connsiteX4" fmla="*/ 2950772 w 3027730"/>
              <a:gd name="connsiteY4" fmla="*/ 2092073 h 3018036"/>
              <a:gd name="connsiteX5" fmla="*/ 1272250 w 3027730"/>
              <a:gd name="connsiteY5" fmla="*/ 3005209 h 3018036"/>
              <a:gd name="connsiteX6" fmla="*/ 27222 w 3027730"/>
              <a:gd name="connsiteY6" fmla="*/ 1624714 h 3018036"/>
              <a:gd name="connsiteX0" fmla="*/ 27222 w 3074585"/>
              <a:gd name="connsiteY0" fmla="*/ 1624714 h 3018036"/>
              <a:gd name="connsiteX1" fmla="*/ 468921 w 3074585"/>
              <a:gd name="connsiteY1" fmla="*/ 460819 h 3018036"/>
              <a:gd name="connsiteX2" fmla="*/ 1428037 w 3074585"/>
              <a:gd name="connsiteY2" fmla="*/ 379 h 3018036"/>
              <a:gd name="connsiteX3" fmla="*/ 2649935 w 3074585"/>
              <a:gd name="connsiteY3" fmla="*/ 406634 h 3018036"/>
              <a:gd name="connsiteX4" fmla="*/ 2950772 w 3074585"/>
              <a:gd name="connsiteY4" fmla="*/ 2092073 h 3018036"/>
              <a:gd name="connsiteX5" fmla="*/ 1272250 w 3074585"/>
              <a:gd name="connsiteY5" fmla="*/ 3005209 h 3018036"/>
              <a:gd name="connsiteX6" fmla="*/ 27222 w 3074585"/>
              <a:gd name="connsiteY6" fmla="*/ 1624714 h 3018036"/>
              <a:gd name="connsiteX0" fmla="*/ 11907 w 3059270"/>
              <a:gd name="connsiteY0" fmla="*/ 1624714 h 3018036"/>
              <a:gd name="connsiteX1" fmla="*/ 453606 w 3059270"/>
              <a:gd name="connsiteY1" fmla="*/ 460819 h 3018036"/>
              <a:gd name="connsiteX2" fmla="*/ 1412722 w 3059270"/>
              <a:gd name="connsiteY2" fmla="*/ 379 h 3018036"/>
              <a:gd name="connsiteX3" fmla="*/ 2634620 w 3059270"/>
              <a:gd name="connsiteY3" fmla="*/ 406634 h 3018036"/>
              <a:gd name="connsiteX4" fmla="*/ 2935457 w 3059270"/>
              <a:gd name="connsiteY4" fmla="*/ 2092073 h 3018036"/>
              <a:gd name="connsiteX5" fmla="*/ 1256935 w 3059270"/>
              <a:gd name="connsiteY5" fmla="*/ 3005209 h 3018036"/>
              <a:gd name="connsiteX6" fmla="*/ 11907 w 3059270"/>
              <a:gd name="connsiteY6" fmla="*/ 1624714 h 3018036"/>
              <a:gd name="connsiteX0" fmla="*/ 11907 w 2989465"/>
              <a:gd name="connsiteY0" fmla="*/ 1625144 h 3020612"/>
              <a:gd name="connsiteX1" fmla="*/ 453606 w 2989465"/>
              <a:gd name="connsiteY1" fmla="*/ 461249 h 3020612"/>
              <a:gd name="connsiteX2" fmla="*/ 1412722 w 2989465"/>
              <a:gd name="connsiteY2" fmla="*/ 809 h 3020612"/>
              <a:gd name="connsiteX3" fmla="*/ 2634620 w 2989465"/>
              <a:gd name="connsiteY3" fmla="*/ 407064 h 3020612"/>
              <a:gd name="connsiteX4" fmla="*/ 2852381 w 2989465"/>
              <a:gd name="connsiteY4" fmla="*/ 2118839 h 3020612"/>
              <a:gd name="connsiteX5" fmla="*/ 1256935 w 2989465"/>
              <a:gd name="connsiteY5" fmla="*/ 3005639 h 3020612"/>
              <a:gd name="connsiteX6" fmla="*/ 11907 w 2989465"/>
              <a:gd name="connsiteY6" fmla="*/ 1625144 h 3020612"/>
              <a:gd name="connsiteX0" fmla="*/ 11907 w 2987405"/>
              <a:gd name="connsiteY0" fmla="*/ 1624530 h 3019998"/>
              <a:gd name="connsiteX1" fmla="*/ 453606 w 2987405"/>
              <a:gd name="connsiteY1" fmla="*/ 460635 h 3019998"/>
              <a:gd name="connsiteX2" fmla="*/ 1412722 w 2987405"/>
              <a:gd name="connsiteY2" fmla="*/ 195 h 3019998"/>
              <a:gd name="connsiteX3" fmla="*/ 2625597 w 2987405"/>
              <a:gd name="connsiteY3" fmla="*/ 431717 h 3019998"/>
              <a:gd name="connsiteX4" fmla="*/ 2852381 w 2987405"/>
              <a:gd name="connsiteY4" fmla="*/ 2118225 h 3019998"/>
              <a:gd name="connsiteX5" fmla="*/ 1256935 w 2987405"/>
              <a:gd name="connsiteY5" fmla="*/ 3005025 h 3019998"/>
              <a:gd name="connsiteX6" fmla="*/ 11907 w 2987405"/>
              <a:gd name="connsiteY6" fmla="*/ 1624530 h 3019998"/>
              <a:gd name="connsiteX0" fmla="*/ 11907 w 3022164"/>
              <a:gd name="connsiteY0" fmla="*/ 1624548 h 3020016"/>
              <a:gd name="connsiteX1" fmla="*/ 453606 w 3022164"/>
              <a:gd name="connsiteY1" fmla="*/ 460653 h 3020016"/>
              <a:gd name="connsiteX2" fmla="*/ 1412722 w 3022164"/>
              <a:gd name="connsiteY2" fmla="*/ 213 h 3020016"/>
              <a:gd name="connsiteX3" fmla="*/ 2625597 w 3022164"/>
              <a:gd name="connsiteY3" fmla="*/ 431735 h 3020016"/>
              <a:gd name="connsiteX4" fmla="*/ 2852381 w 3022164"/>
              <a:gd name="connsiteY4" fmla="*/ 2118243 h 3020016"/>
              <a:gd name="connsiteX5" fmla="*/ 1256935 w 3022164"/>
              <a:gd name="connsiteY5" fmla="*/ 3005043 h 3020016"/>
              <a:gd name="connsiteX6" fmla="*/ 11907 w 3022164"/>
              <a:gd name="connsiteY6" fmla="*/ 1624548 h 30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2164" h="3020016">
                <a:moveTo>
                  <a:pt x="11907" y="1624548"/>
                </a:moveTo>
                <a:cubicBezTo>
                  <a:pt x="-67795" y="983736"/>
                  <a:pt x="272066" y="723473"/>
                  <a:pt x="453606" y="460653"/>
                </a:cubicBezTo>
                <a:cubicBezTo>
                  <a:pt x="635146" y="197833"/>
                  <a:pt x="1050724" y="5033"/>
                  <a:pt x="1412722" y="213"/>
                </a:cubicBezTo>
                <a:cubicBezTo>
                  <a:pt x="1774720" y="-4607"/>
                  <a:pt x="2233367" y="70533"/>
                  <a:pt x="2625597" y="431735"/>
                </a:cubicBezTo>
                <a:cubicBezTo>
                  <a:pt x="3017827" y="792937"/>
                  <a:pt x="3166661" y="1515813"/>
                  <a:pt x="2852381" y="2118243"/>
                </a:cubicBezTo>
                <a:cubicBezTo>
                  <a:pt x="2409407" y="2835819"/>
                  <a:pt x="1730347" y="3087325"/>
                  <a:pt x="1256935" y="3005043"/>
                </a:cubicBezTo>
                <a:cubicBezTo>
                  <a:pt x="783523" y="2922761"/>
                  <a:pt x="91609" y="2265360"/>
                  <a:pt x="11907" y="1624548"/>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8DAAFBF-DC90-5F6C-AAB9-097697784A5C}"/>
              </a:ext>
            </a:extLst>
          </p:cNvPr>
          <p:cNvSpPr/>
          <p:nvPr/>
        </p:nvSpPr>
        <p:spPr>
          <a:xfrm rot="10281995">
            <a:off x="845326" y="4699820"/>
            <a:ext cx="1591046" cy="1484162"/>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855" h="1967436">
                <a:moveTo>
                  <a:pt x="3383099" y="1967436"/>
                </a:moveTo>
                <a:lnTo>
                  <a:pt x="103200" y="1967436"/>
                </a:lnTo>
                <a:lnTo>
                  <a:pt x="96094" y="1904172"/>
                </a:lnTo>
                <a:cubicBezTo>
                  <a:pt x="59860" y="1517992"/>
                  <a:pt x="52689" y="1111230"/>
                  <a:pt x="30923" y="873691"/>
                </a:cubicBezTo>
                <a:cubicBezTo>
                  <a:pt x="8050" y="534740"/>
                  <a:pt x="-14733" y="250973"/>
                  <a:pt x="12232" y="0"/>
                </a:cubicBezTo>
                <a:lnTo>
                  <a:pt x="3416309" y="4176"/>
                </a:lnTo>
                <a:cubicBezTo>
                  <a:pt x="3456320" y="24310"/>
                  <a:pt x="3393264" y="897693"/>
                  <a:pt x="3410360" y="1246580"/>
                </a:cubicBezTo>
                <a:cubicBezTo>
                  <a:pt x="3415471" y="1465705"/>
                  <a:pt x="3409967" y="1696133"/>
                  <a:pt x="3389093" y="1921570"/>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DDFDFA-2DF8-D0C2-9106-5421D4995177}"/>
              </a:ext>
            </a:extLst>
          </p:cNvPr>
          <p:cNvSpPr>
            <a:spLocks noGrp="1"/>
          </p:cNvSpPr>
          <p:nvPr>
            <p:ph type="title" hasCustomPrompt="1"/>
          </p:nvPr>
        </p:nvSpPr>
        <p:spPr>
          <a:xfrm>
            <a:off x="3039184" y="4313628"/>
            <a:ext cx="6129845" cy="532474"/>
          </a:xfrm>
        </p:spPr>
        <p:txBody>
          <a:bodyPr anchor="ctr">
            <a:normAutofit/>
          </a:bodyPr>
          <a:lstStyle>
            <a:lvl1pPr algn="ctr">
              <a:defRPr sz="1400" b="0" cap="all" spc="100" baseline="0">
                <a:solidFill>
                  <a:schemeClr val="tx2"/>
                </a:solidFill>
                <a:latin typeface="+mn-lt"/>
              </a:defRPr>
            </a:lvl1pPr>
          </a:lstStyle>
          <a:p>
            <a:r>
              <a:rPr lang="en-US" dirty="0"/>
              <a:t>Quote Author</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hasCustomPrompt="1"/>
          </p:nvPr>
        </p:nvSpPr>
        <p:spPr>
          <a:xfrm>
            <a:off x="2524145" y="1449238"/>
            <a:ext cx="7159923" cy="2600704"/>
          </a:xfrm>
          <a:prstGeom prst="rect">
            <a:avLst/>
          </a:prstGeom>
        </p:spPr>
        <p:txBody>
          <a:bodyPr anchor="ctr">
            <a:normAutofit/>
          </a:bodyPr>
          <a:lstStyle>
            <a:lvl1pPr marL="100584" algn="ctr">
              <a:lnSpc>
                <a:spcPct val="55000"/>
              </a:lnSpc>
              <a:buNone/>
              <a:defRPr sz="6600" b="1">
                <a:solidFill>
                  <a:schemeClr val="tx2"/>
                </a:solidFill>
                <a:latin typeface="+mj-lt"/>
              </a:defRPr>
            </a:lvl1pPr>
            <a:lvl2pPr algn="ctr">
              <a:lnSpc>
                <a:spcPct val="55000"/>
              </a:lnSpc>
              <a:buNone/>
              <a:defRPr sz="6600" b="1">
                <a:solidFill>
                  <a:schemeClr val="bg2"/>
                </a:solidFill>
                <a:latin typeface="+mj-lt"/>
              </a:defRPr>
            </a:lvl2pPr>
            <a:lvl3pPr algn="ctr">
              <a:lnSpc>
                <a:spcPct val="55000"/>
              </a:lnSpc>
              <a:buNone/>
              <a:defRPr sz="6600" b="1">
                <a:solidFill>
                  <a:schemeClr val="bg2"/>
                </a:solidFill>
                <a:latin typeface="+mj-lt"/>
              </a:defRPr>
            </a:lvl3pPr>
            <a:lvl4pPr algn="ctr">
              <a:lnSpc>
                <a:spcPct val="55000"/>
              </a:lnSpc>
              <a:buNone/>
              <a:defRPr sz="6600" b="1">
                <a:solidFill>
                  <a:schemeClr val="bg2"/>
                </a:solidFill>
                <a:latin typeface="+mj-lt"/>
              </a:defRPr>
            </a:lvl4pPr>
            <a:lvl5pPr algn="ctr">
              <a:lnSpc>
                <a:spcPct val="55000"/>
              </a:lnSpc>
              <a:buNone/>
              <a:defRPr sz="6600" b="1">
                <a:solidFill>
                  <a:schemeClr val="bg2"/>
                </a:solidFill>
                <a:latin typeface="+mj-lt"/>
              </a:defRPr>
            </a:lvl5pPr>
          </a:lstStyle>
          <a:p>
            <a:pPr lvl="0"/>
            <a:r>
              <a:rPr lang="en-US" dirty="0"/>
              <a:t>Click to add Quote</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lvl1pPr>
              <a:defRPr>
                <a:solidFill>
                  <a:schemeClr val="tx2"/>
                </a:solidFil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t>‹#›</a:t>
            </a:fld>
            <a:endParaRPr lang="en-US"/>
          </a:p>
        </p:txBody>
      </p:sp>
      <p:grpSp>
        <p:nvGrpSpPr>
          <p:cNvPr id="21" name="Group 20">
            <a:extLst>
              <a:ext uri="{FF2B5EF4-FFF2-40B4-BE49-F238E27FC236}">
                <a16:creationId xmlns:a16="http://schemas.microsoft.com/office/drawing/2014/main" id="{FCD05DDD-048A-FF67-6EB6-E2206F4135CF}"/>
              </a:ext>
            </a:extLst>
          </p:cNvPr>
          <p:cNvGrpSpPr/>
          <p:nvPr/>
        </p:nvGrpSpPr>
        <p:grpSpPr>
          <a:xfrm flipH="1">
            <a:off x="1461243" y="5154219"/>
            <a:ext cx="606590" cy="398819"/>
            <a:chOff x="10056508" y="3520306"/>
            <a:chExt cx="713092" cy="468842"/>
          </a:xfrm>
        </p:grpSpPr>
        <p:sp>
          <p:nvSpPr>
            <p:cNvPr id="22" name="Freeform: Shape 11">
              <a:extLst>
                <a:ext uri="{FF2B5EF4-FFF2-40B4-BE49-F238E27FC236}">
                  <a16:creationId xmlns:a16="http://schemas.microsoft.com/office/drawing/2014/main" id="{BFC9C804-0470-89C4-A2E6-115DAFF78AE6}"/>
                </a:ext>
              </a:extLst>
            </p:cNvPr>
            <p:cNvSpPr/>
            <p:nvPr/>
          </p:nvSpPr>
          <p:spPr>
            <a:xfrm>
              <a:off x="10056508" y="3890827"/>
              <a:ext cx="713092" cy="98321"/>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3" name="Oval 22">
              <a:extLst>
                <a:ext uri="{FF2B5EF4-FFF2-40B4-BE49-F238E27FC236}">
                  <a16:creationId xmlns:a16="http://schemas.microsoft.com/office/drawing/2014/main" id="{88AE716F-800E-C184-26A7-B496AFB40246}"/>
                </a:ext>
              </a:extLst>
            </p:cNvPr>
            <p:cNvSpPr/>
            <p:nvPr/>
          </p:nvSpPr>
          <p:spPr>
            <a:xfrm flipH="1">
              <a:off x="10435768" y="3520306"/>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4" name="Freeform: Shape 13">
              <a:extLst>
                <a:ext uri="{FF2B5EF4-FFF2-40B4-BE49-F238E27FC236}">
                  <a16:creationId xmlns:a16="http://schemas.microsoft.com/office/drawing/2014/main" id="{2FC0FE7E-3BD2-4359-0E7D-193A51635F6A}"/>
                </a:ext>
              </a:extLst>
            </p:cNvPr>
            <p:cNvSpPr/>
            <p:nvPr/>
          </p:nvSpPr>
          <p:spPr>
            <a:xfrm flipH="1">
              <a:off x="10442217" y="3520306"/>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sp>
          <p:nvSpPr>
            <p:cNvPr id="25" name="Oval 24">
              <a:extLst>
                <a:ext uri="{FF2B5EF4-FFF2-40B4-BE49-F238E27FC236}">
                  <a16:creationId xmlns:a16="http://schemas.microsoft.com/office/drawing/2014/main" id="{8E14F209-768C-4962-524A-4A03C589345C}"/>
                </a:ext>
              </a:extLst>
            </p:cNvPr>
            <p:cNvSpPr/>
            <p:nvPr/>
          </p:nvSpPr>
          <p:spPr>
            <a:xfrm flipH="1">
              <a:off x="10108996" y="3520306"/>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Freeform: Shape 15">
              <a:extLst>
                <a:ext uri="{FF2B5EF4-FFF2-40B4-BE49-F238E27FC236}">
                  <a16:creationId xmlns:a16="http://schemas.microsoft.com/office/drawing/2014/main" id="{44E55222-CFA2-18A0-9F4D-6A50A3AA72A6}"/>
                </a:ext>
              </a:extLst>
            </p:cNvPr>
            <p:cNvSpPr/>
            <p:nvPr/>
          </p:nvSpPr>
          <p:spPr>
            <a:xfrm flipH="1">
              <a:off x="10114155" y="3520306"/>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endParaRPr>
            </a:p>
          </p:txBody>
        </p:sp>
      </p:grpSp>
      <p:grpSp>
        <p:nvGrpSpPr>
          <p:cNvPr id="17" name="Group 16">
            <a:extLst>
              <a:ext uri="{FF2B5EF4-FFF2-40B4-BE49-F238E27FC236}">
                <a16:creationId xmlns:a16="http://schemas.microsoft.com/office/drawing/2014/main" id="{FA2A6B88-213F-17CB-9F0E-DD2ACE97A157}"/>
              </a:ext>
            </a:extLst>
          </p:cNvPr>
          <p:cNvGrpSpPr/>
          <p:nvPr/>
        </p:nvGrpSpPr>
        <p:grpSpPr>
          <a:xfrm>
            <a:off x="3028914" y="5877403"/>
            <a:ext cx="672886" cy="425423"/>
            <a:chOff x="1587643" y="384029"/>
            <a:chExt cx="672886" cy="425423"/>
          </a:xfrm>
        </p:grpSpPr>
        <p:grpSp>
          <p:nvGrpSpPr>
            <p:cNvPr id="13" name="Group 12">
              <a:extLst>
                <a:ext uri="{FF2B5EF4-FFF2-40B4-BE49-F238E27FC236}">
                  <a16:creationId xmlns:a16="http://schemas.microsoft.com/office/drawing/2014/main" id="{B51F7737-6F9C-8F71-0041-23F0EEAD7753}"/>
                </a:ext>
              </a:extLst>
            </p:cNvPr>
            <p:cNvGrpSpPr/>
            <p:nvPr/>
          </p:nvGrpSpPr>
          <p:grpSpPr>
            <a:xfrm>
              <a:off x="1587643" y="384029"/>
              <a:ext cx="672886" cy="164624"/>
              <a:chOff x="8663598" y="4719110"/>
              <a:chExt cx="672886" cy="164624"/>
            </a:xfrm>
          </p:grpSpPr>
          <p:sp>
            <p:nvSpPr>
              <p:cNvPr id="14" name="Freeform: Shape 25">
                <a:extLst>
                  <a:ext uri="{FF2B5EF4-FFF2-40B4-BE49-F238E27FC236}">
                    <a16:creationId xmlns:a16="http://schemas.microsoft.com/office/drawing/2014/main" id="{E545FB0B-5129-AC93-9A43-A4ED9DE30950}"/>
                  </a:ext>
                </a:extLst>
              </p:cNvPr>
              <p:cNvSpPr/>
              <p:nvPr/>
            </p:nvSpPr>
            <p:spPr>
              <a:xfrm rot="5636109">
                <a:off x="9153364" y="4700613"/>
                <a:ext cx="139614" cy="226627"/>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6">
                <a:extLst>
                  <a:ext uri="{FF2B5EF4-FFF2-40B4-BE49-F238E27FC236}">
                    <a16:creationId xmlns:a16="http://schemas.microsoft.com/office/drawing/2014/main" id="{304F99FC-8357-82E5-7832-AAD0D99FDC9D}"/>
                  </a:ext>
                </a:extLst>
              </p:cNvPr>
              <p:cNvSpPr/>
              <p:nvPr/>
            </p:nvSpPr>
            <p:spPr>
              <a:xfrm rot="17418376">
                <a:off x="8707105" y="4675603"/>
                <a:ext cx="139614" cy="226627"/>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Shape 13">
              <a:extLst>
                <a:ext uri="{FF2B5EF4-FFF2-40B4-BE49-F238E27FC236}">
                  <a16:creationId xmlns:a16="http://schemas.microsoft.com/office/drawing/2014/main" id="{88066C6A-F0C9-2A74-7D59-7309FC630D98}"/>
                </a:ext>
              </a:extLst>
            </p:cNvPr>
            <p:cNvSpPr/>
            <p:nvPr/>
          </p:nvSpPr>
          <p:spPr>
            <a:xfrm rot="522784" flipH="1">
              <a:off x="1669377" y="716268"/>
              <a:ext cx="412854" cy="93184"/>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71290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4">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8" name="Oval 28">
            <a:extLst>
              <a:ext uri="{FF2B5EF4-FFF2-40B4-BE49-F238E27FC236}">
                <a16:creationId xmlns:a16="http://schemas.microsoft.com/office/drawing/2014/main" id="{03C5E189-8BF3-0B76-6232-C6D6FAAA2120}"/>
              </a:ext>
            </a:extLst>
          </p:cNvPr>
          <p:cNvSpPr/>
          <p:nvPr/>
        </p:nvSpPr>
        <p:spPr>
          <a:xfrm rot="1928485">
            <a:off x="9986315" y="5109220"/>
            <a:ext cx="1775804" cy="1766052"/>
          </a:xfrm>
          <a:custGeom>
            <a:avLst/>
            <a:gdLst>
              <a:gd name="connsiteX0" fmla="*/ 0 w 3153843"/>
              <a:gd name="connsiteY0" fmla="*/ 1576922 h 3153843"/>
              <a:gd name="connsiteX1" fmla="*/ 1576922 w 3153843"/>
              <a:gd name="connsiteY1" fmla="*/ 0 h 3153843"/>
              <a:gd name="connsiteX2" fmla="*/ 3153844 w 3153843"/>
              <a:gd name="connsiteY2" fmla="*/ 1576922 h 3153843"/>
              <a:gd name="connsiteX3" fmla="*/ 1576922 w 3153843"/>
              <a:gd name="connsiteY3" fmla="*/ 3153844 h 3153843"/>
              <a:gd name="connsiteX4" fmla="*/ 0 w 3153843"/>
              <a:gd name="connsiteY4" fmla="*/ 1576922 h 3153843"/>
              <a:gd name="connsiteX0" fmla="*/ 0 w 3207606"/>
              <a:gd name="connsiteY0" fmla="*/ 1617687 h 3194609"/>
              <a:gd name="connsiteX1" fmla="*/ 1576922 w 3207606"/>
              <a:gd name="connsiteY1" fmla="*/ 40765 h 3194609"/>
              <a:gd name="connsiteX2" fmla="*/ 2663353 w 3207606"/>
              <a:gd name="connsiteY2" fmla="*/ 562167 h 3194609"/>
              <a:gd name="connsiteX3" fmla="*/ 3153844 w 3207606"/>
              <a:gd name="connsiteY3" fmla="*/ 1617687 h 3194609"/>
              <a:gd name="connsiteX4" fmla="*/ 1576922 w 3207606"/>
              <a:gd name="connsiteY4" fmla="*/ 3194609 h 3194609"/>
              <a:gd name="connsiteX5" fmla="*/ 0 w 3207606"/>
              <a:gd name="connsiteY5" fmla="*/ 1617687 h 3194609"/>
              <a:gd name="connsiteX0" fmla="*/ 0 w 2981370"/>
              <a:gd name="connsiteY0" fmla="*/ 1617687 h 3199247"/>
              <a:gd name="connsiteX1" fmla="*/ 1576922 w 2981370"/>
              <a:gd name="connsiteY1" fmla="*/ 40765 h 3199247"/>
              <a:gd name="connsiteX2" fmla="*/ 2663353 w 2981370"/>
              <a:gd name="connsiteY2" fmla="*/ 562167 h 3199247"/>
              <a:gd name="connsiteX3" fmla="*/ 2889684 w 2981370"/>
              <a:gd name="connsiteY3" fmla="*/ 2051180 h 3199247"/>
              <a:gd name="connsiteX4" fmla="*/ 1576922 w 2981370"/>
              <a:gd name="connsiteY4" fmla="*/ 3194609 h 3199247"/>
              <a:gd name="connsiteX5" fmla="*/ 0 w 2981370"/>
              <a:gd name="connsiteY5" fmla="*/ 1617687 h 3199247"/>
              <a:gd name="connsiteX0" fmla="*/ 2007 w 2983377"/>
              <a:gd name="connsiteY0" fmla="*/ 1536728 h 3118288"/>
              <a:gd name="connsiteX1" fmla="*/ 1280902 w 2983377"/>
              <a:gd name="connsiteY1" fmla="*/ 47860 h 3118288"/>
              <a:gd name="connsiteX2" fmla="*/ 2665360 w 2983377"/>
              <a:gd name="connsiteY2" fmla="*/ 481208 h 3118288"/>
              <a:gd name="connsiteX3" fmla="*/ 2891691 w 2983377"/>
              <a:gd name="connsiteY3" fmla="*/ 1970221 h 3118288"/>
              <a:gd name="connsiteX4" fmla="*/ 1578929 w 2983377"/>
              <a:gd name="connsiteY4" fmla="*/ 3113650 h 3118288"/>
              <a:gd name="connsiteX5" fmla="*/ 2007 w 2983377"/>
              <a:gd name="connsiteY5" fmla="*/ 1536728 h 3118288"/>
              <a:gd name="connsiteX0" fmla="*/ 2084 w 2942814"/>
              <a:gd name="connsiteY0" fmla="*/ 1709547 h 3125828"/>
              <a:gd name="connsiteX1" fmla="*/ 1240339 w 2942814"/>
              <a:gd name="connsiteY1" fmla="*/ 58119 h 3125828"/>
              <a:gd name="connsiteX2" fmla="*/ 2624797 w 2942814"/>
              <a:gd name="connsiteY2" fmla="*/ 491467 h 3125828"/>
              <a:gd name="connsiteX3" fmla="*/ 2851128 w 2942814"/>
              <a:gd name="connsiteY3" fmla="*/ 1980480 h 3125828"/>
              <a:gd name="connsiteX4" fmla="*/ 1538366 w 2942814"/>
              <a:gd name="connsiteY4" fmla="*/ 3123909 h 3125828"/>
              <a:gd name="connsiteX5" fmla="*/ 2084 w 2942814"/>
              <a:gd name="connsiteY5" fmla="*/ 1709547 h 3125828"/>
              <a:gd name="connsiteX0" fmla="*/ 6378 w 2947108"/>
              <a:gd name="connsiteY0" fmla="*/ 1709547 h 3125828"/>
              <a:gd name="connsiteX1" fmla="*/ 1244633 w 2947108"/>
              <a:gd name="connsiteY1" fmla="*/ 58119 h 3125828"/>
              <a:gd name="connsiteX2" fmla="*/ 2629091 w 2947108"/>
              <a:gd name="connsiteY2" fmla="*/ 491467 h 3125828"/>
              <a:gd name="connsiteX3" fmla="*/ 2855422 w 2947108"/>
              <a:gd name="connsiteY3" fmla="*/ 1980480 h 3125828"/>
              <a:gd name="connsiteX4" fmla="*/ 1542660 w 2947108"/>
              <a:gd name="connsiteY4" fmla="*/ 3123909 h 3125828"/>
              <a:gd name="connsiteX5" fmla="*/ 6378 w 2947108"/>
              <a:gd name="connsiteY5" fmla="*/ 1709547 h 3125828"/>
              <a:gd name="connsiteX0" fmla="*/ 6378 w 2916630"/>
              <a:gd name="connsiteY0" fmla="*/ 1709547 h 3133639"/>
              <a:gd name="connsiteX1" fmla="*/ 1244633 w 2916630"/>
              <a:gd name="connsiteY1" fmla="*/ 58119 h 3133639"/>
              <a:gd name="connsiteX2" fmla="*/ 2629091 w 2916630"/>
              <a:gd name="connsiteY2" fmla="*/ 491467 h 3133639"/>
              <a:gd name="connsiteX3" fmla="*/ 2814782 w 2916630"/>
              <a:gd name="connsiteY3" fmla="*/ 2244640 h 3133639"/>
              <a:gd name="connsiteX4" fmla="*/ 1542660 w 2916630"/>
              <a:gd name="connsiteY4" fmla="*/ 3123909 h 3133639"/>
              <a:gd name="connsiteX5" fmla="*/ 6378 w 2916630"/>
              <a:gd name="connsiteY5" fmla="*/ 1709547 h 3133639"/>
              <a:gd name="connsiteX0" fmla="*/ 5313 w 2915565"/>
              <a:gd name="connsiteY0" fmla="*/ 1643876 h 3067968"/>
              <a:gd name="connsiteX1" fmla="*/ 1094555 w 2915565"/>
              <a:gd name="connsiteY1" fmla="*/ 66954 h 3067968"/>
              <a:gd name="connsiteX2" fmla="*/ 2628026 w 2915565"/>
              <a:gd name="connsiteY2" fmla="*/ 425796 h 3067968"/>
              <a:gd name="connsiteX3" fmla="*/ 2813717 w 2915565"/>
              <a:gd name="connsiteY3" fmla="*/ 2178969 h 3067968"/>
              <a:gd name="connsiteX4" fmla="*/ 1541595 w 2915565"/>
              <a:gd name="connsiteY4" fmla="*/ 3058238 h 3067968"/>
              <a:gd name="connsiteX5" fmla="*/ 5313 w 2915565"/>
              <a:gd name="connsiteY5" fmla="*/ 1643876 h 3067968"/>
              <a:gd name="connsiteX0" fmla="*/ 6134 w 2916386"/>
              <a:gd name="connsiteY0" fmla="*/ 1669190 h 3093282"/>
              <a:gd name="connsiteX1" fmla="*/ 1095376 w 2916386"/>
              <a:gd name="connsiteY1" fmla="*/ 92268 h 3093282"/>
              <a:gd name="connsiteX2" fmla="*/ 2628847 w 2916386"/>
              <a:gd name="connsiteY2" fmla="*/ 451110 h 3093282"/>
              <a:gd name="connsiteX3" fmla="*/ 2814538 w 2916386"/>
              <a:gd name="connsiteY3" fmla="*/ 2204283 h 3093282"/>
              <a:gd name="connsiteX4" fmla="*/ 1542416 w 2916386"/>
              <a:gd name="connsiteY4" fmla="*/ 3083552 h 3093282"/>
              <a:gd name="connsiteX5" fmla="*/ 6134 w 2916386"/>
              <a:gd name="connsiteY5" fmla="*/ 1669190 h 3093282"/>
              <a:gd name="connsiteX0" fmla="*/ 3430 w 2913682"/>
              <a:gd name="connsiteY0" fmla="*/ 1669190 h 3093282"/>
              <a:gd name="connsiteX1" fmla="*/ 1092672 w 2913682"/>
              <a:gd name="connsiteY1" fmla="*/ 92268 h 3093282"/>
              <a:gd name="connsiteX2" fmla="*/ 2626143 w 2913682"/>
              <a:gd name="connsiteY2" fmla="*/ 451110 h 3093282"/>
              <a:gd name="connsiteX3" fmla="*/ 2811834 w 2913682"/>
              <a:gd name="connsiteY3" fmla="*/ 2204283 h 3093282"/>
              <a:gd name="connsiteX4" fmla="*/ 1539712 w 2913682"/>
              <a:gd name="connsiteY4" fmla="*/ 3083552 h 3093282"/>
              <a:gd name="connsiteX5" fmla="*/ 3430 w 2913682"/>
              <a:gd name="connsiteY5" fmla="*/ 1669190 h 3093282"/>
              <a:gd name="connsiteX0" fmla="*/ 856 w 2911108"/>
              <a:gd name="connsiteY0" fmla="*/ 1669190 h 3059971"/>
              <a:gd name="connsiteX1" fmla="*/ 1090098 w 2911108"/>
              <a:gd name="connsiteY1" fmla="*/ 92268 h 3059971"/>
              <a:gd name="connsiteX2" fmla="*/ 2623569 w 2911108"/>
              <a:gd name="connsiteY2" fmla="*/ 451110 h 3059971"/>
              <a:gd name="connsiteX3" fmla="*/ 2809260 w 2911108"/>
              <a:gd name="connsiteY3" fmla="*/ 2204283 h 3059971"/>
              <a:gd name="connsiteX4" fmla="*/ 1245884 w 2911108"/>
              <a:gd name="connsiteY4" fmla="*/ 3049685 h 3059971"/>
              <a:gd name="connsiteX5" fmla="*/ 856 w 2911108"/>
              <a:gd name="connsiteY5" fmla="*/ 1669190 h 3059971"/>
              <a:gd name="connsiteX0" fmla="*/ 856 w 2911108"/>
              <a:gd name="connsiteY0" fmla="*/ 1669190 h 3076084"/>
              <a:gd name="connsiteX1" fmla="*/ 1090098 w 2911108"/>
              <a:gd name="connsiteY1" fmla="*/ 92268 h 3076084"/>
              <a:gd name="connsiteX2" fmla="*/ 2623569 w 2911108"/>
              <a:gd name="connsiteY2" fmla="*/ 451110 h 3076084"/>
              <a:gd name="connsiteX3" fmla="*/ 2809260 w 2911108"/>
              <a:gd name="connsiteY3" fmla="*/ 2204283 h 3076084"/>
              <a:gd name="connsiteX4" fmla="*/ 1245884 w 2911108"/>
              <a:gd name="connsiteY4" fmla="*/ 3049685 h 3076084"/>
              <a:gd name="connsiteX5" fmla="*/ 856 w 2911108"/>
              <a:gd name="connsiteY5" fmla="*/ 1669190 h 3076084"/>
              <a:gd name="connsiteX0" fmla="*/ 27222 w 2937474"/>
              <a:gd name="connsiteY0" fmla="*/ 1577456 h 2984350"/>
              <a:gd name="connsiteX1" fmla="*/ 468921 w 2937474"/>
              <a:gd name="connsiteY1" fmla="*/ 413561 h 2984350"/>
              <a:gd name="connsiteX2" fmla="*/ 1116464 w 2937474"/>
              <a:gd name="connsiteY2" fmla="*/ 534 h 2984350"/>
              <a:gd name="connsiteX3" fmla="*/ 2649935 w 2937474"/>
              <a:gd name="connsiteY3" fmla="*/ 359376 h 2984350"/>
              <a:gd name="connsiteX4" fmla="*/ 2835626 w 2937474"/>
              <a:gd name="connsiteY4" fmla="*/ 2112549 h 2984350"/>
              <a:gd name="connsiteX5" fmla="*/ 1272250 w 2937474"/>
              <a:gd name="connsiteY5" fmla="*/ 2957951 h 2984350"/>
              <a:gd name="connsiteX6" fmla="*/ 27222 w 2937474"/>
              <a:gd name="connsiteY6" fmla="*/ 1577456 h 2984350"/>
              <a:gd name="connsiteX0" fmla="*/ 27222 w 2937474"/>
              <a:gd name="connsiteY0" fmla="*/ 1624714 h 3031608"/>
              <a:gd name="connsiteX1" fmla="*/ 468921 w 2937474"/>
              <a:gd name="connsiteY1" fmla="*/ 460819 h 3031608"/>
              <a:gd name="connsiteX2" fmla="*/ 1428037 w 2937474"/>
              <a:gd name="connsiteY2" fmla="*/ 379 h 3031608"/>
              <a:gd name="connsiteX3" fmla="*/ 2649935 w 2937474"/>
              <a:gd name="connsiteY3" fmla="*/ 406634 h 3031608"/>
              <a:gd name="connsiteX4" fmla="*/ 2835626 w 2937474"/>
              <a:gd name="connsiteY4" fmla="*/ 2159807 h 3031608"/>
              <a:gd name="connsiteX5" fmla="*/ 1272250 w 2937474"/>
              <a:gd name="connsiteY5" fmla="*/ 3005209 h 3031608"/>
              <a:gd name="connsiteX6" fmla="*/ 27222 w 2937474"/>
              <a:gd name="connsiteY6" fmla="*/ 1624714 h 3031608"/>
              <a:gd name="connsiteX0" fmla="*/ 27222 w 3027730"/>
              <a:gd name="connsiteY0" fmla="*/ 1624714 h 3012474"/>
              <a:gd name="connsiteX1" fmla="*/ 468921 w 3027730"/>
              <a:gd name="connsiteY1" fmla="*/ 460819 h 3012474"/>
              <a:gd name="connsiteX2" fmla="*/ 1428037 w 3027730"/>
              <a:gd name="connsiteY2" fmla="*/ 379 h 3012474"/>
              <a:gd name="connsiteX3" fmla="*/ 2649935 w 3027730"/>
              <a:gd name="connsiteY3" fmla="*/ 406634 h 3012474"/>
              <a:gd name="connsiteX4" fmla="*/ 2950772 w 3027730"/>
              <a:gd name="connsiteY4" fmla="*/ 2092073 h 3012474"/>
              <a:gd name="connsiteX5" fmla="*/ 1272250 w 3027730"/>
              <a:gd name="connsiteY5" fmla="*/ 3005209 h 3012474"/>
              <a:gd name="connsiteX6" fmla="*/ 27222 w 3027730"/>
              <a:gd name="connsiteY6" fmla="*/ 1624714 h 3012474"/>
              <a:gd name="connsiteX0" fmla="*/ 27222 w 3027730"/>
              <a:gd name="connsiteY0" fmla="*/ 1624714 h 3018036"/>
              <a:gd name="connsiteX1" fmla="*/ 468921 w 3027730"/>
              <a:gd name="connsiteY1" fmla="*/ 460819 h 3018036"/>
              <a:gd name="connsiteX2" fmla="*/ 1428037 w 3027730"/>
              <a:gd name="connsiteY2" fmla="*/ 379 h 3018036"/>
              <a:gd name="connsiteX3" fmla="*/ 2649935 w 3027730"/>
              <a:gd name="connsiteY3" fmla="*/ 406634 h 3018036"/>
              <a:gd name="connsiteX4" fmla="*/ 2950772 w 3027730"/>
              <a:gd name="connsiteY4" fmla="*/ 2092073 h 3018036"/>
              <a:gd name="connsiteX5" fmla="*/ 1272250 w 3027730"/>
              <a:gd name="connsiteY5" fmla="*/ 3005209 h 3018036"/>
              <a:gd name="connsiteX6" fmla="*/ 27222 w 3027730"/>
              <a:gd name="connsiteY6" fmla="*/ 1624714 h 3018036"/>
              <a:gd name="connsiteX0" fmla="*/ 27222 w 3074585"/>
              <a:gd name="connsiteY0" fmla="*/ 1624714 h 3018036"/>
              <a:gd name="connsiteX1" fmla="*/ 468921 w 3074585"/>
              <a:gd name="connsiteY1" fmla="*/ 460819 h 3018036"/>
              <a:gd name="connsiteX2" fmla="*/ 1428037 w 3074585"/>
              <a:gd name="connsiteY2" fmla="*/ 379 h 3018036"/>
              <a:gd name="connsiteX3" fmla="*/ 2649935 w 3074585"/>
              <a:gd name="connsiteY3" fmla="*/ 406634 h 3018036"/>
              <a:gd name="connsiteX4" fmla="*/ 2950772 w 3074585"/>
              <a:gd name="connsiteY4" fmla="*/ 2092073 h 3018036"/>
              <a:gd name="connsiteX5" fmla="*/ 1272250 w 3074585"/>
              <a:gd name="connsiteY5" fmla="*/ 3005209 h 3018036"/>
              <a:gd name="connsiteX6" fmla="*/ 27222 w 3074585"/>
              <a:gd name="connsiteY6" fmla="*/ 1624714 h 3018036"/>
              <a:gd name="connsiteX0" fmla="*/ 11907 w 3059270"/>
              <a:gd name="connsiteY0" fmla="*/ 1624714 h 3018036"/>
              <a:gd name="connsiteX1" fmla="*/ 453606 w 3059270"/>
              <a:gd name="connsiteY1" fmla="*/ 460819 h 3018036"/>
              <a:gd name="connsiteX2" fmla="*/ 1412722 w 3059270"/>
              <a:gd name="connsiteY2" fmla="*/ 379 h 3018036"/>
              <a:gd name="connsiteX3" fmla="*/ 2634620 w 3059270"/>
              <a:gd name="connsiteY3" fmla="*/ 406634 h 3018036"/>
              <a:gd name="connsiteX4" fmla="*/ 2935457 w 3059270"/>
              <a:gd name="connsiteY4" fmla="*/ 2092073 h 3018036"/>
              <a:gd name="connsiteX5" fmla="*/ 1256935 w 3059270"/>
              <a:gd name="connsiteY5" fmla="*/ 3005209 h 3018036"/>
              <a:gd name="connsiteX6" fmla="*/ 11907 w 3059270"/>
              <a:gd name="connsiteY6" fmla="*/ 1624714 h 3018036"/>
              <a:gd name="connsiteX0" fmla="*/ 14518 w 3056258"/>
              <a:gd name="connsiteY0" fmla="*/ 1670159 h 3063481"/>
              <a:gd name="connsiteX1" fmla="*/ 456217 w 3056258"/>
              <a:gd name="connsiteY1" fmla="*/ 506264 h 3063481"/>
              <a:gd name="connsiteX2" fmla="*/ 1567103 w 3056258"/>
              <a:gd name="connsiteY2" fmla="*/ 530 h 3063481"/>
              <a:gd name="connsiteX3" fmla="*/ 2637231 w 3056258"/>
              <a:gd name="connsiteY3" fmla="*/ 452079 h 3063481"/>
              <a:gd name="connsiteX4" fmla="*/ 2938068 w 3056258"/>
              <a:gd name="connsiteY4" fmla="*/ 2137518 h 3063481"/>
              <a:gd name="connsiteX5" fmla="*/ 1259546 w 3056258"/>
              <a:gd name="connsiteY5" fmla="*/ 3050654 h 3063481"/>
              <a:gd name="connsiteX6" fmla="*/ 14518 w 3056258"/>
              <a:gd name="connsiteY6" fmla="*/ 1670159 h 3063481"/>
              <a:gd name="connsiteX0" fmla="*/ 14660 w 3055858"/>
              <a:gd name="connsiteY0" fmla="*/ 1653203 h 3046525"/>
              <a:gd name="connsiteX1" fmla="*/ 456359 w 3055858"/>
              <a:gd name="connsiteY1" fmla="*/ 489308 h 3046525"/>
              <a:gd name="connsiteX2" fmla="*/ 1587956 w 3055858"/>
              <a:gd name="connsiteY2" fmla="*/ 601 h 3046525"/>
              <a:gd name="connsiteX3" fmla="*/ 2637373 w 3055858"/>
              <a:gd name="connsiteY3" fmla="*/ 435123 h 3046525"/>
              <a:gd name="connsiteX4" fmla="*/ 2938210 w 3055858"/>
              <a:gd name="connsiteY4" fmla="*/ 2120562 h 3046525"/>
              <a:gd name="connsiteX5" fmla="*/ 1259688 w 3055858"/>
              <a:gd name="connsiteY5" fmla="*/ 3033698 h 3046525"/>
              <a:gd name="connsiteX6" fmla="*/ 14660 w 3055858"/>
              <a:gd name="connsiteY6" fmla="*/ 1653203 h 3046525"/>
              <a:gd name="connsiteX0" fmla="*/ 14660 w 3062539"/>
              <a:gd name="connsiteY0" fmla="*/ 1652604 h 3045926"/>
              <a:gd name="connsiteX1" fmla="*/ 456359 w 3062539"/>
              <a:gd name="connsiteY1" fmla="*/ 488709 h 3045926"/>
              <a:gd name="connsiteX2" fmla="*/ 1587956 w 3062539"/>
              <a:gd name="connsiteY2" fmla="*/ 2 h 3045926"/>
              <a:gd name="connsiteX3" fmla="*/ 2673458 w 3062539"/>
              <a:gd name="connsiteY3" fmla="*/ 491957 h 3045926"/>
              <a:gd name="connsiteX4" fmla="*/ 2938210 w 3062539"/>
              <a:gd name="connsiteY4" fmla="*/ 2119963 h 3045926"/>
              <a:gd name="connsiteX5" fmla="*/ 1259688 w 3062539"/>
              <a:gd name="connsiteY5" fmla="*/ 3033099 h 3045926"/>
              <a:gd name="connsiteX6" fmla="*/ 14660 w 3062539"/>
              <a:gd name="connsiteY6" fmla="*/ 1652604 h 3045926"/>
              <a:gd name="connsiteX0" fmla="*/ 17086 w 3007345"/>
              <a:gd name="connsiteY0" fmla="*/ 1696501 h 3044065"/>
              <a:gd name="connsiteX1" fmla="*/ 401165 w 3007345"/>
              <a:gd name="connsiteY1" fmla="*/ 488709 h 3044065"/>
              <a:gd name="connsiteX2" fmla="*/ 1532762 w 3007345"/>
              <a:gd name="connsiteY2" fmla="*/ 2 h 3044065"/>
              <a:gd name="connsiteX3" fmla="*/ 2618264 w 3007345"/>
              <a:gd name="connsiteY3" fmla="*/ 491957 h 3044065"/>
              <a:gd name="connsiteX4" fmla="*/ 2883016 w 3007345"/>
              <a:gd name="connsiteY4" fmla="*/ 2119963 h 3044065"/>
              <a:gd name="connsiteX5" fmla="*/ 1204494 w 3007345"/>
              <a:gd name="connsiteY5" fmla="*/ 3033099 h 3044065"/>
              <a:gd name="connsiteX6" fmla="*/ 17086 w 3007345"/>
              <a:gd name="connsiteY6" fmla="*/ 1696501 h 3044065"/>
              <a:gd name="connsiteX0" fmla="*/ 32731 w 3022990"/>
              <a:gd name="connsiteY0" fmla="*/ 1696501 h 2979171"/>
              <a:gd name="connsiteX1" fmla="*/ 416810 w 3022990"/>
              <a:gd name="connsiteY1" fmla="*/ 488709 h 2979171"/>
              <a:gd name="connsiteX2" fmla="*/ 1548407 w 3022990"/>
              <a:gd name="connsiteY2" fmla="*/ 2 h 2979171"/>
              <a:gd name="connsiteX3" fmla="*/ 2633909 w 3022990"/>
              <a:gd name="connsiteY3" fmla="*/ 491957 h 2979171"/>
              <a:gd name="connsiteX4" fmla="*/ 2898661 w 3022990"/>
              <a:gd name="connsiteY4" fmla="*/ 2119963 h 2979171"/>
              <a:gd name="connsiteX5" fmla="*/ 1167856 w 3022990"/>
              <a:gd name="connsiteY5" fmla="*/ 2965821 h 2979171"/>
              <a:gd name="connsiteX6" fmla="*/ 32731 w 3022990"/>
              <a:gd name="connsiteY6" fmla="*/ 1696501 h 2979171"/>
              <a:gd name="connsiteX0" fmla="*/ 33843 w 3024102"/>
              <a:gd name="connsiteY0" fmla="*/ 1696501 h 2979171"/>
              <a:gd name="connsiteX1" fmla="*/ 417922 w 3024102"/>
              <a:gd name="connsiteY1" fmla="*/ 488709 h 2979171"/>
              <a:gd name="connsiteX2" fmla="*/ 1549519 w 3024102"/>
              <a:gd name="connsiteY2" fmla="*/ 2 h 2979171"/>
              <a:gd name="connsiteX3" fmla="*/ 2635021 w 3024102"/>
              <a:gd name="connsiteY3" fmla="*/ 491957 h 2979171"/>
              <a:gd name="connsiteX4" fmla="*/ 2899773 w 3024102"/>
              <a:gd name="connsiteY4" fmla="*/ 2119963 h 2979171"/>
              <a:gd name="connsiteX5" fmla="*/ 1168968 w 3024102"/>
              <a:gd name="connsiteY5" fmla="*/ 2965821 h 2979171"/>
              <a:gd name="connsiteX6" fmla="*/ 33843 w 3024102"/>
              <a:gd name="connsiteY6" fmla="*/ 1696501 h 2979171"/>
              <a:gd name="connsiteX0" fmla="*/ 33843 w 3024102"/>
              <a:gd name="connsiteY0" fmla="*/ 1696501 h 2996539"/>
              <a:gd name="connsiteX1" fmla="*/ 417922 w 3024102"/>
              <a:gd name="connsiteY1" fmla="*/ 488709 h 2996539"/>
              <a:gd name="connsiteX2" fmla="*/ 1549519 w 3024102"/>
              <a:gd name="connsiteY2" fmla="*/ 2 h 2996539"/>
              <a:gd name="connsiteX3" fmla="*/ 2635021 w 3024102"/>
              <a:gd name="connsiteY3" fmla="*/ 491957 h 2996539"/>
              <a:gd name="connsiteX4" fmla="*/ 2899773 w 3024102"/>
              <a:gd name="connsiteY4" fmla="*/ 2119963 h 2996539"/>
              <a:gd name="connsiteX5" fmla="*/ 1168968 w 3024102"/>
              <a:gd name="connsiteY5" fmla="*/ 2965821 h 2996539"/>
              <a:gd name="connsiteX6" fmla="*/ 33843 w 3024102"/>
              <a:gd name="connsiteY6" fmla="*/ 1696501 h 2996539"/>
              <a:gd name="connsiteX0" fmla="*/ 33843 w 2996635"/>
              <a:gd name="connsiteY0" fmla="*/ 1696501 h 2980176"/>
              <a:gd name="connsiteX1" fmla="*/ 417922 w 2996635"/>
              <a:gd name="connsiteY1" fmla="*/ 488709 h 2980176"/>
              <a:gd name="connsiteX2" fmla="*/ 1549519 w 2996635"/>
              <a:gd name="connsiteY2" fmla="*/ 2 h 2980176"/>
              <a:gd name="connsiteX3" fmla="*/ 2635021 w 2996635"/>
              <a:gd name="connsiteY3" fmla="*/ 491957 h 2980176"/>
              <a:gd name="connsiteX4" fmla="*/ 2866547 w 2996635"/>
              <a:gd name="connsiteY4" fmla="*/ 2130827 h 2980176"/>
              <a:gd name="connsiteX5" fmla="*/ 1168968 w 2996635"/>
              <a:gd name="connsiteY5" fmla="*/ 2965821 h 2980176"/>
              <a:gd name="connsiteX6" fmla="*/ 33843 w 2996635"/>
              <a:gd name="connsiteY6" fmla="*/ 1696501 h 298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6635" h="2980176">
                <a:moveTo>
                  <a:pt x="33843" y="1696501"/>
                </a:moveTo>
                <a:cubicBezTo>
                  <a:pt x="-94379" y="1135372"/>
                  <a:pt x="165309" y="771459"/>
                  <a:pt x="417922" y="488709"/>
                </a:cubicBezTo>
                <a:cubicBezTo>
                  <a:pt x="670535" y="205959"/>
                  <a:pt x="1180003" y="-539"/>
                  <a:pt x="1549519" y="2"/>
                </a:cubicBezTo>
                <a:cubicBezTo>
                  <a:pt x="1919035" y="543"/>
                  <a:pt x="2415516" y="136819"/>
                  <a:pt x="2635021" y="491957"/>
                </a:cubicBezTo>
                <a:cubicBezTo>
                  <a:pt x="2854526" y="847095"/>
                  <a:pt x="3180827" y="1528397"/>
                  <a:pt x="2866547" y="2130827"/>
                </a:cubicBezTo>
                <a:cubicBezTo>
                  <a:pt x="2423573" y="2848403"/>
                  <a:pt x="1641085" y="3038209"/>
                  <a:pt x="1168968" y="2965821"/>
                </a:cubicBezTo>
                <a:cubicBezTo>
                  <a:pt x="696851" y="2893433"/>
                  <a:pt x="162065" y="2257630"/>
                  <a:pt x="33843" y="1696501"/>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777B119-10FB-D68E-C27A-EAC9E36B8099}"/>
              </a:ext>
            </a:extLst>
          </p:cNvPr>
          <p:cNvSpPr/>
          <p:nvPr/>
        </p:nvSpPr>
        <p:spPr>
          <a:xfrm rot="10608452">
            <a:off x="9188726" y="4070527"/>
            <a:ext cx="2133946" cy="1068970"/>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855" h="1967436">
                <a:moveTo>
                  <a:pt x="3383099" y="1967436"/>
                </a:moveTo>
                <a:lnTo>
                  <a:pt x="103200" y="1967436"/>
                </a:lnTo>
                <a:lnTo>
                  <a:pt x="96094" y="1904172"/>
                </a:lnTo>
                <a:cubicBezTo>
                  <a:pt x="59860" y="1517992"/>
                  <a:pt x="52689" y="1111230"/>
                  <a:pt x="30923" y="873691"/>
                </a:cubicBezTo>
                <a:cubicBezTo>
                  <a:pt x="8050" y="534740"/>
                  <a:pt x="-14733" y="250973"/>
                  <a:pt x="12232" y="0"/>
                </a:cubicBezTo>
                <a:lnTo>
                  <a:pt x="3416309" y="4176"/>
                </a:lnTo>
                <a:cubicBezTo>
                  <a:pt x="3456320" y="24310"/>
                  <a:pt x="3393264" y="897693"/>
                  <a:pt x="3410360" y="1246580"/>
                </a:cubicBezTo>
                <a:cubicBezTo>
                  <a:pt x="3415471" y="1465705"/>
                  <a:pt x="3409967" y="1696133"/>
                  <a:pt x="3389093" y="1921570"/>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2">
                  <a:lumMod val="60000"/>
                  <a:lumOff val="40000"/>
                </a:schemeClr>
              </a:solidFill>
            </a:endParaRPr>
          </a:p>
        </p:txBody>
      </p:sp>
      <p:sp>
        <p:nvSpPr>
          <p:cNvPr id="10" name="Freeform: Shape 9">
            <a:extLst>
              <a:ext uri="{FF2B5EF4-FFF2-40B4-BE49-F238E27FC236}">
                <a16:creationId xmlns:a16="http://schemas.microsoft.com/office/drawing/2014/main" id="{7FE217FE-694C-C374-070B-C1FB101265A5}"/>
              </a:ext>
            </a:extLst>
          </p:cNvPr>
          <p:cNvSpPr/>
          <p:nvPr/>
        </p:nvSpPr>
        <p:spPr>
          <a:xfrm rot="8519121">
            <a:off x="7784028" y="4988068"/>
            <a:ext cx="1793387" cy="1567266"/>
          </a:xfrm>
          <a:custGeom>
            <a:avLst/>
            <a:gdLst>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08042 w 2817833"/>
              <a:gd name="connsiteY5" fmla="*/ 911500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92762 w 2869434"/>
              <a:gd name="connsiteY0" fmla="*/ 1376350 h 1592824"/>
              <a:gd name="connsiteX1" fmla="*/ 64066 w 2869434"/>
              <a:gd name="connsiteY1" fmla="*/ 322098 h 1592824"/>
              <a:gd name="connsiteX2" fmla="*/ 35636 w 2869434"/>
              <a:gd name="connsiteY2" fmla="*/ 34843 h 1592824"/>
              <a:gd name="connsiteX3" fmla="*/ 598438 w 2869434"/>
              <a:gd name="connsiteY3" fmla="*/ 0 h 1592824"/>
              <a:gd name="connsiteX4" fmla="*/ 616870 w 2869434"/>
              <a:gd name="connsiteY4" fmla="*/ 142333 h 1592824"/>
              <a:gd name="connsiteX5" fmla="*/ 1018552 w 2869434"/>
              <a:gd name="connsiteY5" fmla="*/ 820783 h 1592824"/>
              <a:gd name="connsiteX6" fmla="*/ 1875360 w 2869434"/>
              <a:gd name="connsiteY6" fmla="*/ 900808 h 1592824"/>
              <a:gd name="connsiteX7" fmla="*/ 2216182 w 2869434"/>
              <a:gd name="connsiteY7" fmla="*/ 555673 h 1592824"/>
              <a:gd name="connsiteX8" fmla="*/ 2234960 w 2869434"/>
              <a:gd name="connsiteY8" fmla="*/ 23807 h 1592824"/>
              <a:gd name="connsiteX9" fmla="*/ 2817529 w 2869434"/>
              <a:gd name="connsiteY9" fmla="*/ 32281 h 1592824"/>
              <a:gd name="connsiteX10" fmla="*/ 2868923 w 2869434"/>
              <a:gd name="connsiteY10" fmla="*/ 392308 h 1592824"/>
              <a:gd name="connsiteX11" fmla="*/ 2694148 w 2869434"/>
              <a:gd name="connsiteY11" fmla="*/ 1073395 h 1592824"/>
              <a:gd name="connsiteX12" fmla="*/ 2102493 w 2869434"/>
              <a:gd name="connsiteY12" fmla="*/ 1538808 h 1592824"/>
              <a:gd name="connsiteX13" fmla="*/ 832178 w 2869434"/>
              <a:gd name="connsiteY13" fmla="*/ 1452272 h 1592824"/>
              <a:gd name="connsiteX14" fmla="*/ 692762 w 2869434"/>
              <a:gd name="connsiteY14" fmla="*/ 1376350 h 1592824"/>
              <a:gd name="connsiteX0" fmla="*/ 676240 w 2852912"/>
              <a:gd name="connsiteY0" fmla="*/ 1376350 h 1592824"/>
              <a:gd name="connsiteX1" fmla="*/ 81309 w 2852912"/>
              <a:gd name="connsiteY1" fmla="*/ 436393 h 1592824"/>
              <a:gd name="connsiteX2" fmla="*/ 19114 w 2852912"/>
              <a:gd name="connsiteY2" fmla="*/ 34843 h 1592824"/>
              <a:gd name="connsiteX3" fmla="*/ 581916 w 2852912"/>
              <a:gd name="connsiteY3" fmla="*/ 0 h 1592824"/>
              <a:gd name="connsiteX4" fmla="*/ 600348 w 2852912"/>
              <a:gd name="connsiteY4" fmla="*/ 142333 h 1592824"/>
              <a:gd name="connsiteX5" fmla="*/ 1002030 w 2852912"/>
              <a:gd name="connsiteY5" fmla="*/ 820783 h 1592824"/>
              <a:gd name="connsiteX6" fmla="*/ 1858838 w 2852912"/>
              <a:gd name="connsiteY6" fmla="*/ 900808 h 1592824"/>
              <a:gd name="connsiteX7" fmla="*/ 2199660 w 2852912"/>
              <a:gd name="connsiteY7" fmla="*/ 555673 h 1592824"/>
              <a:gd name="connsiteX8" fmla="*/ 2218438 w 2852912"/>
              <a:gd name="connsiteY8" fmla="*/ 23807 h 1592824"/>
              <a:gd name="connsiteX9" fmla="*/ 2801007 w 2852912"/>
              <a:gd name="connsiteY9" fmla="*/ 32281 h 1592824"/>
              <a:gd name="connsiteX10" fmla="*/ 2852401 w 2852912"/>
              <a:gd name="connsiteY10" fmla="*/ 392308 h 1592824"/>
              <a:gd name="connsiteX11" fmla="*/ 2677626 w 2852912"/>
              <a:gd name="connsiteY11" fmla="*/ 1073395 h 1592824"/>
              <a:gd name="connsiteX12" fmla="*/ 2085971 w 2852912"/>
              <a:gd name="connsiteY12" fmla="*/ 1538808 h 1592824"/>
              <a:gd name="connsiteX13" fmla="*/ 815656 w 2852912"/>
              <a:gd name="connsiteY13" fmla="*/ 1452272 h 1592824"/>
              <a:gd name="connsiteX14" fmla="*/ 676240 w 2852912"/>
              <a:gd name="connsiteY14" fmla="*/ 1376350 h 1592824"/>
              <a:gd name="connsiteX0" fmla="*/ 665403 w 2842075"/>
              <a:gd name="connsiteY0" fmla="*/ 1376350 h 1592824"/>
              <a:gd name="connsiteX1" fmla="*/ 70472 w 2842075"/>
              <a:gd name="connsiteY1" fmla="*/ 436393 h 1592824"/>
              <a:gd name="connsiteX2" fmla="*/ 8277 w 2842075"/>
              <a:gd name="connsiteY2" fmla="*/ 34843 h 1592824"/>
              <a:gd name="connsiteX3" fmla="*/ 571079 w 2842075"/>
              <a:gd name="connsiteY3" fmla="*/ 0 h 1592824"/>
              <a:gd name="connsiteX4" fmla="*/ 589511 w 2842075"/>
              <a:gd name="connsiteY4" fmla="*/ 142333 h 1592824"/>
              <a:gd name="connsiteX5" fmla="*/ 991193 w 2842075"/>
              <a:gd name="connsiteY5" fmla="*/ 820783 h 1592824"/>
              <a:gd name="connsiteX6" fmla="*/ 1848001 w 2842075"/>
              <a:gd name="connsiteY6" fmla="*/ 900808 h 1592824"/>
              <a:gd name="connsiteX7" fmla="*/ 2188823 w 2842075"/>
              <a:gd name="connsiteY7" fmla="*/ 555673 h 1592824"/>
              <a:gd name="connsiteX8" fmla="*/ 2207601 w 2842075"/>
              <a:gd name="connsiteY8" fmla="*/ 23807 h 1592824"/>
              <a:gd name="connsiteX9" fmla="*/ 2790170 w 2842075"/>
              <a:gd name="connsiteY9" fmla="*/ 32281 h 1592824"/>
              <a:gd name="connsiteX10" fmla="*/ 2841564 w 2842075"/>
              <a:gd name="connsiteY10" fmla="*/ 392308 h 1592824"/>
              <a:gd name="connsiteX11" fmla="*/ 2666789 w 2842075"/>
              <a:gd name="connsiteY11" fmla="*/ 1073395 h 1592824"/>
              <a:gd name="connsiteX12" fmla="*/ 2075134 w 2842075"/>
              <a:gd name="connsiteY12" fmla="*/ 1538808 h 1592824"/>
              <a:gd name="connsiteX13" fmla="*/ 804819 w 2842075"/>
              <a:gd name="connsiteY13" fmla="*/ 1452272 h 1592824"/>
              <a:gd name="connsiteX14" fmla="*/ 665403 w 2842075"/>
              <a:gd name="connsiteY14" fmla="*/ 1376350 h 1592824"/>
              <a:gd name="connsiteX0" fmla="*/ 657126 w 2833798"/>
              <a:gd name="connsiteY0" fmla="*/ 1376350 h 1592824"/>
              <a:gd name="connsiteX1" fmla="*/ 62195 w 2833798"/>
              <a:gd name="connsiteY1" fmla="*/ 436393 h 1592824"/>
              <a:gd name="connsiteX2" fmla="*/ 0 w 2833798"/>
              <a:gd name="connsiteY2" fmla="*/ 34843 h 1592824"/>
              <a:gd name="connsiteX3" fmla="*/ 562802 w 2833798"/>
              <a:gd name="connsiteY3" fmla="*/ 0 h 1592824"/>
              <a:gd name="connsiteX4" fmla="*/ 581234 w 2833798"/>
              <a:gd name="connsiteY4" fmla="*/ 142333 h 1592824"/>
              <a:gd name="connsiteX5" fmla="*/ 982916 w 2833798"/>
              <a:gd name="connsiteY5" fmla="*/ 820783 h 1592824"/>
              <a:gd name="connsiteX6" fmla="*/ 1839724 w 2833798"/>
              <a:gd name="connsiteY6" fmla="*/ 900808 h 1592824"/>
              <a:gd name="connsiteX7" fmla="*/ 2180546 w 2833798"/>
              <a:gd name="connsiteY7" fmla="*/ 555673 h 1592824"/>
              <a:gd name="connsiteX8" fmla="*/ 2199324 w 2833798"/>
              <a:gd name="connsiteY8" fmla="*/ 23807 h 1592824"/>
              <a:gd name="connsiteX9" fmla="*/ 2781893 w 2833798"/>
              <a:gd name="connsiteY9" fmla="*/ 32281 h 1592824"/>
              <a:gd name="connsiteX10" fmla="*/ 2833287 w 2833798"/>
              <a:gd name="connsiteY10" fmla="*/ 392308 h 1592824"/>
              <a:gd name="connsiteX11" fmla="*/ 2658512 w 2833798"/>
              <a:gd name="connsiteY11" fmla="*/ 1073395 h 1592824"/>
              <a:gd name="connsiteX12" fmla="*/ 2066857 w 2833798"/>
              <a:gd name="connsiteY12" fmla="*/ 1538808 h 1592824"/>
              <a:gd name="connsiteX13" fmla="*/ 796542 w 2833798"/>
              <a:gd name="connsiteY13" fmla="*/ 1452272 h 1592824"/>
              <a:gd name="connsiteX14" fmla="*/ 657126 w 2833798"/>
              <a:gd name="connsiteY14" fmla="*/ 1376350 h 1592824"/>
              <a:gd name="connsiteX0" fmla="*/ 654843 w 2831515"/>
              <a:gd name="connsiteY0" fmla="*/ 1376350 h 1592824"/>
              <a:gd name="connsiteX1" fmla="*/ 59912 w 2831515"/>
              <a:gd name="connsiteY1" fmla="*/ 436393 h 1592824"/>
              <a:gd name="connsiteX2" fmla="*/ 12356 w 2831515"/>
              <a:gd name="connsiteY2" fmla="*/ 77528 h 1592824"/>
              <a:gd name="connsiteX3" fmla="*/ 560519 w 2831515"/>
              <a:gd name="connsiteY3" fmla="*/ 0 h 1592824"/>
              <a:gd name="connsiteX4" fmla="*/ 578951 w 2831515"/>
              <a:gd name="connsiteY4" fmla="*/ 142333 h 1592824"/>
              <a:gd name="connsiteX5" fmla="*/ 980633 w 2831515"/>
              <a:gd name="connsiteY5" fmla="*/ 820783 h 1592824"/>
              <a:gd name="connsiteX6" fmla="*/ 1837441 w 2831515"/>
              <a:gd name="connsiteY6" fmla="*/ 900808 h 1592824"/>
              <a:gd name="connsiteX7" fmla="*/ 2178263 w 2831515"/>
              <a:gd name="connsiteY7" fmla="*/ 555673 h 1592824"/>
              <a:gd name="connsiteX8" fmla="*/ 2197041 w 2831515"/>
              <a:gd name="connsiteY8" fmla="*/ 23807 h 1592824"/>
              <a:gd name="connsiteX9" fmla="*/ 2779610 w 2831515"/>
              <a:gd name="connsiteY9" fmla="*/ 32281 h 1592824"/>
              <a:gd name="connsiteX10" fmla="*/ 2831004 w 2831515"/>
              <a:gd name="connsiteY10" fmla="*/ 392308 h 1592824"/>
              <a:gd name="connsiteX11" fmla="*/ 2656229 w 2831515"/>
              <a:gd name="connsiteY11" fmla="*/ 1073395 h 1592824"/>
              <a:gd name="connsiteX12" fmla="*/ 2064574 w 2831515"/>
              <a:gd name="connsiteY12" fmla="*/ 1538808 h 1592824"/>
              <a:gd name="connsiteX13" fmla="*/ 794259 w 2831515"/>
              <a:gd name="connsiteY13" fmla="*/ 1452272 h 1592824"/>
              <a:gd name="connsiteX14" fmla="*/ 654843 w 2831515"/>
              <a:gd name="connsiteY14" fmla="*/ 1376350 h 1592824"/>
              <a:gd name="connsiteX0" fmla="*/ 669683 w 2846355"/>
              <a:gd name="connsiteY0" fmla="*/ 1376350 h 1592824"/>
              <a:gd name="connsiteX1" fmla="*/ 74752 w 2846355"/>
              <a:gd name="connsiteY1" fmla="*/ 436393 h 1592824"/>
              <a:gd name="connsiteX2" fmla="*/ 969 w 2846355"/>
              <a:gd name="connsiteY2" fmla="*/ 83689 h 1592824"/>
              <a:gd name="connsiteX3" fmla="*/ 575359 w 2846355"/>
              <a:gd name="connsiteY3" fmla="*/ 0 h 1592824"/>
              <a:gd name="connsiteX4" fmla="*/ 593791 w 2846355"/>
              <a:gd name="connsiteY4" fmla="*/ 142333 h 1592824"/>
              <a:gd name="connsiteX5" fmla="*/ 995473 w 2846355"/>
              <a:gd name="connsiteY5" fmla="*/ 820783 h 1592824"/>
              <a:gd name="connsiteX6" fmla="*/ 1852281 w 2846355"/>
              <a:gd name="connsiteY6" fmla="*/ 900808 h 1592824"/>
              <a:gd name="connsiteX7" fmla="*/ 2193103 w 2846355"/>
              <a:gd name="connsiteY7" fmla="*/ 555673 h 1592824"/>
              <a:gd name="connsiteX8" fmla="*/ 2211881 w 2846355"/>
              <a:gd name="connsiteY8" fmla="*/ 23807 h 1592824"/>
              <a:gd name="connsiteX9" fmla="*/ 2794450 w 2846355"/>
              <a:gd name="connsiteY9" fmla="*/ 32281 h 1592824"/>
              <a:gd name="connsiteX10" fmla="*/ 2845844 w 2846355"/>
              <a:gd name="connsiteY10" fmla="*/ 392308 h 1592824"/>
              <a:gd name="connsiteX11" fmla="*/ 2671069 w 2846355"/>
              <a:gd name="connsiteY11" fmla="*/ 1073395 h 1592824"/>
              <a:gd name="connsiteX12" fmla="*/ 2079414 w 2846355"/>
              <a:gd name="connsiteY12" fmla="*/ 1538808 h 1592824"/>
              <a:gd name="connsiteX13" fmla="*/ 809099 w 2846355"/>
              <a:gd name="connsiteY13" fmla="*/ 1452272 h 1592824"/>
              <a:gd name="connsiteX14" fmla="*/ 669683 w 2846355"/>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1077920 w 2845386"/>
              <a:gd name="connsiteY5" fmla="*/ 764841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668714 w 2845386"/>
              <a:gd name="connsiteY13" fmla="*/ 1376350 h 1556992"/>
              <a:gd name="connsiteX0" fmla="*/ 746172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746172 w 2845386"/>
              <a:gd name="connsiteY13" fmla="*/ 1376350 h 1556992"/>
              <a:gd name="connsiteX0" fmla="*/ 698505 w 2845386"/>
              <a:gd name="connsiteY0" fmla="*/ 1390335 h 1559226"/>
              <a:gd name="connsiteX1" fmla="*/ 116789 w 2845386"/>
              <a:gd name="connsiteY1" fmla="*/ 590029 h 1559226"/>
              <a:gd name="connsiteX2" fmla="*/ 0 w 2845386"/>
              <a:gd name="connsiteY2" fmla="*/ 83689 h 1559226"/>
              <a:gd name="connsiteX3" fmla="*/ 574390 w 2845386"/>
              <a:gd name="connsiteY3" fmla="*/ 0 h 1559226"/>
              <a:gd name="connsiteX4" fmla="*/ 592822 w 2845386"/>
              <a:gd name="connsiteY4" fmla="*/ 142333 h 1559226"/>
              <a:gd name="connsiteX5" fmla="*/ 1077920 w 2845386"/>
              <a:gd name="connsiteY5" fmla="*/ 764841 h 1559226"/>
              <a:gd name="connsiteX6" fmla="*/ 1791731 w 2845386"/>
              <a:gd name="connsiteY6" fmla="*/ 767945 h 1559226"/>
              <a:gd name="connsiteX7" fmla="*/ 2126592 w 2845386"/>
              <a:gd name="connsiteY7" fmla="*/ 478752 h 1559226"/>
              <a:gd name="connsiteX8" fmla="*/ 2210912 w 2845386"/>
              <a:gd name="connsiteY8" fmla="*/ 23807 h 1559226"/>
              <a:gd name="connsiteX9" fmla="*/ 2793481 w 2845386"/>
              <a:gd name="connsiteY9" fmla="*/ 32281 h 1559226"/>
              <a:gd name="connsiteX10" fmla="*/ 2844875 w 2845386"/>
              <a:gd name="connsiteY10" fmla="*/ 392308 h 1559226"/>
              <a:gd name="connsiteX11" fmla="*/ 2670100 w 2845386"/>
              <a:gd name="connsiteY11" fmla="*/ 1073395 h 1559226"/>
              <a:gd name="connsiteX12" fmla="*/ 2078445 w 2845386"/>
              <a:gd name="connsiteY12" fmla="*/ 1538808 h 1559226"/>
              <a:gd name="connsiteX13" fmla="*/ 698505 w 2845386"/>
              <a:gd name="connsiteY13" fmla="*/ 1390335 h 1559226"/>
              <a:gd name="connsiteX0" fmla="*/ 698505 w 2823415"/>
              <a:gd name="connsiteY0" fmla="*/ 1390335 h 1559226"/>
              <a:gd name="connsiteX1" fmla="*/ 116789 w 2823415"/>
              <a:gd name="connsiteY1" fmla="*/ 590029 h 1559226"/>
              <a:gd name="connsiteX2" fmla="*/ 0 w 2823415"/>
              <a:gd name="connsiteY2" fmla="*/ 83689 h 1559226"/>
              <a:gd name="connsiteX3" fmla="*/ 574390 w 2823415"/>
              <a:gd name="connsiteY3" fmla="*/ 0 h 1559226"/>
              <a:gd name="connsiteX4" fmla="*/ 592822 w 2823415"/>
              <a:gd name="connsiteY4" fmla="*/ 142333 h 1559226"/>
              <a:gd name="connsiteX5" fmla="*/ 1077920 w 2823415"/>
              <a:gd name="connsiteY5" fmla="*/ 764841 h 1559226"/>
              <a:gd name="connsiteX6" fmla="*/ 1791731 w 2823415"/>
              <a:gd name="connsiteY6" fmla="*/ 767945 h 1559226"/>
              <a:gd name="connsiteX7" fmla="*/ 2126592 w 2823415"/>
              <a:gd name="connsiteY7" fmla="*/ 478752 h 1559226"/>
              <a:gd name="connsiteX8" fmla="*/ 2210912 w 2823415"/>
              <a:gd name="connsiteY8" fmla="*/ 23807 h 1559226"/>
              <a:gd name="connsiteX9" fmla="*/ 2793481 w 2823415"/>
              <a:gd name="connsiteY9" fmla="*/ 32281 h 1559226"/>
              <a:gd name="connsiteX10" fmla="*/ 2670100 w 2823415"/>
              <a:gd name="connsiteY10" fmla="*/ 1073395 h 1559226"/>
              <a:gd name="connsiteX11" fmla="*/ 2078445 w 2823415"/>
              <a:gd name="connsiteY11" fmla="*/ 1538808 h 1559226"/>
              <a:gd name="connsiteX12" fmla="*/ 698505 w 2823415"/>
              <a:gd name="connsiteY12" fmla="*/ 1390335 h 1559226"/>
              <a:gd name="connsiteX0" fmla="*/ 698505 w 2896498"/>
              <a:gd name="connsiteY0" fmla="*/ 1390335 h 1559226"/>
              <a:gd name="connsiteX1" fmla="*/ 116789 w 2896498"/>
              <a:gd name="connsiteY1" fmla="*/ 590029 h 1559226"/>
              <a:gd name="connsiteX2" fmla="*/ 0 w 2896498"/>
              <a:gd name="connsiteY2" fmla="*/ 83689 h 1559226"/>
              <a:gd name="connsiteX3" fmla="*/ 574390 w 2896498"/>
              <a:gd name="connsiteY3" fmla="*/ 0 h 1559226"/>
              <a:gd name="connsiteX4" fmla="*/ 592822 w 2896498"/>
              <a:gd name="connsiteY4" fmla="*/ 142333 h 1559226"/>
              <a:gd name="connsiteX5" fmla="*/ 1077920 w 2896498"/>
              <a:gd name="connsiteY5" fmla="*/ 764841 h 1559226"/>
              <a:gd name="connsiteX6" fmla="*/ 1791731 w 2896498"/>
              <a:gd name="connsiteY6" fmla="*/ 767945 h 1559226"/>
              <a:gd name="connsiteX7" fmla="*/ 2126592 w 2896498"/>
              <a:gd name="connsiteY7" fmla="*/ 478752 h 1559226"/>
              <a:gd name="connsiteX8" fmla="*/ 2210912 w 2896498"/>
              <a:gd name="connsiteY8" fmla="*/ 23807 h 1559226"/>
              <a:gd name="connsiteX9" fmla="*/ 2876897 w 2896498"/>
              <a:gd name="connsiteY9" fmla="*/ 39276 h 1559226"/>
              <a:gd name="connsiteX10" fmla="*/ 2670100 w 2896498"/>
              <a:gd name="connsiteY10" fmla="*/ 1073395 h 1559226"/>
              <a:gd name="connsiteX11" fmla="*/ 2078445 w 2896498"/>
              <a:gd name="connsiteY11" fmla="*/ 1538808 h 1559226"/>
              <a:gd name="connsiteX12" fmla="*/ 698505 w 2896498"/>
              <a:gd name="connsiteY12" fmla="*/ 1390335 h 1559226"/>
              <a:gd name="connsiteX0" fmla="*/ 698505 w 2876898"/>
              <a:gd name="connsiteY0" fmla="*/ 1390335 h 1559226"/>
              <a:gd name="connsiteX1" fmla="*/ 116789 w 2876898"/>
              <a:gd name="connsiteY1" fmla="*/ 590029 h 1559226"/>
              <a:gd name="connsiteX2" fmla="*/ 0 w 2876898"/>
              <a:gd name="connsiteY2" fmla="*/ 83689 h 1559226"/>
              <a:gd name="connsiteX3" fmla="*/ 574390 w 2876898"/>
              <a:gd name="connsiteY3" fmla="*/ 0 h 1559226"/>
              <a:gd name="connsiteX4" fmla="*/ 592822 w 2876898"/>
              <a:gd name="connsiteY4" fmla="*/ 142333 h 1559226"/>
              <a:gd name="connsiteX5" fmla="*/ 1077920 w 2876898"/>
              <a:gd name="connsiteY5" fmla="*/ 764841 h 1559226"/>
              <a:gd name="connsiteX6" fmla="*/ 1791731 w 2876898"/>
              <a:gd name="connsiteY6" fmla="*/ 767945 h 1559226"/>
              <a:gd name="connsiteX7" fmla="*/ 2126592 w 2876898"/>
              <a:gd name="connsiteY7" fmla="*/ 478752 h 1559226"/>
              <a:gd name="connsiteX8" fmla="*/ 2210912 w 2876898"/>
              <a:gd name="connsiteY8" fmla="*/ 23807 h 1559226"/>
              <a:gd name="connsiteX9" fmla="*/ 2876897 w 2876898"/>
              <a:gd name="connsiteY9" fmla="*/ 39276 h 1559226"/>
              <a:gd name="connsiteX10" fmla="*/ 2078445 w 2876898"/>
              <a:gd name="connsiteY10" fmla="*/ 1538808 h 1559226"/>
              <a:gd name="connsiteX11" fmla="*/ 698505 w 2876898"/>
              <a:gd name="connsiteY11" fmla="*/ 1390335 h 1559226"/>
              <a:gd name="connsiteX0" fmla="*/ 698505 w 2876897"/>
              <a:gd name="connsiteY0" fmla="*/ 1390335 h 1467132"/>
              <a:gd name="connsiteX1" fmla="*/ 116789 w 2876897"/>
              <a:gd name="connsiteY1" fmla="*/ 590029 h 1467132"/>
              <a:gd name="connsiteX2" fmla="*/ 0 w 2876897"/>
              <a:gd name="connsiteY2" fmla="*/ 83689 h 1467132"/>
              <a:gd name="connsiteX3" fmla="*/ 574390 w 2876897"/>
              <a:gd name="connsiteY3" fmla="*/ 0 h 1467132"/>
              <a:gd name="connsiteX4" fmla="*/ 592822 w 2876897"/>
              <a:gd name="connsiteY4" fmla="*/ 142333 h 1467132"/>
              <a:gd name="connsiteX5" fmla="*/ 1077920 w 2876897"/>
              <a:gd name="connsiteY5" fmla="*/ 764841 h 1467132"/>
              <a:gd name="connsiteX6" fmla="*/ 1791731 w 2876897"/>
              <a:gd name="connsiteY6" fmla="*/ 767945 h 1467132"/>
              <a:gd name="connsiteX7" fmla="*/ 2126592 w 2876897"/>
              <a:gd name="connsiteY7" fmla="*/ 478752 h 1467132"/>
              <a:gd name="connsiteX8" fmla="*/ 2210912 w 2876897"/>
              <a:gd name="connsiteY8" fmla="*/ 23807 h 1467132"/>
              <a:gd name="connsiteX9" fmla="*/ 2876897 w 2876897"/>
              <a:gd name="connsiteY9" fmla="*/ 39276 h 1467132"/>
              <a:gd name="connsiteX10" fmla="*/ 2018862 w 2876897"/>
              <a:gd name="connsiteY10" fmla="*/ 1370981 h 1467132"/>
              <a:gd name="connsiteX11" fmla="*/ 698505 w 2876897"/>
              <a:gd name="connsiteY11" fmla="*/ 1390335 h 1467132"/>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315627 w 2876897"/>
              <a:gd name="connsiteY1" fmla="*/ 1221230 h 1560220"/>
              <a:gd name="connsiteX2" fmla="*/ 116789 w 2876897"/>
              <a:gd name="connsiteY2" fmla="*/ 590029 h 1560220"/>
              <a:gd name="connsiteX3" fmla="*/ 0 w 2876897"/>
              <a:gd name="connsiteY3" fmla="*/ 83689 h 1560220"/>
              <a:gd name="connsiteX4" fmla="*/ 574390 w 2876897"/>
              <a:gd name="connsiteY4" fmla="*/ 0 h 1560220"/>
              <a:gd name="connsiteX5" fmla="*/ 592822 w 2876897"/>
              <a:gd name="connsiteY5" fmla="*/ 142333 h 1560220"/>
              <a:gd name="connsiteX6" fmla="*/ 1077920 w 2876897"/>
              <a:gd name="connsiteY6" fmla="*/ 764841 h 1560220"/>
              <a:gd name="connsiteX7" fmla="*/ 1791731 w 2876897"/>
              <a:gd name="connsiteY7" fmla="*/ 767945 h 1560220"/>
              <a:gd name="connsiteX8" fmla="*/ 2126592 w 2876897"/>
              <a:gd name="connsiteY8" fmla="*/ 478752 h 1560220"/>
              <a:gd name="connsiteX9" fmla="*/ 2210912 w 2876897"/>
              <a:gd name="connsiteY9" fmla="*/ 23807 h 1560220"/>
              <a:gd name="connsiteX10" fmla="*/ 2876897 w 2876897"/>
              <a:gd name="connsiteY10" fmla="*/ 39276 h 1560220"/>
              <a:gd name="connsiteX11" fmla="*/ 2084403 w 2876897"/>
              <a:gd name="connsiteY11" fmla="*/ 1412939 h 1560220"/>
              <a:gd name="connsiteX12" fmla="*/ 698505 w 2876897"/>
              <a:gd name="connsiteY12" fmla="*/ 1390335 h 1560220"/>
              <a:gd name="connsiteX0" fmla="*/ 698505 w 2890039"/>
              <a:gd name="connsiteY0" fmla="*/ 1390335 h 1517575"/>
              <a:gd name="connsiteX1" fmla="*/ 315627 w 2890039"/>
              <a:gd name="connsiteY1" fmla="*/ 1221230 h 1517575"/>
              <a:gd name="connsiteX2" fmla="*/ 116789 w 2890039"/>
              <a:gd name="connsiteY2" fmla="*/ 590029 h 1517575"/>
              <a:gd name="connsiteX3" fmla="*/ 0 w 2890039"/>
              <a:gd name="connsiteY3" fmla="*/ 83689 h 1517575"/>
              <a:gd name="connsiteX4" fmla="*/ 574390 w 2890039"/>
              <a:gd name="connsiteY4" fmla="*/ 0 h 1517575"/>
              <a:gd name="connsiteX5" fmla="*/ 592822 w 2890039"/>
              <a:gd name="connsiteY5" fmla="*/ 142333 h 1517575"/>
              <a:gd name="connsiteX6" fmla="*/ 1077920 w 2890039"/>
              <a:gd name="connsiteY6" fmla="*/ 764841 h 1517575"/>
              <a:gd name="connsiteX7" fmla="*/ 1791731 w 2890039"/>
              <a:gd name="connsiteY7" fmla="*/ 767945 h 1517575"/>
              <a:gd name="connsiteX8" fmla="*/ 2126592 w 2890039"/>
              <a:gd name="connsiteY8" fmla="*/ 478752 h 1517575"/>
              <a:gd name="connsiteX9" fmla="*/ 2210912 w 2890039"/>
              <a:gd name="connsiteY9" fmla="*/ 23807 h 1517575"/>
              <a:gd name="connsiteX10" fmla="*/ 2876897 w 2890039"/>
              <a:gd name="connsiteY10" fmla="*/ 39276 h 1517575"/>
              <a:gd name="connsiteX11" fmla="*/ 2427890 w 2890039"/>
              <a:gd name="connsiteY11" fmla="*/ 1336177 h 1517575"/>
              <a:gd name="connsiteX12" fmla="*/ 698505 w 2890039"/>
              <a:gd name="connsiteY12" fmla="*/ 1390335 h 1517575"/>
              <a:gd name="connsiteX0" fmla="*/ 721924 w 2890039"/>
              <a:gd name="connsiteY0" fmla="*/ 1441511 h 1546191"/>
              <a:gd name="connsiteX1" fmla="*/ 315627 w 2890039"/>
              <a:gd name="connsiteY1" fmla="*/ 1221230 h 1546191"/>
              <a:gd name="connsiteX2" fmla="*/ 116789 w 2890039"/>
              <a:gd name="connsiteY2" fmla="*/ 590029 h 1546191"/>
              <a:gd name="connsiteX3" fmla="*/ 0 w 2890039"/>
              <a:gd name="connsiteY3" fmla="*/ 83689 h 1546191"/>
              <a:gd name="connsiteX4" fmla="*/ 574390 w 2890039"/>
              <a:gd name="connsiteY4" fmla="*/ 0 h 1546191"/>
              <a:gd name="connsiteX5" fmla="*/ 592822 w 2890039"/>
              <a:gd name="connsiteY5" fmla="*/ 142333 h 1546191"/>
              <a:gd name="connsiteX6" fmla="*/ 1077920 w 2890039"/>
              <a:gd name="connsiteY6" fmla="*/ 764841 h 1546191"/>
              <a:gd name="connsiteX7" fmla="*/ 1791731 w 2890039"/>
              <a:gd name="connsiteY7" fmla="*/ 767945 h 1546191"/>
              <a:gd name="connsiteX8" fmla="*/ 2126592 w 2890039"/>
              <a:gd name="connsiteY8" fmla="*/ 478752 h 1546191"/>
              <a:gd name="connsiteX9" fmla="*/ 2210912 w 2890039"/>
              <a:gd name="connsiteY9" fmla="*/ 23807 h 1546191"/>
              <a:gd name="connsiteX10" fmla="*/ 2876897 w 2890039"/>
              <a:gd name="connsiteY10" fmla="*/ 39276 h 1546191"/>
              <a:gd name="connsiteX11" fmla="*/ 2427890 w 2890039"/>
              <a:gd name="connsiteY11" fmla="*/ 1336177 h 1546191"/>
              <a:gd name="connsiteX12" fmla="*/ 721924 w 2890039"/>
              <a:gd name="connsiteY12" fmla="*/ 1441511 h 1546191"/>
              <a:gd name="connsiteX0" fmla="*/ 721924 w 2890039"/>
              <a:gd name="connsiteY0" fmla="*/ 1441511 h 1520333"/>
              <a:gd name="connsiteX1" fmla="*/ 315627 w 2890039"/>
              <a:gd name="connsiteY1" fmla="*/ 1221230 h 1520333"/>
              <a:gd name="connsiteX2" fmla="*/ 116789 w 2890039"/>
              <a:gd name="connsiteY2" fmla="*/ 590029 h 1520333"/>
              <a:gd name="connsiteX3" fmla="*/ 0 w 2890039"/>
              <a:gd name="connsiteY3" fmla="*/ 83689 h 1520333"/>
              <a:gd name="connsiteX4" fmla="*/ 574390 w 2890039"/>
              <a:gd name="connsiteY4" fmla="*/ 0 h 1520333"/>
              <a:gd name="connsiteX5" fmla="*/ 592822 w 2890039"/>
              <a:gd name="connsiteY5" fmla="*/ 142333 h 1520333"/>
              <a:gd name="connsiteX6" fmla="*/ 1077920 w 2890039"/>
              <a:gd name="connsiteY6" fmla="*/ 764841 h 1520333"/>
              <a:gd name="connsiteX7" fmla="*/ 1791731 w 2890039"/>
              <a:gd name="connsiteY7" fmla="*/ 767945 h 1520333"/>
              <a:gd name="connsiteX8" fmla="*/ 2126592 w 2890039"/>
              <a:gd name="connsiteY8" fmla="*/ 478752 h 1520333"/>
              <a:gd name="connsiteX9" fmla="*/ 2210912 w 2890039"/>
              <a:gd name="connsiteY9" fmla="*/ 23807 h 1520333"/>
              <a:gd name="connsiteX10" fmla="*/ 2876897 w 2890039"/>
              <a:gd name="connsiteY10" fmla="*/ 39276 h 1520333"/>
              <a:gd name="connsiteX11" fmla="*/ 2427890 w 2890039"/>
              <a:gd name="connsiteY11" fmla="*/ 1336177 h 1520333"/>
              <a:gd name="connsiteX12" fmla="*/ 721924 w 2890039"/>
              <a:gd name="connsiteY12" fmla="*/ 1441511 h 1520333"/>
              <a:gd name="connsiteX0" fmla="*/ 721924 w 2887751"/>
              <a:gd name="connsiteY0" fmla="*/ 1441511 h 1534708"/>
              <a:gd name="connsiteX1" fmla="*/ 315627 w 2887751"/>
              <a:gd name="connsiteY1" fmla="*/ 1221230 h 1534708"/>
              <a:gd name="connsiteX2" fmla="*/ 116789 w 2887751"/>
              <a:gd name="connsiteY2" fmla="*/ 590029 h 1534708"/>
              <a:gd name="connsiteX3" fmla="*/ 0 w 2887751"/>
              <a:gd name="connsiteY3" fmla="*/ 83689 h 1534708"/>
              <a:gd name="connsiteX4" fmla="*/ 574390 w 2887751"/>
              <a:gd name="connsiteY4" fmla="*/ 0 h 1534708"/>
              <a:gd name="connsiteX5" fmla="*/ 592822 w 2887751"/>
              <a:gd name="connsiteY5" fmla="*/ 142333 h 1534708"/>
              <a:gd name="connsiteX6" fmla="*/ 1077920 w 2887751"/>
              <a:gd name="connsiteY6" fmla="*/ 764841 h 1534708"/>
              <a:gd name="connsiteX7" fmla="*/ 1791731 w 2887751"/>
              <a:gd name="connsiteY7" fmla="*/ 767945 h 1534708"/>
              <a:gd name="connsiteX8" fmla="*/ 2126592 w 2887751"/>
              <a:gd name="connsiteY8" fmla="*/ 478752 h 1534708"/>
              <a:gd name="connsiteX9" fmla="*/ 2210912 w 2887751"/>
              <a:gd name="connsiteY9" fmla="*/ 23807 h 1534708"/>
              <a:gd name="connsiteX10" fmla="*/ 2876897 w 2887751"/>
              <a:gd name="connsiteY10" fmla="*/ 39276 h 1534708"/>
              <a:gd name="connsiteX11" fmla="*/ 2420084 w 2887751"/>
              <a:gd name="connsiteY11" fmla="*/ 1366417 h 1534708"/>
              <a:gd name="connsiteX12" fmla="*/ 721924 w 2887751"/>
              <a:gd name="connsiteY12" fmla="*/ 1441511 h 1534708"/>
              <a:gd name="connsiteX0" fmla="*/ 870249 w 3036074"/>
              <a:gd name="connsiteY0" fmla="*/ 1502043 h 1595240"/>
              <a:gd name="connsiteX1" fmla="*/ 463952 w 3036074"/>
              <a:gd name="connsiteY1" fmla="*/ 1281762 h 1595240"/>
              <a:gd name="connsiteX2" fmla="*/ 265114 w 3036074"/>
              <a:gd name="connsiteY2" fmla="*/ 650561 h 1595240"/>
              <a:gd name="connsiteX3" fmla="*/ 0 w 3036074"/>
              <a:gd name="connsiteY3" fmla="*/ 0 h 1595240"/>
              <a:gd name="connsiteX4" fmla="*/ 722715 w 3036074"/>
              <a:gd name="connsiteY4" fmla="*/ 60532 h 1595240"/>
              <a:gd name="connsiteX5" fmla="*/ 741147 w 3036074"/>
              <a:gd name="connsiteY5" fmla="*/ 202865 h 1595240"/>
              <a:gd name="connsiteX6" fmla="*/ 1226245 w 3036074"/>
              <a:gd name="connsiteY6" fmla="*/ 825373 h 1595240"/>
              <a:gd name="connsiteX7" fmla="*/ 1940056 w 3036074"/>
              <a:gd name="connsiteY7" fmla="*/ 828477 h 1595240"/>
              <a:gd name="connsiteX8" fmla="*/ 2274917 w 3036074"/>
              <a:gd name="connsiteY8" fmla="*/ 539284 h 1595240"/>
              <a:gd name="connsiteX9" fmla="*/ 2359237 w 3036074"/>
              <a:gd name="connsiteY9" fmla="*/ 84339 h 1595240"/>
              <a:gd name="connsiteX10" fmla="*/ 3025222 w 3036074"/>
              <a:gd name="connsiteY10" fmla="*/ 99808 h 1595240"/>
              <a:gd name="connsiteX11" fmla="*/ 2568409 w 3036074"/>
              <a:gd name="connsiteY11" fmla="*/ 1426949 h 1595240"/>
              <a:gd name="connsiteX12" fmla="*/ 870249 w 3036074"/>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722715 w 3036075"/>
              <a:gd name="connsiteY4" fmla="*/ 60532 h 1595240"/>
              <a:gd name="connsiteX5" fmla="*/ 741147 w 3036075"/>
              <a:gd name="connsiteY5" fmla="*/ 202865 h 1595240"/>
              <a:gd name="connsiteX6" fmla="*/ 1226245 w 3036075"/>
              <a:gd name="connsiteY6" fmla="*/ 825373 h 1595240"/>
              <a:gd name="connsiteX7" fmla="*/ 1940056 w 3036075"/>
              <a:gd name="connsiteY7" fmla="*/ 828477 h 1595240"/>
              <a:gd name="connsiteX8" fmla="*/ 2274917 w 3036075"/>
              <a:gd name="connsiteY8" fmla="*/ 539284 h 1595240"/>
              <a:gd name="connsiteX9" fmla="*/ 2359237 w 3036075"/>
              <a:gd name="connsiteY9" fmla="*/ 84339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722715 w 3036075"/>
              <a:gd name="connsiteY4" fmla="*/ 60532 h 1595240"/>
              <a:gd name="connsiteX5" fmla="*/ 741147 w 3036075"/>
              <a:gd name="connsiteY5" fmla="*/ 202865 h 1595240"/>
              <a:gd name="connsiteX6" fmla="*/ 1226245 w 3036075"/>
              <a:gd name="connsiteY6" fmla="*/ 825373 h 1595240"/>
              <a:gd name="connsiteX7" fmla="*/ 1982991 w 3036075"/>
              <a:gd name="connsiteY7" fmla="*/ 912219 h 1595240"/>
              <a:gd name="connsiteX8" fmla="*/ 2274917 w 3036075"/>
              <a:gd name="connsiteY8" fmla="*/ 539284 h 1595240"/>
              <a:gd name="connsiteX9" fmla="*/ 2359237 w 3036075"/>
              <a:gd name="connsiteY9" fmla="*/ 84339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722715 w 3036075"/>
              <a:gd name="connsiteY4" fmla="*/ 60532 h 1595240"/>
              <a:gd name="connsiteX5" fmla="*/ 741147 w 3036075"/>
              <a:gd name="connsiteY5" fmla="*/ 202865 h 1595240"/>
              <a:gd name="connsiteX6" fmla="*/ 1351151 w 3036075"/>
              <a:gd name="connsiteY6" fmla="*/ 981225 h 1595240"/>
              <a:gd name="connsiteX7" fmla="*/ 1982991 w 3036075"/>
              <a:gd name="connsiteY7" fmla="*/ 912219 h 1595240"/>
              <a:gd name="connsiteX8" fmla="*/ 2274917 w 3036075"/>
              <a:gd name="connsiteY8" fmla="*/ 539284 h 1595240"/>
              <a:gd name="connsiteX9" fmla="*/ 2359237 w 3036075"/>
              <a:gd name="connsiteY9" fmla="*/ 84339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741147 w 3036075"/>
              <a:gd name="connsiteY5" fmla="*/ 202865 h 1595240"/>
              <a:gd name="connsiteX6" fmla="*/ 1351151 w 3036075"/>
              <a:gd name="connsiteY6" fmla="*/ 981225 h 1595240"/>
              <a:gd name="connsiteX7" fmla="*/ 1982991 w 3036075"/>
              <a:gd name="connsiteY7" fmla="*/ 912219 h 1595240"/>
              <a:gd name="connsiteX8" fmla="*/ 2274917 w 3036075"/>
              <a:gd name="connsiteY8" fmla="*/ 539284 h 1595240"/>
              <a:gd name="connsiteX9" fmla="*/ 2359237 w 3036075"/>
              <a:gd name="connsiteY9" fmla="*/ 84339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274917 w 3036075"/>
              <a:gd name="connsiteY8" fmla="*/ 539284 h 1595240"/>
              <a:gd name="connsiteX9" fmla="*/ 2359237 w 3036075"/>
              <a:gd name="connsiteY9" fmla="*/ 84339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274917 w 3036075"/>
              <a:gd name="connsiteY8" fmla="*/ 539284 h 1595240"/>
              <a:gd name="connsiteX9" fmla="*/ 2082107 w 3036075"/>
              <a:gd name="connsiteY9" fmla="*/ 42468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138303 w 3036075"/>
              <a:gd name="connsiteY8" fmla="*/ 536958 h 1595240"/>
              <a:gd name="connsiteX9" fmla="*/ 2082107 w 3036075"/>
              <a:gd name="connsiteY9" fmla="*/ 42468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138303 w 3036075"/>
              <a:gd name="connsiteY8" fmla="*/ 536958 h 1595240"/>
              <a:gd name="connsiteX9" fmla="*/ 2082107 w 3036075"/>
              <a:gd name="connsiteY9" fmla="*/ 42468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138303 w 3036075"/>
              <a:gd name="connsiteY8" fmla="*/ 536958 h 1595240"/>
              <a:gd name="connsiteX9" fmla="*/ 2082107 w 3036075"/>
              <a:gd name="connsiteY9" fmla="*/ 42468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107076 w 3036075"/>
              <a:gd name="connsiteY8" fmla="*/ 511371 h 1595240"/>
              <a:gd name="connsiteX9" fmla="*/ 2082107 w 3036075"/>
              <a:gd name="connsiteY9" fmla="*/ 42468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2972903"/>
              <a:gd name="connsiteY0" fmla="*/ 1502043 h 1595240"/>
              <a:gd name="connsiteX1" fmla="*/ 463952 w 2972903"/>
              <a:gd name="connsiteY1" fmla="*/ 1281762 h 1595240"/>
              <a:gd name="connsiteX2" fmla="*/ 194856 w 2972903"/>
              <a:gd name="connsiteY2" fmla="*/ 706389 h 1595240"/>
              <a:gd name="connsiteX3" fmla="*/ 0 w 2972903"/>
              <a:gd name="connsiteY3" fmla="*/ 0 h 1595240"/>
              <a:gd name="connsiteX4" fmla="*/ 855425 w 2972903"/>
              <a:gd name="connsiteY4" fmla="*/ 4704 h 1595240"/>
              <a:gd name="connsiteX5" fmla="*/ 963632 w 2972903"/>
              <a:gd name="connsiteY5" fmla="*/ 388957 h 1595240"/>
              <a:gd name="connsiteX6" fmla="*/ 1351151 w 2972903"/>
              <a:gd name="connsiteY6" fmla="*/ 981225 h 1595240"/>
              <a:gd name="connsiteX7" fmla="*/ 1982991 w 2972903"/>
              <a:gd name="connsiteY7" fmla="*/ 912219 h 1595240"/>
              <a:gd name="connsiteX8" fmla="*/ 2107076 w 2972903"/>
              <a:gd name="connsiteY8" fmla="*/ 511371 h 1595240"/>
              <a:gd name="connsiteX9" fmla="*/ 2082107 w 2972903"/>
              <a:gd name="connsiteY9" fmla="*/ 42468 h 1595240"/>
              <a:gd name="connsiteX10" fmla="*/ 2923738 w 2972903"/>
              <a:gd name="connsiteY10" fmla="*/ 67242 h 1595240"/>
              <a:gd name="connsiteX11" fmla="*/ 2568409 w 2972903"/>
              <a:gd name="connsiteY11" fmla="*/ 1426949 h 1595240"/>
              <a:gd name="connsiteX12" fmla="*/ 870249 w 2972903"/>
              <a:gd name="connsiteY12" fmla="*/ 1502043 h 1595240"/>
              <a:gd name="connsiteX0" fmla="*/ 870249 w 2972903"/>
              <a:gd name="connsiteY0" fmla="*/ 1502043 h 1595240"/>
              <a:gd name="connsiteX1" fmla="*/ 463952 w 2972903"/>
              <a:gd name="connsiteY1" fmla="*/ 1281762 h 1595240"/>
              <a:gd name="connsiteX2" fmla="*/ 194856 w 2972903"/>
              <a:gd name="connsiteY2" fmla="*/ 706389 h 1595240"/>
              <a:gd name="connsiteX3" fmla="*/ 0 w 2972903"/>
              <a:gd name="connsiteY3" fmla="*/ 0 h 1595240"/>
              <a:gd name="connsiteX4" fmla="*/ 855425 w 2972903"/>
              <a:gd name="connsiteY4" fmla="*/ 4704 h 1595240"/>
              <a:gd name="connsiteX5" fmla="*/ 963632 w 2972903"/>
              <a:gd name="connsiteY5" fmla="*/ 388957 h 1595240"/>
              <a:gd name="connsiteX6" fmla="*/ 1351151 w 2972903"/>
              <a:gd name="connsiteY6" fmla="*/ 981225 h 1595240"/>
              <a:gd name="connsiteX7" fmla="*/ 1997777 w 2972903"/>
              <a:gd name="connsiteY7" fmla="*/ 961152 h 1595240"/>
              <a:gd name="connsiteX8" fmla="*/ 2107076 w 2972903"/>
              <a:gd name="connsiteY8" fmla="*/ 511371 h 1595240"/>
              <a:gd name="connsiteX9" fmla="*/ 2082107 w 2972903"/>
              <a:gd name="connsiteY9" fmla="*/ 42468 h 1595240"/>
              <a:gd name="connsiteX10" fmla="*/ 2923738 w 2972903"/>
              <a:gd name="connsiteY10" fmla="*/ 67242 h 1595240"/>
              <a:gd name="connsiteX11" fmla="*/ 2568409 w 2972903"/>
              <a:gd name="connsiteY11" fmla="*/ 1426949 h 1595240"/>
              <a:gd name="connsiteX12" fmla="*/ 870249 w 2972903"/>
              <a:gd name="connsiteY12" fmla="*/ 1502043 h 1595240"/>
              <a:gd name="connsiteX0" fmla="*/ 920639 w 2972903"/>
              <a:gd name="connsiteY0" fmla="*/ 1510879 h 1599668"/>
              <a:gd name="connsiteX1" fmla="*/ 463952 w 2972903"/>
              <a:gd name="connsiteY1" fmla="*/ 1281762 h 1599668"/>
              <a:gd name="connsiteX2" fmla="*/ 194856 w 2972903"/>
              <a:gd name="connsiteY2" fmla="*/ 706389 h 1599668"/>
              <a:gd name="connsiteX3" fmla="*/ 0 w 2972903"/>
              <a:gd name="connsiteY3" fmla="*/ 0 h 1599668"/>
              <a:gd name="connsiteX4" fmla="*/ 855425 w 2972903"/>
              <a:gd name="connsiteY4" fmla="*/ 4704 h 1599668"/>
              <a:gd name="connsiteX5" fmla="*/ 963632 w 2972903"/>
              <a:gd name="connsiteY5" fmla="*/ 388957 h 1599668"/>
              <a:gd name="connsiteX6" fmla="*/ 1351151 w 2972903"/>
              <a:gd name="connsiteY6" fmla="*/ 981225 h 1599668"/>
              <a:gd name="connsiteX7" fmla="*/ 1997777 w 2972903"/>
              <a:gd name="connsiteY7" fmla="*/ 961152 h 1599668"/>
              <a:gd name="connsiteX8" fmla="*/ 2107076 w 2972903"/>
              <a:gd name="connsiteY8" fmla="*/ 511371 h 1599668"/>
              <a:gd name="connsiteX9" fmla="*/ 2082107 w 2972903"/>
              <a:gd name="connsiteY9" fmla="*/ 42468 h 1599668"/>
              <a:gd name="connsiteX10" fmla="*/ 2923738 w 2972903"/>
              <a:gd name="connsiteY10" fmla="*/ 67242 h 1599668"/>
              <a:gd name="connsiteX11" fmla="*/ 2568409 w 2972903"/>
              <a:gd name="connsiteY11" fmla="*/ 1426949 h 1599668"/>
              <a:gd name="connsiteX12" fmla="*/ 920639 w 2972903"/>
              <a:gd name="connsiteY12" fmla="*/ 1510879 h 1599668"/>
              <a:gd name="connsiteX0" fmla="*/ 920639 w 2972903"/>
              <a:gd name="connsiteY0" fmla="*/ 1510879 h 1599668"/>
              <a:gd name="connsiteX1" fmla="*/ 463952 w 2972903"/>
              <a:gd name="connsiteY1" fmla="*/ 1281762 h 1599668"/>
              <a:gd name="connsiteX2" fmla="*/ 194856 w 2972903"/>
              <a:gd name="connsiteY2" fmla="*/ 706389 h 1599668"/>
              <a:gd name="connsiteX3" fmla="*/ 0 w 2972903"/>
              <a:gd name="connsiteY3" fmla="*/ 0 h 1599668"/>
              <a:gd name="connsiteX4" fmla="*/ 855425 w 2972903"/>
              <a:gd name="connsiteY4" fmla="*/ 4704 h 1599668"/>
              <a:gd name="connsiteX5" fmla="*/ 932376 w 2972903"/>
              <a:gd name="connsiteY5" fmla="*/ 436719 h 1599668"/>
              <a:gd name="connsiteX6" fmla="*/ 1351151 w 2972903"/>
              <a:gd name="connsiteY6" fmla="*/ 981225 h 1599668"/>
              <a:gd name="connsiteX7" fmla="*/ 1997777 w 2972903"/>
              <a:gd name="connsiteY7" fmla="*/ 961152 h 1599668"/>
              <a:gd name="connsiteX8" fmla="*/ 2107076 w 2972903"/>
              <a:gd name="connsiteY8" fmla="*/ 511371 h 1599668"/>
              <a:gd name="connsiteX9" fmla="*/ 2082107 w 2972903"/>
              <a:gd name="connsiteY9" fmla="*/ 42468 h 1599668"/>
              <a:gd name="connsiteX10" fmla="*/ 2923738 w 2972903"/>
              <a:gd name="connsiteY10" fmla="*/ 67242 h 1599668"/>
              <a:gd name="connsiteX11" fmla="*/ 2568409 w 2972903"/>
              <a:gd name="connsiteY11" fmla="*/ 1426949 h 1599668"/>
              <a:gd name="connsiteX12" fmla="*/ 920639 w 2972903"/>
              <a:gd name="connsiteY12" fmla="*/ 1510879 h 1599668"/>
              <a:gd name="connsiteX0" fmla="*/ 920639 w 2972903"/>
              <a:gd name="connsiteY0" fmla="*/ 1510879 h 1599668"/>
              <a:gd name="connsiteX1" fmla="*/ 463952 w 2972903"/>
              <a:gd name="connsiteY1" fmla="*/ 1281762 h 1599668"/>
              <a:gd name="connsiteX2" fmla="*/ 194856 w 2972903"/>
              <a:gd name="connsiteY2" fmla="*/ 706389 h 1599668"/>
              <a:gd name="connsiteX3" fmla="*/ 0 w 2972903"/>
              <a:gd name="connsiteY3" fmla="*/ 0 h 1599668"/>
              <a:gd name="connsiteX4" fmla="*/ 855425 w 2972903"/>
              <a:gd name="connsiteY4" fmla="*/ 4704 h 1599668"/>
              <a:gd name="connsiteX5" fmla="*/ 932376 w 2972903"/>
              <a:gd name="connsiteY5" fmla="*/ 436719 h 1599668"/>
              <a:gd name="connsiteX6" fmla="*/ 1351151 w 2972903"/>
              <a:gd name="connsiteY6" fmla="*/ 981225 h 1599668"/>
              <a:gd name="connsiteX7" fmla="*/ 1997777 w 2972903"/>
              <a:gd name="connsiteY7" fmla="*/ 961152 h 1599668"/>
              <a:gd name="connsiteX8" fmla="*/ 2107076 w 2972903"/>
              <a:gd name="connsiteY8" fmla="*/ 511371 h 1599668"/>
              <a:gd name="connsiteX9" fmla="*/ 2082107 w 2972903"/>
              <a:gd name="connsiteY9" fmla="*/ 42468 h 1599668"/>
              <a:gd name="connsiteX10" fmla="*/ 2923738 w 2972903"/>
              <a:gd name="connsiteY10" fmla="*/ 67242 h 1599668"/>
              <a:gd name="connsiteX11" fmla="*/ 2568409 w 2972903"/>
              <a:gd name="connsiteY11" fmla="*/ 1426949 h 1599668"/>
              <a:gd name="connsiteX12" fmla="*/ 920639 w 2972903"/>
              <a:gd name="connsiteY12" fmla="*/ 1510879 h 1599668"/>
              <a:gd name="connsiteX0" fmla="*/ 920639 w 2972903"/>
              <a:gd name="connsiteY0" fmla="*/ 1510879 h 1599668"/>
              <a:gd name="connsiteX1" fmla="*/ 463952 w 2972903"/>
              <a:gd name="connsiteY1" fmla="*/ 1281762 h 1599668"/>
              <a:gd name="connsiteX2" fmla="*/ 194856 w 2972903"/>
              <a:gd name="connsiteY2" fmla="*/ 706389 h 1599668"/>
              <a:gd name="connsiteX3" fmla="*/ 0 w 2972903"/>
              <a:gd name="connsiteY3" fmla="*/ 0 h 1599668"/>
              <a:gd name="connsiteX4" fmla="*/ 855425 w 2972903"/>
              <a:gd name="connsiteY4" fmla="*/ 4704 h 1599668"/>
              <a:gd name="connsiteX5" fmla="*/ 932376 w 2972903"/>
              <a:gd name="connsiteY5" fmla="*/ 436719 h 1599668"/>
              <a:gd name="connsiteX6" fmla="*/ 1279048 w 2972903"/>
              <a:gd name="connsiteY6" fmla="*/ 991260 h 1599668"/>
              <a:gd name="connsiteX7" fmla="*/ 1997777 w 2972903"/>
              <a:gd name="connsiteY7" fmla="*/ 961152 h 1599668"/>
              <a:gd name="connsiteX8" fmla="*/ 2107076 w 2972903"/>
              <a:gd name="connsiteY8" fmla="*/ 511371 h 1599668"/>
              <a:gd name="connsiteX9" fmla="*/ 2082107 w 2972903"/>
              <a:gd name="connsiteY9" fmla="*/ 42468 h 1599668"/>
              <a:gd name="connsiteX10" fmla="*/ 2923738 w 2972903"/>
              <a:gd name="connsiteY10" fmla="*/ 67242 h 1599668"/>
              <a:gd name="connsiteX11" fmla="*/ 2568409 w 2972903"/>
              <a:gd name="connsiteY11" fmla="*/ 1426949 h 1599668"/>
              <a:gd name="connsiteX12" fmla="*/ 920639 w 2972903"/>
              <a:gd name="connsiteY12" fmla="*/ 1510879 h 1599668"/>
              <a:gd name="connsiteX0" fmla="*/ 920639 w 2972903"/>
              <a:gd name="connsiteY0" fmla="*/ 1510879 h 1599668"/>
              <a:gd name="connsiteX1" fmla="*/ 463952 w 2972903"/>
              <a:gd name="connsiteY1" fmla="*/ 1281762 h 1599668"/>
              <a:gd name="connsiteX2" fmla="*/ 194856 w 2972903"/>
              <a:gd name="connsiteY2" fmla="*/ 706389 h 1599668"/>
              <a:gd name="connsiteX3" fmla="*/ 0 w 2972903"/>
              <a:gd name="connsiteY3" fmla="*/ 0 h 1599668"/>
              <a:gd name="connsiteX4" fmla="*/ 855425 w 2972903"/>
              <a:gd name="connsiteY4" fmla="*/ 4704 h 1599668"/>
              <a:gd name="connsiteX5" fmla="*/ 932376 w 2972903"/>
              <a:gd name="connsiteY5" fmla="*/ 436719 h 1599668"/>
              <a:gd name="connsiteX6" fmla="*/ 1279048 w 2972903"/>
              <a:gd name="connsiteY6" fmla="*/ 991260 h 1599668"/>
              <a:gd name="connsiteX7" fmla="*/ 1997777 w 2972903"/>
              <a:gd name="connsiteY7" fmla="*/ 961152 h 1599668"/>
              <a:gd name="connsiteX8" fmla="*/ 2107076 w 2972903"/>
              <a:gd name="connsiteY8" fmla="*/ 511371 h 1599668"/>
              <a:gd name="connsiteX9" fmla="*/ 2082107 w 2972903"/>
              <a:gd name="connsiteY9" fmla="*/ 42468 h 1599668"/>
              <a:gd name="connsiteX10" fmla="*/ 2923738 w 2972903"/>
              <a:gd name="connsiteY10" fmla="*/ 67242 h 1599668"/>
              <a:gd name="connsiteX11" fmla="*/ 2568409 w 2972903"/>
              <a:gd name="connsiteY11" fmla="*/ 1426949 h 1599668"/>
              <a:gd name="connsiteX12" fmla="*/ 920639 w 2972903"/>
              <a:gd name="connsiteY12" fmla="*/ 1510879 h 1599668"/>
              <a:gd name="connsiteX0" fmla="*/ 920639 w 2987831"/>
              <a:gd name="connsiteY0" fmla="*/ 1510879 h 1599668"/>
              <a:gd name="connsiteX1" fmla="*/ 463952 w 2987831"/>
              <a:gd name="connsiteY1" fmla="*/ 1281762 h 1599668"/>
              <a:gd name="connsiteX2" fmla="*/ 194856 w 2987831"/>
              <a:gd name="connsiteY2" fmla="*/ 706389 h 1599668"/>
              <a:gd name="connsiteX3" fmla="*/ 0 w 2987831"/>
              <a:gd name="connsiteY3" fmla="*/ 0 h 1599668"/>
              <a:gd name="connsiteX4" fmla="*/ 855425 w 2987831"/>
              <a:gd name="connsiteY4" fmla="*/ 4704 h 1599668"/>
              <a:gd name="connsiteX5" fmla="*/ 932376 w 2987831"/>
              <a:gd name="connsiteY5" fmla="*/ 436719 h 1599668"/>
              <a:gd name="connsiteX6" fmla="*/ 1279048 w 2987831"/>
              <a:gd name="connsiteY6" fmla="*/ 991260 h 1599668"/>
              <a:gd name="connsiteX7" fmla="*/ 1997777 w 2987831"/>
              <a:gd name="connsiteY7" fmla="*/ 961152 h 1599668"/>
              <a:gd name="connsiteX8" fmla="*/ 2107076 w 2987831"/>
              <a:gd name="connsiteY8" fmla="*/ 511371 h 1599668"/>
              <a:gd name="connsiteX9" fmla="*/ 2082107 w 2987831"/>
              <a:gd name="connsiteY9" fmla="*/ 42468 h 1599668"/>
              <a:gd name="connsiteX10" fmla="*/ 2923738 w 2987831"/>
              <a:gd name="connsiteY10" fmla="*/ 67242 h 1599668"/>
              <a:gd name="connsiteX11" fmla="*/ 2568409 w 2987831"/>
              <a:gd name="connsiteY11" fmla="*/ 1426949 h 1599668"/>
              <a:gd name="connsiteX12" fmla="*/ 920639 w 2987831"/>
              <a:gd name="connsiteY12" fmla="*/ 1510879 h 1599668"/>
              <a:gd name="connsiteX0" fmla="*/ 920639 w 2967543"/>
              <a:gd name="connsiteY0" fmla="*/ 1510879 h 1599668"/>
              <a:gd name="connsiteX1" fmla="*/ 463952 w 2967543"/>
              <a:gd name="connsiteY1" fmla="*/ 1281762 h 1599668"/>
              <a:gd name="connsiteX2" fmla="*/ 194856 w 2967543"/>
              <a:gd name="connsiteY2" fmla="*/ 706389 h 1599668"/>
              <a:gd name="connsiteX3" fmla="*/ 0 w 2967543"/>
              <a:gd name="connsiteY3" fmla="*/ 0 h 1599668"/>
              <a:gd name="connsiteX4" fmla="*/ 855425 w 2967543"/>
              <a:gd name="connsiteY4" fmla="*/ 4704 h 1599668"/>
              <a:gd name="connsiteX5" fmla="*/ 932376 w 2967543"/>
              <a:gd name="connsiteY5" fmla="*/ 436719 h 1599668"/>
              <a:gd name="connsiteX6" fmla="*/ 1279048 w 2967543"/>
              <a:gd name="connsiteY6" fmla="*/ 991260 h 1599668"/>
              <a:gd name="connsiteX7" fmla="*/ 1997777 w 2967543"/>
              <a:gd name="connsiteY7" fmla="*/ 961152 h 1599668"/>
              <a:gd name="connsiteX8" fmla="*/ 2107076 w 2967543"/>
              <a:gd name="connsiteY8" fmla="*/ 511371 h 1599668"/>
              <a:gd name="connsiteX9" fmla="*/ 2082107 w 2967543"/>
              <a:gd name="connsiteY9" fmla="*/ 42468 h 1599668"/>
              <a:gd name="connsiteX10" fmla="*/ 2923738 w 2967543"/>
              <a:gd name="connsiteY10" fmla="*/ 67242 h 1599668"/>
              <a:gd name="connsiteX11" fmla="*/ 2568409 w 2967543"/>
              <a:gd name="connsiteY11" fmla="*/ 1426949 h 1599668"/>
              <a:gd name="connsiteX12" fmla="*/ 920639 w 2967543"/>
              <a:gd name="connsiteY12" fmla="*/ 1510879 h 1599668"/>
              <a:gd name="connsiteX0" fmla="*/ 855485 w 2902389"/>
              <a:gd name="connsiteY0" fmla="*/ 1510299 h 1599088"/>
              <a:gd name="connsiteX1" fmla="*/ 398798 w 2902389"/>
              <a:gd name="connsiteY1" fmla="*/ 1281182 h 1599088"/>
              <a:gd name="connsiteX2" fmla="*/ 129702 w 2902389"/>
              <a:gd name="connsiteY2" fmla="*/ 705809 h 1599088"/>
              <a:gd name="connsiteX3" fmla="*/ 0 w 2902389"/>
              <a:gd name="connsiteY3" fmla="*/ 0 h 1599088"/>
              <a:gd name="connsiteX4" fmla="*/ 790271 w 2902389"/>
              <a:gd name="connsiteY4" fmla="*/ 4124 h 1599088"/>
              <a:gd name="connsiteX5" fmla="*/ 867222 w 2902389"/>
              <a:gd name="connsiteY5" fmla="*/ 436139 h 1599088"/>
              <a:gd name="connsiteX6" fmla="*/ 1213894 w 2902389"/>
              <a:gd name="connsiteY6" fmla="*/ 990680 h 1599088"/>
              <a:gd name="connsiteX7" fmla="*/ 1932623 w 2902389"/>
              <a:gd name="connsiteY7" fmla="*/ 960572 h 1599088"/>
              <a:gd name="connsiteX8" fmla="*/ 2041922 w 2902389"/>
              <a:gd name="connsiteY8" fmla="*/ 510791 h 1599088"/>
              <a:gd name="connsiteX9" fmla="*/ 2016953 w 2902389"/>
              <a:gd name="connsiteY9" fmla="*/ 41888 h 1599088"/>
              <a:gd name="connsiteX10" fmla="*/ 2858584 w 2902389"/>
              <a:gd name="connsiteY10" fmla="*/ 66662 h 1599088"/>
              <a:gd name="connsiteX11" fmla="*/ 2503255 w 2902389"/>
              <a:gd name="connsiteY11" fmla="*/ 1426369 h 1599088"/>
              <a:gd name="connsiteX12" fmla="*/ 855485 w 2902389"/>
              <a:gd name="connsiteY12" fmla="*/ 1510299 h 159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2389" h="1599088">
                <a:moveTo>
                  <a:pt x="855485" y="1510299"/>
                </a:moveTo>
                <a:cubicBezTo>
                  <a:pt x="580205" y="1465942"/>
                  <a:pt x="519762" y="1415264"/>
                  <a:pt x="398798" y="1281182"/>
                </a:cubicBezTo>
                <a:cubicBezTo>
                  <a:pt x="277834" y="1147100"/>
                  <a:pt x="196168" y="919339"/>
                  <a:pt x="129702" y="705809"/>
                </a:cubicBezTo>
                <a:cubicBezTo>
                  <a:pt x="63236" y="492279"/>
                  <a:pt x="12108" y="141592"/>
                  <a:pt x="0" y="0"/>
                </a:cubicBezTo>
                <a:lnTo>
                  <a:pt x="790271" y="4124"/>
                </a:lnTo>
                <a:lnTo>
                  <a:pt x="867222" y="436139"/>
                </a:lnTo>
                <a:cubicBezTo>
                  <a:pt x="946842" y="815614"/>
                  <a:pt x="977245" y="879112"/>
                  <a:pt x="1213894" y="990680"/>
                </a:cubicBezTo>
                <a:cubicBezTo>
                  <a:pt x="1450543" y="1102248"/>
                  <a:pt x="1721657" y="1037695"/>
                  <a:pt x="1932623" y="960572"/>
                </a:cubicBezTo>
                <a:cubicBezTo>
                  <a:pt x="2050349" y="863665"/>
                  <a:pt x="2057309" y="677842"/>
                  <a:pt x="2041922" y="510791"/>
                </a:cubicBezTo>
                <a:cubicBezTo>
                  <a:pt x="2031597" y="322753"/>
                  <a:pt x="2033048" y="182513"/>
                  <a:pt x="2016953" y="41888"/>
                </a:cubicBezTo>
                <a:lnTo>
                  <a:pt x="2858584" y="66662"/>
                </a:lnTo>
                <a:cubicBezTo>
                  <a:pt x="2873876" y="362196"/>
                  <a:pt x="3065950" y="1176592"/>
                  <a:pt x="2503255" y="1426369"/>
                </a:cubicBezTo>
                <a:cubicBezTo>
                  <a:pt x="1973068" y="1679653"/>
                  <a:pt x="1389300" y="1605623"/>
                  <a:pt x="855485" y="1510299"/>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2FA1521E-E13A-82AE-BC1A-6E6E109E0C44}"/>
              </a:ext>
            </a:extLst>
          </p:cNvPr>
          <p:cNvGrpSpPr/>
          <p:nvPr/>
        </p:nvGrpSpPr>
        <p:grpSpPr>
          <a:xfrm flipH="1">
            <a:off x="9646546" y="4362714"/>
            <a:ext cx="582025" cy="477440"/>
            <a:chOff x="7519962" y="3090708"/>
            <a:chExt cx="619238" cy="507966"/>
          </a:xfrm>
        </p:grpSpPr>
        <p:sp>
          <p:nvSpPr>
            <p:cNvPr id="25" name="Freeform: Shape 24">
              <a:extLst>
                <a:ext uri="{FF2B5EF4-FFF2-40B4-BE49-F238E27FC236}">
                  <a16:creationId xmlns:a16="http://schemas.microsoft.com/office/drawing/2014/main" id="{9BEC9D80-55EB-06E1-773F-BD3EAE5F99ED}"/>
                </a:ext>
              </a:extLst>
            </p:cNvPr>
            <p:cNvSpPr/>
            <p:nvPr/>
          </p:nvSpPr>
          <p:spPr>
            <a:xfrm>
              <a:off x="7688803" y="3495020"/>
              <a:ext cx="299251" cy="103654"/>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 name="connsiteX0" fmla="*/ 0 w 107170"/>
                <a:gd name="connsiteY0" fmla="*/ 0 h 84751"/>
                <a:gd name="connsiteX1" fmla="*/ 107170 w 107170"/>
                <a:gd name="connsiteY1" fmla="*/ 84698 h 84751"/>
              </a:gdLst>
              <a:ahLst/>
              <a:cxnLst>
                <a:cxn ang="0">
                  <a:pos x="connsiteX0" y="connsiteY0"/>
                </a:cxn>
                <a:cxn ang="0">
                  <a:pos x="connsiteX1" y="connsiteY1"/>
                </a:cxn>
              </a:cxnLst>
              <a:rect l="l" t="t" r="r" b="b"/>
              <a:pathLst>
                <a:path w="107170" h="84751">
                  <a:moveTo>
                    <a:pt x="0" y="0"/>
                  </a:moveTo>
                  <a:cubicBezTo>
                    <a:pt x="4431" y="68657"/>
                    <a:pt x="73464" y="85850"/>
                    <a:pt x="107170" y="84698"/>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4723AE0-F2B4-B8C7-4BE0-C1969A7A0B72}"/>
                </a:ext>
              </a:extLst>
            </p:cNvPr>
            <p:cNvGrpSpPr/>
            <p:nvPr/>
          </p:nvGrpSpPr>
          <p:grpSpPr>
            <a:xfrm>
              <a:off x="7519962" y="3090708"/>
              <a:ext cx="619238" cy="312906"/>
              <a:chOff x="1162566" y="1754387"/>
              <a:chExt cx="619238" cy="312906"/>
            </a:xfrm>
          </p:grpSpPr>
          <p:sp>
            <p:nvSpPr>
              <p:cNvPr id="27" name="Oval 26">
                <a:extLst>
                  <a:ext uri="{FF2B5EF4-FFF2-40B4-BE49-F238E27FC236}">
                    <a16:creationId xmlns:a16="http://schemas.microsoft.com/office/drawing/2014/main" id="{6C251ADB-ACE1-0F8A-47DD-E19825AD8A7C}"/>
                  </a:ext>
                </a:extLst>
              </p:cNvPr>
              <p:cNvSpPr/>
              <p:nvPr/>
            </p:nvSpPr>
            <p:spPr>
              <a:xfrm rot="21262796" flipV="1">
                <a:off x="1162566" y="1771850"/>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0C2B6A1-5242-0B1E-2F94-C944F1E17B0C}"/>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9F46D0B5-95A8-D5A4-4146-D85F49CD91D3}"/>
                  </a:ext>
                </a:extLst>
              </p:cNvPr>
              <p:cNvSpPr/>
              <p:nvPr/>
            </p:nvSpPr>
            <p:spPr>
              <a:xfrm rot="21262796" flipV="1">
                <a:off x="1505310" y="175438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BCC4E26-745E-C4B4-C92B-09B17FE87317}"/>
                  </a:ext>
                </a:extLst>
              </p:cNvPr>
              <p:cNvSpPr/>
              <p:nvPr/>
            </p:nvSpPr>
            <p:spPr>
              <a:xfrm rot="18622065" flipV="1">
                <a:off x="1641096" y="1843587"/>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nvGrpSpPr>
          <p:cNvPr id="31" name="Group 30">
            <a:extLst>
              <a:ext uri="{FF2B5EF4-FFF2-40B4-BE49-F238E27FC236}">
                <a16:creationId xmlns:a16="http://schemas.microsoft.com/office/drawing/2014/main" id="{05259DAA-88D3-8B12-1DF3-347F11045499}"/>
              </a:ext>
            </a:extLst>
          </p:cNvPr>
          <p:cNvGrpSpPr/>
          <p:nvPr/>
        </p:nvGrpSpPr>
        <p:grpSpPr>
          <a:xfrm>
            <a:off x="10570936" y="5797171"/>
            <a:ext cx="606561" cy="138637"/>
            <a:chOff x="10558231" y="7375699"/>
            <a:chExt cx="606561" cy="138637"/>
          </a:xfrm>
        </p:grpSpPr>
        <p:sp>
          <p:nvSpPr>
            <p:cNvPr id="36" name="Freeform: Shape 35">
              <a:extLst>
                <a:ext uri="{FF2B5EF4-FFF2-40B4-BE49-F238E27FC236}">
                  <a16:creationId xmlns:a16="http://schemas.microsoft.com/office/drawing/2014/main" id="{82D578FD-1509-3E95-3FA7-2C2CBE8405BE}"/>
                </a:ext>
              </a:extLst>
            </p:cNvPr>
            <p:cNvSpPr/>
            <p:nvPr/>
          </p:nvSpPr>
          <p:spPr>
            <a:xfrm rot="5636109">
              <a:off x="10996826" y="7335793"/>
              <a:ext cx="128060" cy="207872"/>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1709802-02C6-7151-BFEA-0FD337626468}"/>
                </a:ext>
              </a:extLst>
            </p:cNvPr>
            <p:cNvSpPr/>
            <p:nvPr/>
          </p:nvSpPr>
          <p:spPr>
            <a:xfrm rot="15963891" flipH="1">
              <a:off x="10598137" y="7346370"/>
              <a:ext cx="128060" cy="207872"/>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Freeform: Shape 27">
            <a:extLst>
              <a:ext uri="{FF2B5EF4-FFF2-40B4-BE49-F238E27FC236}">
                <a16:creationId xmlns:a16="http://schemas.microsoft.com/office/drawing/2014/main" id="{CB987A4A-FBA2-4D63-E7BD-1F5919B43EC1}"/>
              </a:ext>
            </a:extLst>
          </p:cNvPr>
          <p:cNvSpPr/>
          <p:nvPr/>
        </p:nvSpPr>
        <p:spPr>
          <a:xfrm flipH="1">
            <a:off x="10844355" y="6098204"/>
            <a:ext cx="93561" cy="42396"/>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DFDFA-2DF8-D0C2-9106-5421D4995177}"/>
              </a:ext>
            </a:extLst>
          </p:cNvPr>
          <p:cNvSpPr>
            <a:spLocks noGrp="1"/>
          </p:cNvSpPr>
          <p:nvPr>
            <p:ph type="title" hasCustomPrompt="1"/>
          </p:nvPr>
        </p:nvSpPr>
        <p:spPr>
          <a:xfrm>
            <a:off x="700790" y="5270513"/>
            <a:ext cx="6816291" cy="807720"/>
          </a:xfrm>
        </p:spPr>
        <p:txBody>
          <a:bodyPr anchor="ctr">
            <a:normAutofit/>
          </a:bodyPr>
          <a:lstStyle>
            <a:lvl1pPr>
              <a:defRPr sz="1600" b="0" cap="all" baseline="0">
                <a:solidFill>
                  <a:schemeClr val="accent3">
                    <a:lumMod val="75000"/>
                  </a:schemeClr>
                </a:solidFill>
                <a:latin typeface="+mn-lt"/>
              </a:defRPr>
            </a:lvl1pPr>
          </a:lstStyle>
          <a:p>
            <a:r>
              <a:rPr lang="en-US" dirty="0"/>
              <a:t>Quote Author</a:t>
            </a:r>
          </a:p>
        </p:txBody>
      </p:sp>
      <p:sp>
        <p:nvSpPr>
          <p:cNvPr id="13" name="Content Placeholder 12">
            <a:extLst>
              <a:ext uri="{FF2B5EF4-FFF2-40B4-BE49-F238E27FC236}">
                <a16:creationId xmlns:a16="http://schemas.microsoft.com/office/drawing/2014/main" id="{E924EA39-00C8-FFB6-1968-1B867DB53B91}"/>
              </a:ext>
            </a:extLst>
          </p:cNvPr>
          <p:cNvSpPr>
            <a:spLocks noGrp="1"/>
          </p:cNvSpPr>
          <p:nvPr>
            <p:ph sz="quarter" idx="13" hasCustomPrompt="1"/>
          </p:nvPr>
        </p:nvSpPr>
        <p:spPr>
          <a:xfrm>
            <a:off x="685802" y="932766"/>
            <a:ext cx="7380196" cy="3644128"/>
          </a:xfrm>
        </p:spPr>
        <p:txBody>
          <a:bodyPr/>
          <a:lstStyle>
            <a:lvl1pPr marL="0" indent="0">
              <a:lnSpc>
                <a:spcPct val="100000"/>
              </a:lnSpc>
              <a:buNone/>
              <a:defRPr sz="4600">
                <a:solidFill>
                  <a:schemeClr val="accent3">
                    <a:lumMod val="75000"/>
                  </a:schemeClr>
                </a:solidFill>
              </a:defRPr>
            </a:lvl1pPr>
          </a:lstStyle>
          <a:p>
            <a:pPr lvl="0"/>
            <a:r>
              <a:rPr lang="en-US" dirty="0"/>
              <a:t>Click to add Quote</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accent3">
                    <a:lumMod val="75000"/>
                  </a:schemeClr>
                </a:solidFill>
              </a:defRPr>
            </a:lvl1p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5776430" y="6356350"/>
            <a:ext cx="2066535" cy="365125"/>
          </a:xfrm>
        </p:spPr>
        <p:txBody>
          <a:bodyPr/>
          <a:lstStyle>
            <a:lvl1pPr>
              <a:defRPr>
                <a:solidFill>
                  <a:schemeClr val="accent3">
                    <a:lumMod val="75000"/>
                  </a:schemeClr>
                </a:solidFil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accent3">
                    <a:lumMod val="75000"/>
                  </a:schemeClr>
                </a:solidFill>
              </a:defRPr>
            </a:lvl1pPr>
          </a:lstStyle>
          <a:p>
            <a:fld id="{7CF79DB2-B0CF-4CB1-AE78-9ED1037C015C}" type="slidenum">
              <a:rPr lang="en-US" smtClean="0"/>
              <a:t>‹#›</a:t>
            </a:fld>
            <a:endParaRPr lang="en-US"/>
          </a:p>
        </p:txBody>
      </p:sp>
    </p:spTree>
    <p:extLst>
      <p:ext uri="{BB962C8B-B14F-4D97-AF65-F5344CB8AC3E}">
        <p14:creationId xmlns:p14="http://schemas.microsoft.com/office/powerpoint/2010/main" val="42034575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Number Large">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DB845DF-A6AA-5EA8-1241-69EFACB9CA1A}"/>
              </a:ext>
            </a:extLst>
          </p:cNvPr>
          <p:cNvSpPr>
            <a:spLocks noGrp="1"/>
          </p:cNvSpPr>
          <p:nvPr>
            <p:ph type="title"/>
          </p:nvPr>
        </p:nvSpPr>
        <p:spPr>
          <a:xfrm>
            <a:off x="4120994" y="4478218"/>
            <a:ext cx="7057007" cy="1478660"/>
          </a:xfrm>
        </p:spPr>
        <p:txBody>
          <a:bodyPr anchor="t">
            <a:normAutofit/>
          </a:bodyPr>
          <a:lstStyle>
            <a:lvl1pPr>
              <a:lnSpc>
                <a:spcPct val="110000"/>
              </a:lnSpc>
              <a:defRPr sz="2400" b="0" spc="0" baseline="0">
                <a:latin typeface="+mn-lt"/>
              </a:defRPr>
            </a:lvl1pPr>
          </a:lstStyle>
          <a:p>
            <a:r>
              <a:rPr lang="en-US"/>
              <a:t>Click to edit Master title style</a:t>
            </a:r>
          </a:p>
        </p:txBody>
      </p:sp>
      <p:sp>
        <p:nvSpPr>
          <p:cNvPr id="14" name="Content Placeholder 13">
            <a:extLst>
              <a:ext uri="{FF2B5EF4-FFF2-40B4-BE49-F238E27FC236}">
                <a16:creationId xmlns:a16="http://schemas.microsoft.com/office/drawing/2014/main" id="{EFFDCEC5-78F7-1A72-64CB-DF2DDF3A8FB5}"/>
              </a:ext>
            </a:extLst>
          </p:cNvPr>
          <p:cNvSpPr>
            <a:spLocks noGrp="1"/>
          </p:cNvSpPr>
          <p:nvPr>
            <p:ph sz="quarter" idx="13" hasCustomPrompt="1"/>
          </p:nvPr>
        </p:nvSpPr>
        <p:spPr>
          <a:xfrm>
            <a:off x="4027488" y="825500"/>
            <a:ext cx="7746596" cy="4500979"/>
          </a:xfrm>
        </p:spPr>
        <p:txBody>
          <a:bodyPr anchor="b"/>
          <a:lstStyle>
            <a:lvl1pPr>
              <a:buNone/>
              <a:defRPr sz="30000" b="1">
                <a:latin typeface="+mj-lt"/>
              </a:defRPr>
            </a:lvl1pPr>
          </a:lstStyle>
          <a:p>
            <a:pPr lvl="0"/>
            <a:r>
              <a:rPr lang="en-US" dirty="0"/>
              <a:t>##%</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4120995" y="6356350"/>
            <a:ext cx="3172685" cy="365125"/>
          </a:xfrm>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lvl1pPr>
              <a:defRPr>
                <a:solidFill>
                  <a:schemeClr val="tx2"/>
                </a:solidFil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t>‹#›</a:t>
            </a:fld>
            <a:endParaRPr lang="en-US"/>
          </a:p>
        </p:txBody>
      </p:sp>
      <p:grpSp>
        <p:nvGrpSpPr>
          <p:cNvPr id="29" name="Group 28">
            <a:extLst>
              <a:ext uri="{FF2B5EF4-FFF2-40B4-BE49-F238E27FC236}">
                <a16:creationId xmlns:a16="http://schemas.microsoft.com/office/drawing/2014/main" id="{A9D9F539-92A8-FC48-F8C8-9B858AC58A97}"/>
              </a:ext>
            </a:extLst>
          </p:cNvPr>
          <p:cNvGrpSpPr/>
          <p:nvPr/>
        </p:nvGrpSpPr>
        <p:grpSpPr>
          <a:xfrm flipH="1">
            <a:off x="-116558" y="3042542"/>
            <a:ext cx="3272136" cy="3732067"/>
            <a:chOff x="8982892" y="3069175"/>
            <a:chExt cx="3272136" cy="3732067"/>
          </a:xfrm>
        </p:grpSpPr>
        <p:sp>
          <p:nvSpPr>
            <p:cNvPr id="8" name="Freeform: Shape 7">
              <a:extLst>
                <a:ext uri="{FF2B5EF4-FFF2-40B4-BE49-F238E27FC236}">
                  <a16:creationId xmlns:a16="http://schemas.microsoft.com/office/drawing/2014/main" id="{D1CEF69E-788E-7099-4364-1CD62B259D2A}"/>
                </a:ext>
              </a:extLst>
            </p:cNvPr>
            <p:cNvSpPr/>
            <p:nvPr/>
          </p:nvSpPr>
          <p:spPr>
            <a:xfrm rot="9427098" flipH="1" flipV="1">
              <a:off x="10211768" y="5220569"/>
              <a:ext cx="1997052" cy="1580673"/>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931 w 4806179"/>
                <a:gd name="connsiteY0" fmla="*/ 0 h 3062398"/>
                <a:gd name="connsiteX1" fmla="*/ 4798553 w 4806179"/>
                <a:gd name="connsiteY1" fmla="*/ 119992 h 3062398"/>
                <a:gd name="connsiteX2" fmla="*/ 4617528 w 4806179"/>
                <a:gd name="connsiteY2" fmla="*/ 856834 h 3062398"/>
                <a:gd name="connsiteX3" fmla="*/ 4456812 w 4806179"/>
                <a:gd name="connsiteY3" fmla="*/ 2022793 h 3062398"/>
                <a:gd name="connsiteX4" fmla="*/ 3916055 w 4806179"/>
                <a:gd name="connsiteY4" fmla="*/ 2591361 h 3062398"/>
                <a:gd name="connsiteX5" fmla="*/ 3172028 w 4806179"/>
                <a:gd name="connsiteY5" fmla="*/ 2933564 h 3062398"/>
                <a:gd name="connsiteX6" fmla="*/ 2247564 w 4806179"/>
                <a:gd name="connsiteY6" fmla="*/ 3062253 h 3062398"/>
                <a:gd name="connsiteX7" fmla="*/ 1394792 w 4806179"/>
                <a:gd name="connsiteY7" fmla="*/ 2945941 h 3062398"/>
                <a:gd name="connsiteX8" fmla="*/ 644792 w 4806179"/>
                <a:gd name="connsiteY8" fmla="*/ 2514496 h 3062398"/>
                <a:gd name="connsiteX9" fmla="*/ 155090 w 4806179"/>
                <a:gd name="connsiteY9" fmla="*/ 2010352 h 3062398"/>
                <a:gd name="connsiteX10" fmla="*/ 13821 w 4806179"/>
                <a:gd name="connsiteY10" fmla="*/ 1161870 h 3062398"/>
                <a:gd name="connsiteX11" fmla="*/ 1931 w 4806179"/>
                <a:gd name="connsiteY11" fmla="*/ 0 h 3062398"/>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644792 w 4806180"/>
                <a:gd name="connsiteY8" fmla="*/ 2514496 h 3353180"/>
                <a:gd name="connsiteX9" fmla="*/ 155090 w 4806180"/>
                <a:gd name="connsiteY9" fmla="*/ 2010352 h 3353180"/>
                <a:gd name="connsiteX10" fmla="*/ 13821 w 4806180"/>
                <a:gd name="connsiteY10" fmla="*/ 1161870 h 3353180"/>
                <a:gd name="connsiteX11" fmla="*/ 1931 w 4806180"/>
                <a:gd name="connsiteY11"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694383 w 4806180"/>
                <a:gd name="connsiteY7" fmla="*/ 3026148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71637"/>
                <a:gd name="connsiteX1" fmla="*/ 4798553 w 4806180"/>
                <a:gd name="connsiteY1" fmla="*/ 119992 h 3371637"/>
                <a:gd name="connsiteX2" fmla="*/ 4617528 w 4806180"/>
                <a:gd name="connsiteY2" fmla="*/ 856834 h 3371637"/>
                <a:gd name="connsiteX3" fmla="*/ 4456812 w 4806180"/>
                <a:gd name="connsiteY3" fmla="*/ 2022793 h 3371637"/>
                <a:gd name="connsiteX4" fmla="*/ 3916055 w 4806180"/>
                <a:gd name="connsiteY4" fmla="*/ 2591361 h 3371637"/>
                <a:gd name="connsiteX5" fmla="*/ 3052098 w 4806180"/>
                <a:gd name="connsiteY5" fmla="*/ 3342938 h 3371637"/>
                <a:gd name="connsiteX6" fmla="*/ 2083888 w 4806180"/>
                <a:gd name="connsiteY6" fmla="*/ 3325681 h 3371637"/>
                <a:gd name="connsiteX7" fmla="*/ 694383 w 4806180"/>
                <a:gd name="connsiteY7" fmla="*/ 3026148 h 3371637"/>
                <a:gd name="connsiteX8" fmla="*/ 155090 w 4806180"/>
                <a:gd name="connsiteY8" fmla="*/ 2010352 h 3371637"/>
                <a:gd name="connsiteX9" fmla="*/ 13821 w 4806180"/>
                <a:gd name="connsiteY9" fmla="*/ 1161870 h 3371637"/>
                <a:gd name="connsiteX10" fmla="*/ 1931 w 4806180"/>
                <a:gd name="connsiteY10" fmla="*/ 0 h 3371637"/>
                <a:gd name="connsiteX0" fmla="*/ 1931 w 4806180"/>
                <a:gd name="connsiteY0" fmla="*/ 0 h 3371636"/>
                <a:gd name="connsiteX1" fmla="*/ 4798553 w 4806180"/>
                <a:gd name="connsiteY1" fmla="*/ 119992 h 3371636"/>
                <a:gd name="connsiteX2" fmla="*/ 4617528 w 4806180"/>
                <a:gd name="connsiteY2" fmla="*/ 856834 h 3371636"/>
                <a:gd name="connsiteX3" fmla="*/ 4456812 w 4806180"/>
                <a:gd name="connsiteY3" fmla="*/ 2022793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06180"/>
                <a:gd name="connsiteY0" fmla="*/ 0 h 3371636"/>
                <a:gd name="connsiteX1" fmla="*/ 4798553 w 4806180"/>
                <a:gd name="connsiteY1" fmla="*/ 119992 h 3371636"/>
                <a:gd name="connsiteX2" fmla="*/ 4617528 w 4806180"/>
                <a:gd name="connsiteY2" fmla="*/ 856834 h 3371636"/>
                <a:gd name="connsiteX3" fmla="*/ 4272451 w 4806180"/>
                <a:gd name="connsiteY3" fmla="*/ 2145315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458876 w 4799215"/>
                <a:gd name="connsiteY0" fmla="*/ 0 h 3264725"/>
                <a:gd name="connsiteX1" fmla="*/ 4786137 w 4799215"/>
                <a:gd name="connsiteY1" fmla="*/ 13081 h 3264725"/>
                <a:gd name="connsiteX2" fmla="*/ 4605112 w 4799215"/>
                <a:gd name="connsiteY2" fmla="*/ 749923 h 3264725"/>
                <a:gd name="connsiteX3" fmla="*/ 4260035 w 4799215"/>
                <a:gd name="connsiteY3" fmla="*/ 2038404 h 3264725"/>
                <a:gd name="connsiteX4" fmla="*/ 3614301 w 4799215"/>
                <a:gd name="connsiteY4" fmla="*/ 3015209 h 3264725"/>
                <a:gd name="connsiteX5" fmla="*/ 3039682 w 4799215"/>
                <a:gd name="connsiteY5" fmla="*/ 3236027 h 3264725"/>
                <a:gd name="connsiteX6" fmla="*/ 2071472 w 4799215"/>
                <a:gd name="connsiteY6" fmla="*/ 3218770 h 3264725"/>
                <a:gd name="connsiteX7" fmla="*/ 681967 w 4799215"/>
                <a:gd name="connsiteY7" fmla="*/ 2919237 h 3264725"/>
                <a:gd name="connsiteX8" fmla="*/ 142674 w 4799215"/>
                <a:gd name="connsiteY8" fmla="*/ 1903441 h 3264725"/>
                <a:gd name="connsiteX9" fmla="*/ 1405 w 4799215"/>
                <a:gd name="connsiteY9" fmla="*/ 1054959 h 3264725"/>
                <a:gd name="connsiteX10" fmla="*/ 458876 w 4799215"/>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258034 w 4598373"/>
                <a:gd name="connsiteY0" fmla="*/ 0 h 3264725"/>
                <a:gd name="connsiteX1" fmla="*/ 4585295 w 4598373"/>
                <a:gd name="connsiteY1" fmla="*/ 13081 h 3264725"/>
                <a:gd name="connsiteX2" fmla="*/ 4404270 w 4598373"/>
                <a:gd name="connsiteY2" fmla="*/ 749923 h 3264725"/>
                <a:gd name="connsiteX3" fmla="*/ 4059193 w 4598373"/>
                <a:gd name="connsiteY3" fmla="*/ 2038404 h 3264725"/>
                <a:gd name="connsiteX4" fmla="*/ 3413459 w 4598373"/>
                <a:gd name="connsiteY4" fmla="*/ 3015209 h 3264725"/>
                <a:gd name="connsiteX5" fmla="*/ 2838840 w 4598373"/>
                <a:gd name="connsiteY5" fmla="*/ 3236027 h 3264725"/>
                <a:gd name="connsiteX6" fmla="*/ 1870630 w 4598373"/>
                <a:gd name="connsiteY6" fmla="*/ 3218770 h 3264725"/>
                <a:gd name="connsiteX7" fmla="*/ 481125 w 4598373"/>
                <a:gd name="connsiteY7" fmla="*/ 2919237 h 3264725"/>
                <a:gd name="connsiteX8" fmla="*/ 6310 w 4598373"/>
                <a:gd name="connsiteY8" fmla="*/ 1161492 h 3264725"/>
                <a:gd name="connsiteX9" fmla="*/ 258034 w 4598373"/>
                <a:gd name="connsiteY9" fmla="*/ 0 h 3264725"/>
                <a:gd name="connsiteX0" fmla="*/ 258034 w 4798051"/>
                <a:gd name="connsiteY0" fmla="*/ 0 h 3264725"/>
                <a:gd name="connsiteX1" fmla="*/ 4585295 w 4798051"/>
                <a:gd name="connsiteY1" fmla="*/ 13081 h 3264725"/>
                <a:gd name="connsiteX2" fmla="*/ 4059193 w 4798051"/>
                <a:gd name="connsiteY2" fmla="*/ 2038404 h 3264725"/>
                <a:gd name="connsiteX3" fmla="*/ 3413459 w 4798051"/>
                <a:gd name="connsiteY3" fmla="*/ 3015209 h 3264725"/>
                <a:gd name="connsiteX4" fmla="*/ 2838840 w 4798051"/>
                <a:gd name="connsiteY4" fmla="*/ 3236027 h 3264725"/>
                <a:gd name="connsiteX5" fmla="*/ 1870630 w 4798051"/>
                <a:gd name="connsiteY5" fmla="*/ 3218770 h 3264725"/>
                <a:gd name="connsiteX6" fmla="*/ 481125 w 4798051"/>
                <a:gd name="connsiteY6" fmla="*/ 2919237 h 3264725"/>
                <a:gd name="connsiteX7" fmla="*/ 6310 w 4798051"/>
                <a:gd name="connsiteY7" fmla="*/ 1161492 h 3264725"/>
                <a:gd name="connsiteX8" fmla="*/ 258034 w 4798051"/>
                <a:gd name="connsiteY8" fmla="*/ 0 h 3264725"/>
                <a:gd name="connsiteX0" fmla="*/ 258034 w 4585296"/>
                <a:gd name="connsiteY0" fmla="*/ 0 h 3264725"/>
                <a:gd name="connsiteX1" fmla="*/ 4585295 w 4585296"/>
                <a:gd name="connsiteY1" fmla="*/ 13081 h 3264725"/>
                <a:gd name="connsiteX2" fmla="*/ 4059193 w 4585296"/>
                <a:gd name="connsiteY2" fmla="*/ 2038404 h 3264725"/>
                <a:gd name="connsiteX3" fmla="*/ 3413459 w 4585296"/>
                <a:gd name="connsiteY3" fmla="*/ 3015209 h 3264725"/>
                <a:gd name="connsiteX4" fmla="*/ 2838840 w 4585296"/>
                <a:gd name="connsiteY4" fmla="*/ 3236027 h 3264725"/>
                <a:gd name="connsiteX5" fmla="*/ 1870630 w 4585296"/>
                <a:gd name="connsiteY5" fmla="*/ 3218770 h 3264725"/>
                <a:gd name="connsiteX6" fmla="*/ 481125 w 4585296"/>
                <a:gd name="connsiteY6" fmla="*/ 2919237 h 3264725"/>
                <a:gd name="connsiteX7" fmla="*/ 6310 w 4585296"/>
                <a:gd name="connsiteY7" fmla="*/ 1161492 h 3264725"/>
                <a:gd name="connsiteX8" fmla="*/ 258034 w 4585296"/>
                <a:gd name="connsiteY8" fmla="*/ 0 h 3264725"/>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181940 w 4594182"/>
                <a:gd name="connsiteY0" fmla="*/ 0 h 3557030"/>
                <a:gd name="connsiteX1" fmla="*/ 4594182 w 4594182"/>
                <a:gd name="connsiteY1" fmla="*/ 278024 h 3557030"/>
                <a:gd name="connsiteX2" fmla="*/ 4068080 w 4594182"/>
                <a:gd name="connsiteY2" fmla="*/ 2303347 h 3557030"/>
                <a:gd name="connsiteX3" fmla="*/ 3422346 w 4594182"/>
                <a:gd name="connsiteY3" fmla="*/ 3280152 h 3557030"/>
                <a:gd name="connsiteX4" fmla="*/ 2847727 w 4594182"/>
                <a:gd name="connsiteY4" fmla="*/ 3500970 h 3557030"/>
                <a:gd name="connsiteX5" fmla="*/ 1908870 w 4594182"/>
                <a:gd name="connsiteY5" fmla="*/ 3556118 h 3557030"/>
                <a:gd name="connsiteX6" fmla="*/ 490012 w 4594182"/>
                <a:gd name="connsiteY6" fmla="*/ 3184180 h 3557030"/>
                <a:gd name="connsiteX7" fmla="*/ 15197 w 4594182"/>
                <a:gd name="connsiteY7" fmla="*/ 1426435 h 3557030"/>
                <a:gd name="connsiteX8" fmla="*/ 181940 w 4594182"/>
                <a:gd name="connsiteY8" fmla="*/ 0 h 3557030"/>
                <a:gd name="connsiteX0" fmla="*/ 159801 w 4601400"/>
                <a:gd name="connsiteY0" fmla="*/ 1 h 3768667"/>
                <a:gd name="connsiteX1" fmla="*/ 4601400 w 4601400"/>
                <a:gd name="connsiteY1" fmla="*/ 489661 h 3768667"/>
                <a:gd name="connsiteX2" fmla="*/ 4075298 w 4601400"/>
                <a:gd name="connsiteY2" fmla="*/ 2514984 h 3768667"/>
                <a:gd name="connsiteX3" fmla="*/ 3429564 w 4601400"/>
                <a:gd name="connsiteY3" fmla="*/ 3491789 h 3768667"/>
                <a:gd name="connsiteX4" fmla="*/ 2854945 w 4601400"/>
                <a:gd name="connsiteY4" fmla="*/ 3712607 h 3768667"/>
                <a:gd name="connsiteX5" fmla="*/ 1916088 w 4601400"/>
                <a:gd name="connsiteY5" fmla="*/ 3767755 h 3768667"/>
                <a:gd name="connsiteX6" fmla="*/ 497230 w 4601400"/>
                <a:gd name="connsiteY6" fmla="*/ 3395817 h 3768667"/>
                <a:gd name="connsiteX7" fmla="*/ 22415 w 4601400"/>
                <a:gd name="connsiteY7" fmla="*/ 1638072 h 3768667"/>
                <a:gd name="connsiteX8" fmla="*/ 159801 w 4601400"/>
                <a:gd name="connsiteY8" fmla="*/ 1 h 376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1400" h="3768667">
                  <a:moveTo>
                    <a:pt x="159801" y="1"/>
                  </a:moveTo>
                  <a:cubicBezTo>
                    <a:pt x="1630548" y="92676"/>
                    <a:pt x="3130653" y="396986"/>
                    <a:pt x="4601400" y="489661"/>
                  </a:cubicBezTo>
                  <a:cubicBezTo>
                    <a:pt x="4465883" y="1545762"/>
                    <a:pt x="4270604" y="2014629"/>
                    <a:pt x="4075298" y="2514984"/>
                  </a:cubicBezTo>
                  <a:cubicBezTo>
                    <a:pt x="4050687" y="2611573"/>
                    <a:pt x="3571157" y="3366352"/>
                    <a:pt x="3429564" y="3491789"/>
                  </a:cubicBezTo>
                  <a:cubicBezTo>
                    <a:pt x="3317890" y="3584815"/>
                    <a:pt x="3037572" y="3644389"/>
                    <a:pt x="2854945" y="3712607"/>
                  </a:cubicBezTo>
                  <a:cubicBezTo>
                    <a:pt x="2479985" y="3787308"/>
                    <a:pt x="2178814" y="3764612"/>
                    <a:pt x="1916088" y="3767755"/>
                  </a:cubicBezTo>
                  <a:cubicBezTo>
                    <a:pt x="1653362" y="3770898"/>
                    <a:pt x="735866" y="3467122"/>
                    <a:pt x="497230" y="3395817"/>
                  </a:cubicBezTo>
                  <a:cubicBezTo>
                    <a:pt x="19204" y="2712818"/>
                    <a:pt x="59597" y="2124611"/>
                    <a:pt x="22415" y="1638072"/>
                  </a:cubicBezTo>
                  <a:cubicBezTo>
                    <a:pt x="-8910" y="1367065"/>
                    <a:pt x="-37735" y="539630"/>
                    <a:pt x="159801" y="1"/>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8277E407-7A9E-FC37-F619-CD34117CDB3C}"/>
                </a:ext>
              </a:extLst>
            </p:cNvPr>
            <p:cNvSpPr/>
            <p:nvPr/>
          </p:nvSpPr>
          <p:spPr>
            <a:xfrm rot="6691777">
              <a:off x="8397589" y="5191444"/>
              <a:ext cx="2174500" cy="1003894"/>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855" h="1967436">
                  <a:moveTo>
                    <a:pt x="3383099" y="1967436"/>
                  </a:moveTo>
                  <a:lnTo>
                    <a:pt x="103200" y="1967436"/>
                  </a:lnTo>
                  <a:lnTo>
                    <a:pt x="96094" y="1904172"/>
                  </a:lnTo>
                  <a:cubicBezTo>
                    <a:pt x="59860" y="1517992"/>
                    <a:pt x="52689" y="1111230"/>
                    <a:pt x="30923" y="873691"/>
                  </a:cubicBezTo>
                  <a:cubicBezTo>
                    <a:pt x="8050" y="534740"/>
                    <a:pt x="-14733" y="250973"/>
                    <a:pt x="12232" y="0"/>
                  </a:cubicBezTo>
                  <a:lnTo>
                    <a:pt x="3416309" y="4176"/>
                  </a:lnTo>
                  <a:cubicBezTo>
                    <a:pt x="3456320" y="24310"/>
                    <a:pt x="3393264" y="897693"/>
                    <a:pt x="3410360" y="1246580"/>
                  </a:cubicBezTo>
                  <a:cubicBezTo>
                    <a:pt x="3415471" y="1465705"/>
                    <a:pt x="3409967" y="1696133"/>
                    <a:pt x="3389093" y="1921570"/>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Star: 7 Points 2">
              <a:extLst>
                <a:ext uri="{FF2B5EF4-FFF2-40B4-BE49-F238E27FC236}">
                  <a16:creationId xmlns:a16="http://schemas.microsoft.com/office/drawing/2014/main" id="{9670498C-1B66-7269-8740-DECC857492B0}"/>
                </a:ext>
              </a:extLst>
            </p:cNvPr>
            <p:cNvSpPr/>
            <p:nvPr/>
          </p:nvSpPr>
          <p:spPr>
            <a:xfrm rot="14981183">
              <a:off x="10045604" y="3034050"/>
              <a:ext cx="2174300" cy="2244549"/>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5215 h 4845608"/>
                <a:gd name="connsiteX1" fmla="*/ 1612941 w 5102525"/>
                <a:gd name="connsiteY1" fmla="*/ 2135243 h 4845608"/>
                <a:gd name="connsiteX2" fmla="*/ 485506 w 5102525"/>
                <a:gd name="connsiteY2" fmla="*/ 937374 h 4845608"/>
                <a:gd name="connsiteX3" fmla="*/ 2767493 w 5102525"/>
                <a:gd name="connsiteY3" fmla="*/ 3648 h 4845608"/>
                <a:gd name="connsiteX4" fmla="*/ 3163847 w 5102525"/>
                <a:gd name="connsiteY4" fmla="*/ 1282362 h 4845608"/>
                <a:gd name="connsiteX5" fmla="*/ 4697917 w 5102525"/>
                <a:gd name="connsiteY5" fmla="*/ 714872 h 4845608"/>
                <a:gd name="connsiteX6" fmla="*/ 4272825 w 5102525"/>
                <a:gd name="connsiteY6" fmla="*/ 1484639 h 4845608"/>
                <a:gd name="connsiteX7" fmla="*/ 3922732 w 5102525"/>
                <a:gd name="connsiteY7" fmla="*/ 2016633 h 4845608"/>
                <a:gd name="connsiteX8" fmla="*/ 5102434 w 5102525"/>
                <a:gd name="connsiteY8" fmla="*/ 2343037 h 4845608"/>
                <a:gd name="connsiteX9" fmla="*/ 3863684 w 5102525"/>
                <a:gd name="connsiteY9" fmla="*/ 2815289 h 4845608"/>
                <a:gd name="connsiteX10" fmla="*/ 4828313 w 5102525"/>
                <a:gd name="connsiteY10" fmla="*/ 3991080 h 4845608"/>
                <a:gd name="connsiteX11" fmla="*/ 3349200 w 5102525"/>
                <a:gd name="connsiteY11" fmla="*/ 3476200 h 4845608"/>
                <a:gd name="connsiteX12" fmla="*/ 3184113 w 5102525"/>
                <a:gd name="connsiteY12" fmla="*/ 4844160 h 4845608"/>
                <a:gd name="connsiteX13" fmla="*/ 2421951 w 5102525"/>
                <a:gd name="connsiteY13" fmla="*/ 3721821 h 4845608"/>
                <a:gd name="connsiteX14" fmla="*/ 1092964 w 5102525"/>
                <a:gd name="connsiteY14" fmla="*/ 4440704 h 4845608"/>
                <a:gd name="connsiteX15" fmla="*/ 1577326 w 5102525"/>
                <a:gd name="connsiteY15" fmla="*/ 2985443 h 4845608"/>
                <a:gd name="connsiteX16" fmla="*/ -1 w 5102525"/>
                <a:gd name="connsiteY16" fmla="*/ 2875215 h 4845608"/>
                <a:gd name="connsiteX0" fmla="*/ 1 w 5102527"/>
                <a:gd name="connsiteY0" fmla="*/ 2871567 h 4841960"/>
                <a:gd name="connsiteX1" fmla="*/ 1612943 w 5102527"/>
                <a:gd name="connsiteY1" fmla="*/ 2131595 h 4841960"/>
                <a:gd name="connsiteX2" fmla="*/ 2767495 w 5102527"/>
                <a:gd name="connsiteY2" fmla="*/ 0 h 4841960"/>
                <a:gd name="connsiteX3" fmla="*/ 3163849 w 5102527"/>
                <a:gd name="connsiteY3" fmla="*/ 1278714 h 4841960"/>
                <a:gd name="connsiteX4" fmla="*/ 4697919 w 5102527"/>
                <a:gd name="connsiteY4" fmla="*/ 711224 h 4841960"/>
                <a:gd name="connsiteX5" fmla="*/ 4272827 w 5102527"/>
                <a:gd name="connsiteY5" fmla="*/ 1480991 h 4841960"/>
                <a:gd name="connsiteX6" fmla="*/ 3922734 w 5102527"/>
                <a:gd name="connsiteY6" fmla="*/ 2012985 h 4841960"/>
                <a:gd name="connsiteX7" fmla="*/ 5102436 w 5102527"/>
                <a:gd name="connsiteY7" fmla="*/ 2339389 h 4841960"/>
                <a:gd name="connsiteX8" fmla="*/ 3863686 w 5102527"/>
                <a:gd name="connsiteY8" fmla="*/ 2811641 h 4841960"/>
                <a:gd name="connsiteX9" fmla="*/ 4828315 w 5102527"/>
                <a:gd name="connsiteY9" fmla="*/ 3987432 h 4841960"/>
                <a:gd name="connsiteX10" fmla="*/ 3349202 w 5102527"/>
                <a:gd name="connsiteY10" fmla="*/ 3472552 h 4841960"/>
                <a:gd name="connsiteX11" fmla="*/ 3184115 w 5102527"/>
                <a:gd name="connsiteY11" fmla="*/ 4840512 h 4841960"/>
                <a:gd name="connsiteX12" fmla="*/ 2421953 w 5102527"/>
                <a:gd name="connsiteY12" fmla="*/ 3718173 h 4841960"/>
                <a:gd name="connsiteX13" fmla="*/ 1092966 w 5102527"/>
                <a:gd name="connsiteY13" fmla="*/ 4437056 h 4841960"/>
                <a:gd name="connsiteX14" fmla="*/ 1577328 w 5102527"/>
                <a:gd name="connsiteY14" fmla="*/ 2981795 h 4841960"/>
                <a:gd name="connsiteX15" fmla="*/ 1 w 5102527"/>
                <a:gd name="connsiteY15" fmla="*/ 2871567 h 4841960"/>
                <a:gd name="connsiteX0" fmla="*/ -1 w 5102525"/>
                <a:gd name="connsiteY0" fmla="*/ 2815753 h 4786146"/>
                <a:gd name="connsiteX1" fmla="*/ 1612941 w 5102525"/>
                <a:gd name="connsiteY1" fmla="*/ 2075781 h 4786146"/>
                <a:gd name="connsiteX2" fmla="*/ 2330067 w 5102525"/>
                <a:gd name="connsiteY2" fmla="*/ -1 h 4786146"/>
                <a:gd name="connsiteX3" fmla="*/ 3163847 w 5102525"/>
                <a:gd name="connsiteY3" fmla="*/ 1222900 h 4786146"/>
                <a:gd name="connsiteX4" fmla="*/ 4697917 w 5102525"/>
                <a:gd name="connsiteY4" fmla="*/ 655410 h 4786146"/>
                <a:gd name="connsiteX5" fmla="*/ 4272825 w 5102525"/>
                <a:gd name="connsiteY5" fmla="*/ 1425177 h 4786146"/>
                <a:gd name="connsiteX6" fmla="*/ 3922732 w 5102525"/>
                <a:gd name="connsiteY6" fmla="*/ 1957171 h 4786146"/>
                <a:gd name="connsiteX7" fmla="*/ 5102434 w 5102525"/>
                <a:gd name="connsiteY7" fmla="*/ 2283575 h 4786146"/>
                <a:gd name="connsiteX8" fmla="*/ 3863684 w 5102525"/>
                <a:gd name="connsiteY8" fmla="*/ 2755827 h 4786146"/>
                <a:gd name="connsiteX9" fmla="*/ 4828313 w 5102525"/>
                <a:gd name="connsiteY9" fmla="*/ 3931618 h 4786146"/>
                <a:gd name="connsiteX10" fmla="*/ 3349200 w 5102525"/>
                <a:gd name="connsiteY10" fmla="*/ 3416738 h 4786146"/>
                <a:gd name="connsiteX11" fmla="*/ 3184113 w 5102525"/>
                <a:gd name="connsiteY11" fmla="*/ 4784698 h 4786146"/>
                <a:gd name="connsiteX12" fmla="*/ 2421951 w 5102525"/>
                <a:gd name="connsiteY12" fmla="*/ 3662359 h 4786146"/>
                <a:gd name="connsiteX13" fmla="*/ 1092964 w 5102525"/>
                <a:gd name="connsiteY13" fmla="*/ 4381242 h 4786146"/>
                <a:gd name="connsiteX14" fmla="*/ 1577326 w 5102525"/>
                <a:gd name="connsiteY14" fmla="*/ 2925981 h 4786146"/>
                <a:gd name="connsiteX15" fmla="*/ -1 w 5102525"/>
                <a:gd name="connsiteY15" fmla="*/ 2815753 h 4786146"/>
                <a:gd name="connsiteX0" fmla="*/ 0 w 4853634"/>
                <a:gd name="connsiteY0" fmla="*/ 1626981 h 4786148"/>
                <a:gd name="connsiteX1" fmla="*/ 1364050 w 4853634"/>
                <a:gd name="connsiteY1" fmla="*/ 2075783 h 4786148"/>
                <a:gd name="connsiteX2" fmla="*/ 2081176 w 4853634"/>
                <a:gd name="connsiteY2" fmla="*/ 1 h 4786148"/>
                <a:gd name="connsiteX3" fmla="*/ 2914956 w 4853634"/>
                <a:gd name="connsiteY3" fmla="*/ 1222902 h 4786148"/>
                <a:gd name="connsiteX4" fmla="*/ 4449026 w 4853634"/>
                <a:gd name="connsiteY4" fmla="*/ 655412 h 4786148"/>
                <a:gd name="connsiteX5" fmla="*/ 4023934 w 4853634"/>
                <a:gd name="connsiteY5" fmla="*/ 1425179 h 4786148"/>
                <a:gd name="connsiteX6" fmla="*/ 3673841 w 4853634"/>
                <a:gd name="connsiteY6" fmla="*/ 1957173 h 4786148"/>
                <a:gd name="connsiteX7" fmla="*/ 4853543 w 4853634"/>
                <a:gd name="connsiteY7" fmla="*/ 2283577 h 4786148"/>
                <a:gd name="connsiteX8" fmla="*/ 3614793 w 4853634"/>
                <a:gd name="connsiteY8" fmla="*/ 2755829 h 4786148"/>
                <a:gd name="connsiteX9" fmla="*/ 4579422 w 4853634"/>
                <a:gd name="connsiteY9" fmla="*/ 3931620 h 4786148"/>
                <a:gd name="connsiteX10" fmla="*/ 3100309 w 4853634"/>
                <a:gd name="connsiteY10" fmla="*/ 3416740 h 4786148"/>
                <a:gd name="connsiteX11" fmla="*/ 2935222 w 4853634"/>
                <a:gd name="connsiteY11" fmla="*/ 4784700 h 4786148"/>
                <a:gd name="connsiteX12" fmla="*/ 2173060 w 4853634"/>
                <a:gd name="connsiteY12" fmla="*/ 3662361 h 4786148"/>
                <a:gd name="connsiteX13" fmla="*/ 844073 w 4853634"/>
                <a:gd name="connsiteY13" fmla="*/ 4381244 h 4786148"/>
                <a:gd name="connsiteX14" fmla="*/ 1328435 w 4853634"/>
                <a:gd name="connsiteY14" fmla="*/ 2925983 h 4786148"/>
                <a:gd name="connsiteX15" fmla="*/ 0 w 4853634"/>
                <a:gd name="connsiteY15" fmla="*/ 1626981 h 4786148"/>
                <a:gd name="connsiteX0" fmla="*/ 0 w 4853634"/>
                <a:gd name="connsiteY0" fmla="*/ 1626979 h 4786146"/>
                <a:gd name="connsiteX1" fmla="*/ 1603369 w 4853634"/>
                <a:gd name="connsiteY1" fmla="*/ 1571261 h 4786146"/>
                <a:gd name="connsiteX2" fmla="*/ 2081176 w 4853634"/>
                <a:gd name="connsiteY2" fmla="*/ -1 h 4786146"/>
                <a:gd name="connsiteX3" fmla="*/ 2914956 w 4853634"/>
                <a:gd name="connsiteY3" fmla="*/ 1222900 h 4786146"/>
                <a:gd name="connsiteX4" fmla="*/ 4449026 w 4853634"/>
                <a:gd name="connsiteY4" fmla="*/ 655410 h 4786146"/>
                <a:gd name="connsiteX5" fmla="*/ 4023934 w 4853634"/>
                <a:gd name="connsiteY5" fmla="*/ 1425177 h 4786146"/>
                <a:gd name="connsiteX6" fmla="*/ 3673841 w 4853634"/>
                <a:gd name="connsiteY6" fmla="*/ 1957171 h 4786146"/>
                <a:gd name="connsiteX7" fmla="*/ 4853543 w 4853634"/>
                <a:gd name="connsiteY7" fmla="*/ 2283575 h 4786146"/>
                <a:gd name="connsiteX8" fmla="*/ 3614793 w 4853634"/>
                <a:gd name="connsiteY8" fmla="*/ 2755827 h 4786146"/>
                <a:gd name="connsiteX9" fmla="*/ 4579422 w 4853634"/>
                <a:gd name="connsiteY9" fmla="*/ 3931618 h 4786146"/>
                <a:gd name="connsiteX10" fmla="*/ 3100309 w 4853634"/>
                <a:gd name="connsiteY10" fmla="*/ 3416738 h 4786146"/>
                <a:gd name="connsiteX11" fmla="*/ 2935222 w 4853634"/>
                <a:gd name="connsiteY11" fmla="*/ 4784698 h 4786146"/>
                <a:gd name="connsiteX12" fmla="*/ 2173060 w 4853634"/>
                <a:gd name="connsiteY12" fmla="*/ 3662359 h 4786146"/>
                <a:gd name="connsiteX13" fmla="*/ 844073 w 4853634"/>
                <a:gd name="connsiteY13" fmla="*/ 4381242 h 4786146"/>
                <a:gd name="connsiteX14" fmla="*/ 1328435 w 4853634"/>
                <a:gd name="connsiteY14" fmla="*/ 2925981 h 4786146"/>
                <a:gd name="connsiteX15" fmla="*/ 0 w 4853634"/>
                <a:gd name="connsiteY15" fmla="*/ 1626979 h 4786146"/>
                <a:gd name="connsiteX0" fmla="*/ 0 w 4853634"/>
                <a:gd name="connsiteY0" fmla="*/ 1626981 h 4786148"/>
                <a:gd name="connsiteX1" fmla="*/ 1603369 w 4853634"/>
                <a:gd name="connsiteY1" fmla="*/ 1571263 h 4786148"/>
                <a:gd name="connsiteX2" fmla="*/ 2081176 w 4853634"/>
                <a:gd name="connsiteY2" fmla="*/ 1 h 4786148"/>
                <a:gd name="connsiteX3" fmla="*/ 2914956 w 4853634"/>
                <a:gd name="connsiteY3" fmla="*/ 1222902 h 4786148"/>
                <a:gd name="connsiteX4" fmla="*/ 4449026 w 4853634"/>
                <a:gd name="connsiteY4" fmla="*/ 655412 h 4786148"/>
                <a:gd name="connsiteX5" fmla="*/ 4023934 w 4853634"/>
                <a:gd name="connsiteY5" fmla="*/ 1425179 h 4786148"/>
                <a:gd name="connsiteX6" fmla="*/ 3673841 w 4853634"/>
                <a:gd name="connsiteY6" fmla="*/ 1957173 h 4786148"/>
                <a:gd name="connsiteX7" fmla="*/ 4853543 w 4853634"/>
                <a:gd name="connsiteY7" fmla="*/ 2283577 h 4786148"/>
                <a:gd name="connsiteX8" fmla="*/ 3614793 w 4853634"/>
                <a:gd name="connsiteY8" fmla="*/ 2755829 h 4786148"/>
                <a:gd name="connsiteX9" fmla="*/ 4579422 w 4853634"/>
                <a:gd name="connsiteY9" fmla="*/ 3931620 h 4786148"/>
                <a:gd name="connsiteX10" fmla="*/ 3100309 w 4853634"/>
                <a:gd name="connsiteY10" fmla="*/ 3416740 h 4786148"/>
                <a:gd name="connsiteX11" fmla="*/ 2935222 w 4853634"/>
                <a:gd name="connsiteY11" fmla="*/ 4784700 h 4786148"/>
                <a:gd name="connsiteX12" fmla="*/ 2173060 w 4853634"/>
                <a:gd name="connsiteY12" fmla="*/ 3662361 h 4786148"/>
                <a:gd name="connsiteX13" fmla="*/ 844073 w 4853634"/>
                <a:gd name="connsiteY13" fmla="*/ 4381244 h 4786148"/>
                <a:gd name="connsiteX14" fmla="*/ 1328435 w 4853634"/>
                <a:gd name="connsiteY14" fmla="*/ 2925983 h 4786148"/>
                <a:gd name="connsiteX15" fmla="*/ 0 w 4853634"/>
                <a:gd name="connsiteY15" fmla="*/ 1626981 h 4786148"/>
                <a:gd name="connsiteX0" fmla="*/ -1 w 4824208"/>
                <a:gd name="connsiteY0" fmla="*/ 1515906 h 4786146"/>
                <a:gd name="connsiteX1" fmla="*/ 1573943 w 4824208"/>
                <a:gd name="connsiteY1" fmla="*/ 1571261 h 4786146"/>
                <a:gd name="connsiteX2" fmla="*/ 2051750 w 4824208"/>
                <a:gd name="connsiteY2" fmla="*/ -1 h 4786146"/>
                <a:gd name="connsiteX3" fmla="*/ 2885530 w 4824208"/>
                <a:gd name="connsiteY3" fmla="*/ 1222900 h 4786146"/>
                <a:gd name="connsiteX4" fmla="*/ 4419600 w 4824208"/>
                <a:gd name="connsiteY4" fmla="*/ 655410 h 4786146"/>
                <a:gd name="connsiteX5" fmla="*/ 3994508 w 4824208"/>
                <a:gd name="connsiteY5" fmla="*/ 1425177 h 4786146"/>
                <a:gd name="connsiteX6" fmla="*/ 3644415 w 4824208"/>
                <a:gd name="connsiteY6" fmla="*/ 1957171 h 4786146"/>
                <a:gd name="connsiteX7" fmla="*/ 4824117 w 4824208"/>
                <a:gd name="connsiteY7" fmla="*/ 2283575 h 4786146"/>
                <a:gd name="connsiteX8" fmla="*/ 3585367 w 4824208"/>
                <a:gd name="connsiteY8" fmla="*/ 2755827 h 4786146"/>
                <a:gd name="connsiteX9" fmla="*/ 4549996 w 4824208"/>
                <a:gd name="connsiteY9" fmla="*/ 3931618 h 4786146"/>
                <a:gd name="connsiteX10" fmla="*/ 3070883 w 4824208"/>
                <a:gd name="connsiteY10" fmla="*/ 3416738 h 4786146"/>
                <a:gd name="connsiteX11" fmla="*/ 2905796 w 4824208"/>
                <a:gd name="connsiteY11" fmla="*/ 4784698 h 4786146"/>
                <a:gd name="connsiteX12" fmla="*/ 2143634 w 4824208"/>
                <a:gd name="connsiteY12" fmla="*/ 3662359 h 4786146"/>
                <a:gd name="connsiteX13" fmla="*/ 814647 w 4824208"/>
                <a:gd name="connsiteY13" fmla="*/ 4381242 h 4786146"/>
                <a:gd name="connsiteX14" fmla="*/ 1299009 w 4824208"/>
                <a:gd name="connsiteY14" fmla="*/ 2925981 h 4786146"/>
                <a:gd name="connsiteX15" fmla="*/ -1 w 4824208"/>
                <a:gd name="connsiteY15" fmla="*/ 1515906 h 4786146"/>
                <a:gd name="connsiteX0" fmla="*/ 1 w 4824210"/>
                <a:gd name="connsiteY0" fmla="*/ 1515908 h 4786148"/>
                <a:gd name="connsiteX1" fmla="*/ 1573945 w 4824210"/>
                <a:gd name="connsiteY1" fmla="*/ 1571263 h 4786148"/>
                <a:gd name="connsiteX2" fmla="*/ 2051752 w 4824210"/>
                <a:gd name="connsiteY2" fmla="*/ 1 h 4786148"/>
                <a:gd name="connsiteX3" fmla="*/ 2885532 w 4824210"/>
                <a:gd name="connsiteY3" fmla="*/ 1222902 h 4786148"/>
                <a:gd name="connsiteX4" fmla="*/ 4419602 w 4824210"/>
                <a:gd name="connsiteY4" fmla="*/ 655412 h 4786148"/>
                <a:gd name="connsiteX5" fmla="*/ 3994510 w 4824210"/>
                <a:gd name="connsiteY5" fmla="*/ 1425179 h 4786148"/>
                <a:gd name="connsiteX6" fmla="*/ 3644417 w 4824210"/>
                <a:gd name="connsiteY6" fmla="*/ 1957173 h 4786148"/>
                <a:gd name="connsiteX7" fmla="*/ 4824119 w 4824210"/>
                <a:gd name="connsiteY7" fmla="*/ 2283577 h 4786148"/>
                <a:gd name="connsiteX8" fmla="*/ 3585369 w 4824210"/>
                <a:gd name="connsiteY8" fmla="*/ 2755829 h 4786148"/>
                <a:gd name="connsiteX9" fmla="*/ 4549998 w 4824210"/>
                <a:gd name="connsiteY9" fmla="*/ 3931620 h 4786148"/>
                <a:gd name="connsiteX10" fmla="*/ 3070885 w 4824210"/>
                <a:gd name="connsiteY10" fmla="*/ 3416740 h 4786148"/>
                <a:gd name="connsiteX11" fmla="*/ 2905798 w 4824210"/>
                <a:gd name="connsiteY11" fmla="*/ 4784700 h 4786148"/>
                <a:gd name="connsiteX12" fmla="*/ 2143636 w 4824210"/>
                <a:gd name="connsiteY12" fmla="*/ 3662361 h 4786148"/>
                <a:gd name="connsiteX13" fmla="*/ 814649 w 4824210"/>
                <a:gd name="connsiteY13" fmla="*/ 4381244 h 4786148"/>
                <a:gd name="connsiteX14" fmla="*/ 1299011 w 4824210"/>
                <a:gd name="connsiteY14" fmla="*/ 2925983 h 4786148"/>
                <a:gd name="connsiteX15" fmla="*/ 1 w 4824210"/>
                <a:gd name="connsiteY15" fmla="*/ 1515908 h 4786148"/>
                <a:gd name="connsiteX0" fmla="*/ -1 w 4824208"/>
                <a:gd name="connsiteY0" fmla="*/ 1515906 h 4786146"/>
                <a:gd name="connsiteX1" fmla="*/ 1573943 w 4824208"/>
                <a:gd name="connsiteY1" fmla="*/ 1571261 h 4786146"/>
                <a:gd name="connsiteX2" fmla="*/ 2051750 w 4824208"/>
                <a:gd name="connsiteY2" fmla="*/ -1 h 4786146"/>
                <a:gd name="connsiteX3" fmla="*/ 2885530 w 4824208"/>
                <a:gd name="connsiteY3" fmla="*/ 1222900 h 4786146"/>
                <a:gd name="connsiteX4" fmla="*/ 4419600 w 4824208"/>
                <a:gd name="connsiteY4" fmla="*/ 655410 h 4786146"/>
                <a:gd name="connsiteX5" fmla="*/ 3994508 w 4824208"/>
                <a:gd name="connsiteY5" fmla="*/ 1425177 h 4786146"/>
                <a:gd name="connsiteX6" fmla="*/ 3644415 w 4824208"/>
                <a:gd name="connsiteY6" fmla="*/ 1957171 h 4786146"/>
                <a:gd name="connsiteX7" fmla="*/ 4824117 w 4824208"/>
                <a:gd name="connsiteY7" fmla="*/ 2283575 h 4786146"/>
                <a:gd name="connsiteX8" fmla="*/ 3585367 w 4824208"/>
                <a:gd name="connsiteY8" fmla="*/ 2755827 h 4786146"/>
                <a:gd name="connsiteX9" fmla="*/ 4549996 w 4824208"/>
                <a:gd name="connsiteY9" fmla="*/ 3931618 h 4786146"/>
                <a:gd name="connsiteX10" fmla="*/ 3070883 w 4824208"/>
                <a:gd name="connsiteY10" fmla="*/ 3416738 h 4786146"/>
                <a:gd name="connsiteX11" fmla="*/ 2905796 w 4824208"/>
                <a:gd name="connsiteY11" fmla="*/ 4784698 h 4786146"/>
                <a:gd name="connsiteX12" fmla="*/ 2143634 w 4824208"/>
                <a:gd name="connsiteY12" fmla="*/ 3662359 h 4786146"/>
                <a:gd name="connsiteX13" fmla="*/ 354842 w 4824208"/>
                <a:gd name="connsiteY13" fmla="*/ 3823584 h 4786146"/>
                <a:gd name="connsiteX14" fmla="*/ 1299009 w 4824208"/>
                <a:gd name="connsiteY14" fmla="*/ 2925981 h 4786146"/>
                <a:gd name="connsiteX15" fmla="*/ -1 w 4824208"/>
                <a:gd name="connsiteY15" fmla="*/ 1515906 h 4786146"/>
                <a:gd name="connsiteX0" fmla="*/ 1 w 4824210"/>
                <a:gd name="connsiteY0" fmla="*/ 1515908 h 4786148"/>
                <a:gd name="connsiteX1" fmla="*/ 1573945 w 4824210"/>
                <a:gd name="connsiteY1" fmla="*/ 1571263 h 4786148"/>
                <a:gd name="connsiteX2" fmla="*/ 2051752 w 4824210"/>
                <a:gd name="connsiteY2" fmla="*/ 1 h 4786148"/>
                <a:gd name="connsiteX3" fmla="*/ 2885532 w 4824210"/>
                <a:gd name="connsiteY3" fmla="*/ 1222902 h 4786148"/>
                <a:gd name="connsiteX4" fmla="*/ 4419602 w 4824210"/>
                <a:gd name="connsiteY4" fmla="*/ 655412 h 4786148"/>
                <a:gd name="connsiteX5" fmla="*/ 3994510 w 4824210"/>
                <a:gd name="connsiteY5" fmla="*/ 1425179 h 4786148"/>
                <a:gd name="connsiteX6" fmla="*/ 3644417 w 4824210"/>
                <a:gd name="connsiteY6" fmla="*/ 1957173 h 4786148"/>
                <a:gd name="connsiteX7" fmla="*/ 4824119 w 4824210"/>
                <a:gd name="connsiteY7" fmla="*/ 2283577 h 4786148"/>
                <a:gd name="connsiteX8" fmla="*/ 3585369 w 4824210"/>
                <a:gd name="connsiteY8" fmla="*/ 2755829 h 4786148"/>
                <a:gd name="connsiteX9" fmla="*/ 4549998 w 4824210"/>
                <a:gd name="connsiteY9" fmla="*/ 3931620 h 4786148"/>
                <a:gd name="connsiteX10" fmla="*/ 3070885 w 4824210"/>
                <a:gd name="connsiteY10" fmla="*/ 3416740 h 4786148"/>
                <a:gd name="connsiteX11" fmla="*/ 2905798 w 4824210"/>
                <a:gd name="connsiteY11" fmla="*/ 4784700 h 4786148"/>
                <a:gd name="connsiteX12" fmla="*/ 2143636 w 4824210"/>
                <a:gd name="connsiteY12" fmla="*/ 3662361 h 4786148"/>
                <a:gd name="connsiteX13" fmla="*/ 354844 w 4824210"/>
                <a:gd name="connsiteY13" fmla="*/ 3823586 h 4786148"/>
                <a:gd name="connsiteX14" fmla="*/ 1306700 w 4824210"/>
                <a:gd name="connsiteY14" fmla="*/ 2597830 h 4786148"/>
                <a:gd name="connsiteX15" fmla="*/ 1 w 4824210"/>
                <a:gd name="connsiteY15" fmla="*/ 1515908 h 4786148"/>
                <a:gd name="connsiteX0" fmla="*/ -1 w 4824208"/>
                <a:gd name="connsiteY0" fmla="*/ 1515906 h 4785882"/>
                <a:gd name="connsiteX1" fmla="*/ 1573943 w 4824208"/>
                <a:gd name="connsiteY1" fmla="*/ 1571261 h 4785882"/>
                <a:gd name="connsiteX2" fmla="*/ 2051750 w 4824208"/>
                <a:gd name="connsiteY2" fmla="*/ -1 h 4785882"/>
                <a:gd name="connsiteX3" fmla="*/ 2885530 w 4824208"/>
                <a:gd name="connsiteY3" fmla="*/ 1222900 h 4785882"/>
                <a:gd name="connsiteX4" fmla="*/ 4419600 w 4824208"/>
                <a:gd name="connsiteY4" fmla="*/ 655410 h 4785882"/>
                <a:gd name="connsiteX5" fmla="*/ 3994508 w 4824208"/>
                <a:gd name="connsiteY5" fmla="*/ 1425177 h 4785882"/>
                <a:gd name="connsiteX6" fmla="*/ 3644415 w 4824208"/>
                <a:gd name="connsiteY6" fmla="*/ 1957171 h 4785882"/>
                <a:gd name="connsiteX7" fmla="*/ 4824117 w 4824208"/>
                <a:gd name="connsiteY7" fmla="*/ 2283575 h 4785882"/>
                <a:gd name="connsiteX8" fmla="*/ 3585367 w 4824208"/>
                <a:gd name="connsiteY8" fmla="*/ 2755827 h 4785882"/>
                <a:gd name="connsiteX9" fmla="*/ 4549996 w 4824208"/>
                <a:gd name="connsiteY9" fmla="*/ 3931618 h 4785882"/>
                <a:gd name="connsiteX10" fmla="*/ 3070883 w 4824208"/>
                <a:gd name="connsiteY10" fmla="*/ 3416738 h 4785882"/>
                <a:gd name="connsiteX11" fmla="*/ 2905796 w 4824208"/>
                <a:gd name="connsiteY11" fmla="*/ 4784698 h 4785882"/>
                <a:gd name="connsiteX12" fmla="*/ 2017367 w 4824208"/>
                <a:gd name="connsiteY12" fmla="*/ 3391173 h 4785882"/>
                <a:gd name="connsiteX13" fmla="*/ 354842 w 4824208"/>
                <a:gd name="connsiteY13" fmla="*/ 3823584 h 4785882"/>
                <a:gd name="connsiteX14" fmla="*/ 1306698 w 4824208"/>
                <a:gd name="connsiteY14" fmla="*/ 2597828 h 4785882"/>
                <a:gd name="connsiteX15" fmla="*/ -1 w 4824208"/>
                <a:gd name="connsiteY15"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787862 w 4824210"/>
                <a:gd name="connsiteY3" fmla="*/ 1342312 h 4785884"/>
                <a:gd name="connsiteX4" fmla="*/ 4419602 w 4824210"/>
                <a:gd name="connsiteY4" fmla="*/ 655412 h 4785884"/>
                <a:gd name="connsiteX5" fmla="*/ 3994510 w 4824210"/>
                <a:gd name="connsiteY5" fmla="*/ 1425179 h 4785884"/>
                <a:gd name="connsiteX6" fmla="*/ 3644417 w 4824210"/>
                <a:gd name="connsiteY6" fmla="*/ 1957173 h 4785884"/>
                <a:gd name="connsiteX7" fmla="*/ 4824119 w 4824210"/>
                <a:gd name="connsiteY7" fmla="*/ 2283577 h 4785884"/>
                <a:gd name="connsiteX8" fmla="*/ 3585369 w 4824210"/>
                <a:gd name="connsiteY8" fmla="*/ 2755829 h 4785884"/>
                <a:gd name="connsiteX9" fmla="*/ 4549998 w 4824210"/>
                <a:gd name="connsiteY9" fmla="*/ 3931620 h 4785884"/>
                <a:gd name="connsiteX10" fmla="*/ 3070885 w 4824210"/>
                <a:gd name="connsiteY10" fmla="*/ 3416740 h 4785884"/>
                <a:gd name="connsiteX11" fmla="*/ 2905798 w 4824210"/>
                <a:gd name="connsiteY11" fmla="*/ 4784700 h 4785884"/>
                <a:gd name="connsiteX12" fmla="*/ 2017369 w 4824210"/>
                <a:gd name="connsiteY12" fmla="*/ 3391175 h 4785884"/>
                <a:gd name="connsiteX13" fmla="*/ 354844 w 4824210"/>
                <a:gd name="connsiteY13" fmla="*/ 3823586 h 4785884"/>
                <a:gd name="connsiteX14" fmla="*/ 1306700 w 4824210"/>
                <a:gd name="connsiteY14" fmla="*/ 2597830 h 4785884"/>
                <a:gd name="connsiteX15" fmla="*/ 1 w 4824210"/>
                <a:gd name="connsiteY15" fmla="*/ 1515908 h 4785884"/>
                <a:gd name="connsiteX0" fmla="*/ -1 w 4824208"/>
                <a:gd name="connsiteY0" fmla="*/ 1515906 h 4785882"/>
                <a:gd name="connsiteX1" fmla="*/ 1573943 w 4824208"/>
                <a:gd name="connsiteY1" fmla="*/ 1571261 h 4785882"/>
                <a:gd name="connsiteX2" fmla="*/ 2051750 w 4824208"/>
                <a:gd name="connsiteY2" fmla="*/ -1 h 4785882"/>
                <a:gd name="connsiteX3" fmla="*/ 2787860 w 4824208"/>
                <a:gd name="connsiteY3" fmla="*/ 1342310 h 4785882"/>
                <a:gd name="connsiteX4" fmla="*/ 3924153 w 4824208"/>
                <a:gd name="connsiteY4" fmla="*/ 431702 h 4785882"/>
                <a:gd name="connsiteX5" fmla="*/ 3994508 w 4824208"/>
                <a:gd name="connsiteY5" fmla="*/ 1425177 h 4785882"/>
                <a:gd name="connsiteX6" fmla="*/ 3644415 w 4824208"/>
                <a:gd name="connsiteY6" fmla="*/ 1957171 h 4785882"/>
                <a:gd name="connsiteX7" fmla="*/ 4824117 w 4824208"/>
                <a:gd name="connsiteY7" fmla="*/ 2283575 h 4785882"/>
                <a:gd name="connsiteX8" fmla="*/ 3585367 w 4824208"/>
                <a:gd name="connsiteY8" fmla="*/ 2755827 h 4785882"/>
                <a:gd name="connsiteX9" fmla="*/ 4549996 w 4824208"/>
                <a:gd name="connsiteY9" fmla="*/ 3931618 h 4785882"/>
                <a:gd name="connsiteX10" fmla="*/ 3070883 w 4824208"/>
                <a:gd name="connsiteY10" fmla="*/ 3416738 h 4785882"/>
                <a:gd name="connsiteX11" fmla="*/ 2905796 w 4824208"/>
                <a:gd name="connsiteY11" fmla="*/ 4784698 h 4785882"/>
                <a:gd name="connsiteX12" fmla="*/ 2017367 w 4824208"/>
                <a:gd name="connsiteY12" fmla="*/ 3391173 h 4785882"/>
                <a:gd name="connsiteX13" fmla="*/ 354842 w 4824208"/>
                <a:gd name="connsiteY13" fmla="*/ 3823584 h 4785882"/>
                <a:gd name="connsiteX14" fmla="*/ 1306698 w 4824208"/>
                <a:gd name="connsiteY14" fmla="*/ 2597828 h 4785882"/>
                <a:gd name="connsiteX15" fmla="*/ -1 w 4824208"/>
                <a:gd name="connsiteY15"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787862 w 4824210"/>
                <a:gd name="connsiteY3" fmla="*/ 1342312 h 4785884"/>
                <a:gd name="connsiteX4" fmla="*/ 3924155 w 4824210"/>
                <a:gd name="connsiteY4" fmla="*/ 431704 h 4785884"/>
                <a:gd name="connsiteX5" fmla="*/ 3644417 w 4824210"/>
                <a:gd name="connsiteY5" fmla="*/ 1957173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573943 w 4824208"/>
                <a:gd name="connsiteY1" fmla="*/ 157126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644415 w 4824208"/>
                <a:gd name="connsiteY5" fmla="*/ 1957171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644417 w 4824210"/>
                <a:gd name="connsiteY5" fmla="*/ 1957173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573943 w 4824208"/>
                <a:gd name="connsiteY1" fmla="*/ 157126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644415 w 4824208"/>
                <a:gd name="connsiteY5" fmla="*/ 1957171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644417 w 4824210"/>
                <a:gd name="connsiteY5" fmla="*/ 1957173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573943 w 4824208"/>
                <a:gd name="connsiteY1" fmla="*/ 157126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644415 w 4824208"/>
                <a:gd name="connsiteY5" fmla="*/ 1957171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644417 w 4824210"/>
                <a:gd name="connsiteY5" fmla="*/ 1957173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573943 w 4824208"/>
                <a:gd name="connsiteY1" fmla="*/ 157126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501931 w 4824208"/>
                <a:gd name="connsiteY5" fmla="*/ 2011008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501933 w 4824210"/>
                <a:gd name="connsiteY5" fmla="*/ 2011010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681472 w 4824208"/>
                <a:gd name="connsiteY1" fmla="*/ 176460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501931 w 4824208"/>
                <a:gd name="connsiteY5" fmla="*/ 2011008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681474 w 4824210"/>
                <a:gd name="connsiteY1" fmla="*/ 176460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501933 w 4824210"/>
                <a:gd name="connsiteY5" fmla="*/ 2011010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681472 w 4824208"/>
                <a:gd name="connsiteY1" fmla="*/ 176460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501931 w 4824208"/>
                <a:gd name="connsiteY5" fmla="*/ 2011008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681474 w 4824210"/>
                <a:gd name="connsiteY1" fmla="*/ 176460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501933 w 4824210"/>
                <a:gd name="connsiteY5" fmla="*/ 2011010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681472 w 4824208"/>
                <a:gd name="connsiteY1" fmla="*/ 176460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501931 w 4824208"/>
                <a:gd name="connsiteY5" fmla="*/ 2011008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816877"/>
                <a:gd name="connsiteX1" fmla="*/ 1681474 w 4824210"/>
                <a:gd name="connsiteY1" fmla="*/ 1764603 h 4816877"/>
                <a:gd name="connsiteX2" fmla="*/ 2051752 w 4824210"/>
                <a:gd name="connsiteY2" fmla="*/ 1 h 4816877"/>
                <a:gd name="connsiteX3" fmla="*/ 2692151 w 4824210"/>
                <a:gd name="connsiteY3" fmla="*/ 1634454 h 4816877"/>
                <a:gd name="connsiteX4" fmla="*/ 3924155 w 4824210"/>
                <a:gd name="connsiteY4" fmla="*/ 431704 h 4816877"/>
                <a:gd name="connsiteX5" fmla="*/ 3501933 w 4824210"/>
                <a:gd name="connsiteY5" fmla="*/ 2011010 h 4816877"/>
                <a:gd name="connsiteX6" fmla="*/ 4824119 w 4824210"/>
                <a:gd name="connsiteY6" fmla="*/ 2283577 h 4816877"/>
                <a:gd name="connsiteX7" fmla="*/ 3585369 w 4824210"/>
                <a:gd name="connsiteY7" fmla="*/ 2755829 h 4816877"/>
                <a:gd name="connsiteX8" fmla="*/ 4549998 w 4824210"/>
                <a:gd name="connsiteY8" fmla="*/ 3931620 h 4816877"/>
                <a:gd name="connsiteX9" fmla="*/ 3070885 w 4824210"/>
                <a:gd name="connsiteY9" fmla="*/ 3416740 h 4816877"/>
                <a:gd name="connsiteX10" fmla="*/ 2769359 w 4824210"/>
                <a:gd name="connsiteY10" fmla="*/ 4815717 h 4816877"/>
                <a:gd name="connsiteX11" fmla="*/ 2017369 w 4824210"/>
                <a:gd name="connsiteY11" fmla="*/ 3391175 h 4816877"/>
                <a:gd name="connsiteX12" fmla="*/ 354844 w 4824210"/>
                <a:gd name="connsiteY12" fmla="*/ 3823586 h 4816877"/>
                <a:gd name="connsiteX13" fmla="*/ 1306700 w 4824210"/>
                <a:gd name="connsiteY13" fmla="*/ 2597830 h 4816877"/>
                <a:gd name="connsiteX14" fmla="*/ 1 w 4824210"/>
                <a:gd name="connsiteY14" fmla="*/ 1515908 h 4816877"/>
                <a:gd name="connsiteX0" fmla="*/ -1 w 4824208"/>
                <a:gd name="connsiteY0" fmla="*/ 1515906 h 4816873"/>
                <a:gd name="connsiteX1" fmla="*/ 1681472 w 4824208"/>
                <a:gd name="connsiteY1" fmla="*/ 1764601 h 4816873"/>
                <a:gd name="connsiteX2" fmla="*/ 2051750 w 4824208"/>
                <a:gd name="connsiteY2" fmla="*/ -1 h 4816873"/>
                <a:gd name="connsiteX3" fmla="*/ 2588999 w 4824208"/>
                <a:gd name="connsiteY3" fmla="*/ 1677665 h 4816873"/>
                <a:gd name="connsiteX4" fmla="*/ 3924153 w 4824208"/>
                <a:gd name="connsiteY4" fmla="*/ 431702 h 4816873"/>
                <a:gd name="connsiteX5" fmla="*/ 3501931 w 4824208"/>
                <a:gd name="connsiteY5" fmla="*/ 2011008 h 4816873"/>
                <a:gd name="connsiteX6" fmla="*/ 4824117 w 4824208"/>
                <a:gd name="connsiteY6" fmla="*/ 2283575 h 4816873"/>
                <a:gd name="connsiteX7" fmla="*/ 3585367 w 4824208"/>
                <a:gd name="connsiteY7" fmla="*/ 2755827 h 4816873"/>
                <a:gd name="connsiteX8" fmla="*/ 4549996 w 4824208"/>
                <a:gd name="connsiteY8" fmla="*/ 3931618 h 4816873"/>
                <a:gd name="connsiteX9" fmla="*/ 3070883 w 4824208"/>
                <a:gd name="connsiteY9" fmla="*/ 3416738 h 4816873"/>
                <a:gd name="connsiteX10" fmla="*/ 2769357 w 4824208"/>
                <a:gd name="connsiteY10" fmla="*/ 4815715 h 4816873"/>
                <a:gd name="connsiteX11" fmla="*/ 2017367 w 4824208"/>
                <a:gd name="connsiteY11" fmla="*/ 3391173 h 4816873"/>
                <a:gd name="connsiteX12" fmla="*/ 354842 w 4824208"/>
                <a:gd name="connsiteY12" fmla="*/ 3823584 h 4816873"/>
                <a:gd name="connsiteX13" fmla="*/ 1306698 w 4824208"/>
                <a:gd name="connsiteY13" fmla="*/ 2597828 h 4816873"/>
                <a:gd name="connsiteX14" fmla="*/ -1 w 4824208"/>
                <a:gd name="connsiteY14" fmla="*/ 1515906 h 4816873"/>
                <a:gd name="connsiteX0" fmla="*/ 1 w 4824210"/>
                <a:gd name="connsiteY0" fmla="*/ 1450607 h 4751576"/>
                <a:gd name="connsiteX1" fmla="*/ 1681474 w 4824210"/>
                <a:gd name="connsiteY1" fmla="*/ 1699302 h 4751576"/>
                <a:gd name="connsiteX2" fmla="*/ 1872212 w 4824210"/>
                <a:gd name="connsiteY2" fmla="*/ 0 h 4751576"/>
                <a:gd name="connsiteX3" fmla="*/ 2589001 w 4824210"/>
                <a:gd name="connsiteY3" fmla="*/ 1612366 h 4751576"/>
                <a:gd name="connsiteX4" fmla="*/ 3924155 w 4824210"/>
                <a:gd name="connsiteY4" fmla="*/ 366403 h 4751576"/>
                <a:gd name="connsiteX5" fmla="*/ 3501933 w 4824210"/>
                <a:gd name="connsiteY5" fmla="*/ 1945709 h 4751576"/>
                <a:gd name="connsiteX6" fmla="*/ 4824119 w 4824210"/>
                <a:gd name="connsiteY6" fmla="*/ 2218276 h 4751576"/>
                <a:gd name="connsiteX7" fmla="*/ 3585369 w 4824210"/>
                <a:gd name="connsiteY7" fmla="*/ 2690528 h 4751576"/>
                <a:gd name="connsiteX8" fmla="*/ 4549998 w 4824210"/>
                <a:gd name="connsiteY8" fmla="*/ 3866319 h 4751576"/>
                <a:gd name="connsiteX9" fmla="*/ 3070885 w 4824210"/>
                <a:gd name="connsiteY9" fmla="*/ 3351439 h 4751576"/>
                <a:gd name="connsiteX10" fmla="*/ 2769359 w 4824210"/>
                <a:gd name="connsiteY10" fmla="*/ 4750416 h 4751576"/>
                <a:gd name="connsiteX11" fmla="*/ 2017369 w 4824210"/>
                <a:gd name="connsiteY11" fmla="*/ 3325874 h 4751576"/>
                <a:gd name="connsiteX12" fmla="*/ 354844 w 4824210"/>
                <a:gd name="connsiteY12" fmla="*/ 3758285 h 4751576"/>
                <a:gd name="connsiteX13" fmla="*/ 1306700 w 4824210"/>
                <a:gd name="connsiteY13" fmla="*/ 2532529 h 4751576"/>
                <a:gd name="connsiteX14" fmla="*/ 1 w 4824210"/>
                <a:gd name="connsiteY14" fmla="*/ 1450607 h 4751576"/>
                <a:gd name="connsiteX0" fmla="*/ -1 w 4824208"/>
                <a:gd name="connsiteY0" fmla="*/ 1323795 h 4624762"/>
                <a:gd name="connsiteX1" fmla="*/ 1681472 w 4824208"/>
                <a:gd name="connsiteY1" fmla="*/ 1572490 h 4624762"/>
                <a:gd name="connsiteX2" fmla="*/ 1951479 w 4824208"/>
                <a:gd name="connsiteY2" fmla="*/ -1 h 4624762"/>
                <a:gd name="connsiteX3" fmla="*/ 2588999 w 4824208"/>
                <a:gd name="connsiteY3" fmla="*/ 1485554 h 4624762"/>
                <a:gd name="connsiteX4" fmla="*/ 3924153 w 4824208"/>
                <a:gd name="connsiteY4" fmla="*/ 239591 h 4624762"/>
                <a:gd name="connsiteX5" fmla="*/ 3501931 w 4824208"/>
                <a:gd name="connsiteY5" fmla="*/ 1818897 h 4624762"/>
                <a:gd name="connsiteX6" fmla="*/ 4824117 w 4824208"/>
                <a:gd name="connsiteY6" fmla="*/ 2091464 h 4624762"/>
                <a:gd name="connsiteX7" fmla="*/ 3585367 w 4824208"/>
                <a:gd name="connsiteY7" fmla="*/ 2563716 h 4624762"/>
                <a:gd name="connsiteX8" fmla="*/ 4549996 w 4824208"/>
                <a:gd name="connsiteY8" fmla="*/ 3739507 h 4624762"/>
                <a:gd name="connsiteX9" fmla="*/ 3070883 w 4824208"/>
                <a:gd name="connsiteY9" fmla="*/ 3224627 h 4624762"/>
                <a:gd name="connsiteX10" fmla="*/ 2769357 w 4824208"/>
                <a:gd name="connsiteY10" fmla="*/ 4623604 h 4624762"/>
                <a:gd name="connsiteX11" fmla="*/ 2017367 w 4824208"/>
                <a:gd name="connsiteY11" fmla="*/ 3199062 h 4624762"/>
                <a:gd name="connsiteX12" fmla="*/ 354842 w 4824208"/>
                <a:gd name="connsiteY12" fmla="*/ 3631473 h 4624762"/>
                <a:gd name="connsiteX13" fmla="*/ 1306698 w 4824208"/>
                <a:gd name="connsiteY13" fmla="*/ 2405717 h 4624762"/>
                <a:gd name="connsiteX14" fmla="*/ -1 w 4824208"/>
                <a:gd name="connsiteY14" fmla="*/ 1323795 h 4624762"/>
                <a:gd name="connsiteX0" fmla="*/ 1 w 4824210"/>
                <a:gd name="connsiteY0" fmla="*/ 1323797 h 4624766"/>
                <a:gd name="connsiteX1" fmla="*/ 1681474 w 4824210"/>
                <a:gd name="connsiteY1" fmla="*/ 1572492 h 4624766"/>
                <a:gd name="connsiteX2" fmla="*/ 1951481 w 4824210"/>
                <a:gd name="connsiteY2" fmla="*/ 1 h 4624766"/>
                <a:gd name="connsiteX3" fmla="*/ 2589001 w 4824210"/>
                <a:gd name="connsiteY3" fmla="*/ 1485556 h 4624766"/>
                <a:gd name="connsiteX4" fmla="*/ 3924155 w 4824210"/>
                <a:gd name="connsiteY4" fmla="*/ 239593 h 4624766"/>
                <a:gd name="connsiteX5" fmla="*/ 3501933 w 4824210"/>
                <a:gd name="connsiteY5" fmla="*/ 1818899 h 4624766"/>
                <a:gd name="connsiteX6" fmla="*/ 4824119 w 4824210"/>
                <a:gd name="connsiteY6" fmla="*/ 2091466 h 4624766"/>
                <a:gd name="connsiteX7" fmla="*/ 3585369 w 4824210"/>
                <a:gd name="connsiteY7" fmla="*/ 2563718 h 4624766"/>
                <a:gd name="connsiteX8" fmla="*/ 4549998 w 4824210"/>
                <a:gd name="connsiteY8" fmla="*/ 3739509 h 4624766"/>
                <a:gd name="connsiteX9" fmla="*/ 3070885 w 4824210"/>
                <a:gd name="connsiteY9" fmla="*/ 3224629 h 4624766"/>
                <a:gd name="connsiteX10" fmla="*/ 2769359 w 4824210"/>
                <a:gd name="connsiteY10" fmla="*/ 4623606 h 4624766"/>
                <a:gd name="connsiteX11" fmla="*/ 2017369 w 4824210"/>
                <a:gd name="connsiteY11" fmla="*/ 3199064 h 4624766"/>
                <a:gd name="connsiteX12" fmla="*/ 354844 w 4824210"/>
                <a:gd name="connsiteY12" fmla="*/ 3631475 h 4624766"/>
                <a:gd name="connsiteX13" fmla="*/ 1306700 w 4824210"/>
                <a:gd name="connsiteY13" fmla="*/ 2405719 h 4624766"/>
                <a:gd name="connsiteX14" fmla="*/ 1 w 4824210"/>
                <a:gd name="connsiteY14" fmla="*/ 1323797 h 4624766"/>
                <a:gd name="connsiteX0" fmla="*/ -1 w 4824208"/>
                <a:gd name="connsiteY0" fmla="*/ 1323795 h 4624762"/>
                <a:gd name="connsiteX1" fmla="*/ 1681472 w 4824208"/>
                <a:gd name="connsiteY1" fmla="*/ 1572490 h 4624762"/>
                <a:gd name="connsiteX2" fmla="*/ 1951479 w 4824208"/>
                <a:gd name="connsiteY2" fmla="*/ -1 h 4624762"/>
                <a:gd name="connsiteX3" fmla="*/ 2588999 w 4824208"/>
                <a:gd name="connsiteY3" fmla="*/ 1485554 h 4624762"/>
                <a:gd name="connsiteX4" fmla="*/ 3924153 w 4824208"/>
                <a:gd name="connsiteY4" fmla="*/ 239591 h 4624762"/>
                <a:gd name="connsiteX5" fmla="*/ 3501931 w 4824208"/>
                <a:gd name="connsiteY5" fmla="*/ 1818897 h 4624762"/>
                <a:gd name="connsiteX6" fmla="*/ 4824117 w 4824208"/>
                <a:gd name="connsiteY6" fmla="*/ 2091464 h 4624762"/>
                <a:gd name="connsiteX7" fmla="*/ 3585367 w 4824208"/>
                <a:gd name="connsiteY7" fmla="*/ 2563716 h 4624762"/>
                <a:gd name="connsiteX8" fmla="*/ 4549996 w 4824208"/>
                <a:gd name="connsiteY8" fmla="*/ 3739507 h 4624762"/>
                <a:gd name="connsiteX9" fmla="*/ 3070883 w 4824208"/>
                <a:gd name="connsiteY9" fmla="*/ 3224627 h 4624762"/>
                <a:gd name="connsiteX10" fmla="*/ 2769357 w 4824208"/>
                <a:gd name="connsiteY10" fmla="*/ 4623604 h 4624762"/>
                <a:gd name="connsiteX11" fmla="*/ 2017367 w 4824208"/>
                <a:gd name="connsiteY11" fmla="*/ 3199062 h 4624762"/>
                <a:gd name="connsiteX12" fmla="*/ 354842 w 4824208"/>
                <a:gd name="connsiteY12" fmla="*/ 3631473 h 4624762"/>
                <a:gd name="connsiteX13" fmla="*/ 1306698 w 4824208"/>
                <a:gd name="connsiteY13" fmla="*/ 2405717 h 4624762"/>
                <a:gd name="connsiteX14" fmla="*/ -1 w 4824208"/>
                <a:gd name="connsiteY14" fmla="*/ 1323795 h 4624762"/>
                <a:gd name="connsiteX0" fmla="*/ 1 w 4824210"/>
                <a:gd name="connsiteY0" fmla="*/ 1323797 h 4624766"/>
                <a:gd name="connsiteX1" fmla="*/ 1681474 w 4824210"/>
                <a:gd name="connsiteY1" fmla="*/ 1572492 h 4624766"/>
                <a:gd name="connsiteX2" fmla="*/ 1951481 w 4824210"/>
                <a:gd name="connsiteY2" fmla="*/ 1 h 4624766"/>
                <a:gd name="connsiteX3" fmla="*/ 2652997 w 4824210"/>
                <a:gd name="connsiteY3" fmla="*/ 1403752 h 4624766"/>
                <a:gd name="connsiteX4" fmla="*/ 3924155 w 4824210"/>
                <a:gd name="connsiteY4" fmla="*/ 239593 h 4624766"/>
                <a:gd name="connsiteX5" fmla="*/ 3501933 w 4824210"/>
                <a:gd name="connsiteY5" fmla="*/ 1818899 h 4624766"/>
                <a:gd name="connsiteX6" fmla="*/ 4824119 w 4824210"/>
                <a:gd name="connsiteY6" fmla="*/ 2091466 h 4624766"/>
                <a:gd name="connsiteX7" fmla="*/ 3585369 w 4824210"/>
                <a:gd name="connsiteY7" fmla="*/ 2563718 h 4624766"/>
                <a:gd name="connsiteX8" fmla="*/ 4549998 w 4824210"/>
                <a:gd name="connsiteY8" fmla="*/ 3739509 h 4624766"/>
                <a:gd name="connsiteX9" fmla="*/ 3070885 w 4824210"/>
                <a:gd name="connsiteY9" fmla="*/ 3224629 h 4624766"/>
                <a:gd name="connsiteX10" fmla="*/ 2769359 w 4824210"/>
                <a:gd name="connsiteY10" fmla="*/ 4623606 h 4624766"/>
                <a:gd name="connsiteX11" fmla="*/ 2017369 w 4824210"/>
                <a:gd name="connsiteY11" fmla="*/ 3199064 h 4624766"/>
                <a:gd name="connsiteX12" fmla="*/ 354844 w 4824210"/>
                <a:gd name="connsiteY12" fmla="*/ 3631475 h 4624766"/>
                <a:gd name="connsiteX13" fmla="*/ 1306700 w 4824210"/>
                <a:gd name="connsiteY13" fmla="*/ 2405719 h 4624766"/>
                <a:gd name="connsiteX14" fmla="*/ 1 w 4824210"/>
                <a:gd name="connsiteY14" fmla="*/ 1323797 h 462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4210" h="4624766">
                  <a:moveTo>
                    <a:pt x="1" y="1323797"/>
                  </a:moveTo>
                  <a:cubicBezTo>
                    <a:pt x="633323" y="1383878"/>
                    <a:pt x="1417823" y="1609420"/>
                    <a:pt x="1681474" y="1572492"/>
                  </a:cubicBezTo>
                  <a:cubicBezTo>
                    <a:pt x="1790594" y="1166583"/>
                    <a:pt x="1786880" y="594423"/>
                    <a:pt x="1951481" y="1"/>
                  </a:cubicBezTo>
                  <a:cubicBezTo>
                    <a:pt x="2170664" y="403056"/>
                    <a:pt x="2557955" y="1041315"/>
                    <a:pt x="2652997" y="1403752"/>
                  </a:cubicBezTo>
                  <a:cubicBezTo>
                    <a:pt x="3103419" y="986424"/>
                    <a:pt x="3766490" y="310769"/>
                    <a:pt x="3924155" y="239593"/>
                  </a:cubicBezTo>
                  <a:cubicBezTo>
                    <a:pt x="3844662" y="673958"/>
                    <a:pt x="3460640" y="1722223"/>
                    <a:pt x="3501933" y="1818899"/>
                  </a:cubicBezTo>
                  <a:cubicBezTo>
                    <a:pt x="3736212" y="1853076"/>
                    <a:pt x="4692606" y="1988247"/>
                    <a:pt x="4824119" y="2091466"/>
                  </a:cubicBezTo>
                  <a:cubicBezTo>
                    <a:pt x="4833451" y="2233703"/>
                    <a:pt x="4124852" y="2320002"/>
                    <a:pt x="3585369" y="2563718"/>
                  </a:cubicBezTo>
                  <a:cubicBezTo>
                    <a:pt x="3779728" y="2807895"/>
                    <a:pt x="4357569" y="3382413"/>
                    <a:pt x="4549998" y="3739509"/>
                  </a:cubicBezTo>
                  <a:cubicBezTo>
                    <a:pt x="4200214" y="3679853"/>
                    <a:pt x="3389500" y="3265643"/>
                    <a:pt x="3070885" y="3224629"/>
                  </a:cubicBezTo>
                  <a:cubicBezTo>
                    <a:pt x="3024509" y="3539936"/>
                    <a:pt x="2850190" y="4334804"/>
                    <a:pt x="2769359" y="4623606"/>
                  </a:cubicBezTo>
                  <a:cubicBezTo>
                    <a:pt x="2633064" y="4672076"/>
                    <a:pt x="2081638" y="3185383"/>
                    <a:pt x="2017369" y="3199064"/>
                  </a:cubicBezTo>
                  <a:cubicBezTo>
                    <a:pt x="1885987" y="3193397"/>
                    <a:pt x="500174" y="3767558"/>
                    <a:pt x="354844" y="3631475"/>
                  </a:cubicBezTo>
                  <a:cubicBezTo>
                    <a:pt x="790024" y="3084190"/>
                    <a:pt x="1108810" y="2833278"/>
                    <a:pt x="1306700" y="2405719"/>
                  </a:cubicBezTo>
                  <a:cubicBezTo>
                    <a:pt x="1218707" y="2334388"/>
                    <a:pt x="52036" y="1460613"/>
                    <a:pt x="1" y="1323797"/>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E50D464-7A5F-C119-6F8B-B4A26AC8CF68}"/>
                </a:ext>
              </a:extLst>
            </p:cNvPr>
            <p:cNvGrpSpPr/>
            <p:nvPr/>
          </p:nvGrpSpPr>
          <p:grpSpPr>
            <a:xfrm>
              <a:off x="10837082" y="3961336"/>
              <a:ext cx="549299" cy="361152"/>
              <a:chOff x="10056508" y="3520306"/>
              <a:chExt cx="713092" cy="468842"/>
            </a:xfrm>
          </p:grpSpPr>
          <p:sp>
            <p:nvSpPr>
              <p:cNvPr id="20" name="Freeform: Shape 19">
                <a:extLst>
                  <a:ext uri="{FF2B5EF4-FFF2-40B4-BE49-F238E27FC236}">
                    <a16:creationId xmlns:a16="http://schemas.microsoft.com/office/drawing/2014/main" id="{3E16DB23-6D47-5C83-7FE7-ABB369BD695A}"/>
                  </a:ext>
                </a:extLst>
              </p:cNvPr>
              <p:cNvSpPr/>
              <p:nvPr/>
            </p:nvSpPr>
            <p:spPr>
              <a:xfrm>
                <a:off x="10056508" y="3890827"/>
                <a:ext cx="713092" cy="98321"/>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07481BB-763A-C248-2ED2-57D87B816E32}"/>
                  </a:ext>
                </a:extLst>
              </p:cNvPr>
              <p:cNvSpPr/>
              <p:nvPr/>
            </p:nvSpPr>
            <p:spPr>
              <a:xfrm flipH="1">
                <a:off x="10435768" y="3520306"/>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B07F7F2-2281-55F7-CDE9-72492E079724}"/>
                  </a:ext>
                </a:extLst>
              </p:cNvPr>
              <p:cNvSpPr/>
              <p:nvPr/>
            </p:nvSpPr>
            <p:spPr>
              <a:xfrm flipH="1">
                <a:off x="10442217" y="3520306"/>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019C66C9-712E-A913-6586-9DC568770EC3}"/>
                  </a:ext>
                </a:extLst>
              </p:cNvPr>
              <p:cNvSpPr/>
              <p:nvPr/>
            </p:nvSpPr>
            <p:spPr>
              <a:xfrm flipH="1">
                <a:off x="10108996" y="3520306"/>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77BB9F2C-69DE-0F8A-2448-8E7116FAA322}"/>
                  </a:ext>
                </a:extLst>
              </p:cNvPr>
              <p:cNvSpPr/>
              <p:nvPr/>
            </p:nvSpPr>
            <p:spPr>
              <a:xfrm flipH="1">
                <a:off x="10114155" y="3520306"/>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5" name="Group 24">
              <a:extLst>
                <a:ext uri="{FF2B5EF4-FFF2-40B4-BE49-F238E27FC236}">
                  <a16:creationId xmlns:a16="http://schemas.microsoft.com/office/drawing/2014/main" id="{B9C4F084-8D94-CCCB-F089-CFDB7A029D68}"/>
                </a:ext>
              </a:extLst>
            </p:cNvPr>
            <p:cNvGrpSpPr/>
            <p:nvPr/>
          </p:nvGrpSpPr>
          <p:grpSpPr>
            <a:xfrm>
              <a:off x="10771448" y="5859052"/>
              <a:ext cx="627232" cy="435064"/>
              <a:chOff x="9839339" y="677159"/>
              <a:chExt cx="751991" cy="521600"/>
            </a:xfrm>
          </p:grpSpPr>
          <p:sp>
            <p:nvSpPr>
              <p:cNvPr id="26" name="Freeform: Shape 25">
                <a:extLst>
                  <a:ext uri="{FF2B5EF4-FFF2-40B4-BE49-F238E27FC236}">
                    <a16:creationId xmlns:a16="http://schemas.microsoft.com/office/drawing/2014/main" id="{2D222837-7749-059B-31B3-3C94E1324B5C}"/>
                  </a:ext>
                </a:extLst>
              </p:cNvPr>
              <p:cNvSpPr/>
              <p:nvPr/>
            </p:nvSpPr>
            <p:spPr>
              <a:xfrm rot="5636109">
                <a:off x="10405736" y="633065"/>
                <a:ext cx="141500" cy="22968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E282144B-DA4D-9B8F-ABE7-6A0797981D53}"/>
                  </a:ext>
                </a:extLst>
              </p:cNvPr>
              <p:cNvSpPr/>
              <p:nvPr/>
            </p:nvSpPr>
            <p:spPr>
              <a:xfrm rot="15963891" flipH="1">
                <a:off x="9883433" y="661928"/>
                <a:ext cx="141500" cy="22968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CD27526-03E0-F0C3-53BB-272478AA9B97}"/>
                  </a:ext>
                </a:extLst>
              </p:cNvPr>
              <p:cNvSpPr/>
              <p:nvPr/>
            </p:nvSpPr>
            <p:spPr>
              <a:xfrm>
                <a:off x="10099691" y="1099560"/>
                <a:ext cx="257366" cy="99199"/>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147671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bg2"/>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CD61C25-A250-14F5-6715-1F197E686100}"/>
              </a:ext>
            </a:extLst>
          </p:cNvPr>
          <p:cNvSpPr>
            <a:spLocks noGrp="1"/>
          </p:cNvSpPr>
          <p:nvPr>
            <p:ph type="title"/>
          </p:nvPr>
        </p:nvSpPr>
        <p:spPr>
          <a:xfrm>
            <a:off x="6787693" y="4477109"/>
            <a:ext cx="4589254" cy="1799770"/>
          </a:xfrm>
        </p:spPr>
        <p:txBody>
          <a:bodyPr anchor="t">
            <a:normAutofit/>
          </a:bodyPr>
          <a:lstStyle>
            <a:lvl1pPr>
              <a:lnSpc>
                <a:spcPct val="110000"/>
              </a:lnSpc>
              <a:defRPr sz="2400" b="0" spc="0" baseline="0">
                <a:latin typeface="+mn-lt"/>
              </a:defRPr>
            </a:lvl1pPr>
          </a:lstStyle>
          <a:p>
            <a:r>
              <a:rPr lang="en-US"/>
              <a:t>Click to edit Master title style</a:t>
            </a:r>
          </a:p>
        </p:txBody>
      </p:sp>
      <p:sp>
        <p:nvSpPr>
          <p:cNvPr id="9" name="Content Placeholder 8">
            <a:extLst>
              <a:ext uri="{FF2B5EF4-FFF2-40B4-BE49-F238E27FC236}">
                <a16:creationId xmlns:a16="http://schemas.microsoft.com/office/drawing/2014/main" id="{2CA42EA1-4EDC-E831-A20C-E2DE1B023614}"/>
              </a:ext>
            </a:extLst>
          </p:cNvPr>
          <p:cNvSpPr>
            <a:spLocks noGrp="1"/>
          </p:cNvSpPr>
          <p:nvPr>
            <p:ph sz="quarter" idx="13" hasCustomPrompt="1"/>
          </p:nvPr>
        </p:nvSpPr>
        <p:spPr>
          <a:xfrm>
            <a:off x="560388" y="457200"/>
            <a:ext cx="9990137" cy="3873500"/>
          </a:xfrm>
        </p:spPr>
        <p:txBody>
          <a:bodyPr anchor="ctr"/>
          <a:lstStyle>
            <a:lvl1pPr>
              <a:lnSpc>
                <a:spcPct val="55000"/>
              </a:lnSpc>
              <a:buNone/>
              <a:defRPr sz="34400" b="1">
                <a:latin typeface="+mj-lt"/>
              </a:defRPr>
            </a:lvl1pPr>
          </a:lstStyle>
          <a:p>
            <a:pPr lvl="0"/>
            <a:r>
              <a:rPr lang="en-US" dirty="0"/>
              <a:t>##%</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6787694" y="6356350"/>
            <a:ext cx="2217759" cy="365125"/>
          </a:xfrm>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lvl1pPr>
              <a:defRPr>
                <a:solidFill>
                  <a:schemeClr val="tx2"/>
                </a:solidFil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t>‹#›</a:t>
            </a:fld>
            <a:endParaRPr lang="en-US"/>
          </a:p>
        </p:txBody>
      </p:sp>
      <p:sp>
        <p:nvSpPr>
          <p:cNvPr id="32" name="Freeform: Shape 31">
            <a:extLst>
              <a:ext uri="{FF2B5EF4-FFF2-40B4-BE49-F238E27FC236}">
                <a16:creationId xmlns:a16="http://schemas.microsoft.com/office/drawing/2014/main" id="{D2A36669-AF62-49D4-9157-AACA2436AF3C}"/>
              </a:ext>
            </a:extLst>
          </p:cNvPr>
          <p:cNvSpPr/>
          <p:nvPr/>
        </p:nvSpPr>
        <p:spPr>
          <a:xfrm rot="20301122" flipH="1" flipV="1">
            <a:off x="-106280" y="5181219"/>
            <a:ext cx="2351416" cy="1276499"/>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0263 w 4632686"/>
              <a:gd name="connsiteY0" fmla="*/ 0 h 3192368"/>
              <a:gd name="connsiteX1" fmla="*/ 4612232 w 4632686"/>
              <a:gd name="connsiteY1" fmla="*/ 134994 h 3192368"/>
              <a:gd name="connsiteX2" fmla="*/ 4615148 w 4632686"/>
              <a:gd name="connsiteY2" fmla="*/ 986804 h 3192368"/>
              <a:gd name="connsiteX3" fmla="*/ 4454432 w 4632686"/>
              <a:gd name="connsiteY3" fmla="*/ 2152763 h 3192368"/>
              <a:gd name="connsiteX4" fmla="*/ 3913675 w 4632686"/>
              <a:gd name="connsiteY4" fmla="*/ 2721331 h 3192368"/>
              <a:gd name="connsiteX5" fmla="*/ 3169648 w 4632686"/>
              <a:gd name="connsiteY5" fmla="*/ 3063534 h 3192368"/>
              <a:gd name="connsiteX6" fmla="*/ 2245184 w 4632686"/>
              <a:gd name="connsiteY6" fmla="*/ 3192223 h 3192368"/>
              <a:gd name="connsiteX7" fmla="*/ 1392412 w 4632686"/>
              <a:gd name="connsiteY7" fmla="*/ 3075911 h 3192368"/>
              <a:gd name="connsiteX8" fmla="*/ 642412 w 4632686"/>
              <a:gd name="connsiteY8" fmla="*/ 2644466 h 3192368"/>
              <a:gd name="connsiteX9" fmla="*/ 152710 w 4632686"/>
              <a:gd name="connsiteY9" fmla="*/ 2140322 h 3192368"/>
              <a:gd name="connsiteX10" fmla="*/ 11441 w 4632686"/>
              <a:gd name="connsiteY10" fmla="*/ 1291840 h 3192368"/>
              <a:gd name="connsiteX11" fmla="*/ 10263 w 4632686"/>
              <a:gd name="connsiteY11" fmla="*/ 0 h 3192368"/>
              <a:gd name="connsiteX0" fmla="*/ 10263 w 4650727"/>
              <a:gd name="connsiteY0" fmla="*/ 11222 h 3203590"/>
              <a:gd name="connsiteX1" fmla="*/ 4633656 w 4650727"/>
              <a:gd name="connsiteY1" fmla="*/ 0 h 3203590"/>
              <a:gd name="connsiteX2" fmla="*/ 4615148 w 4650727"/>
              <a:gd name="connsiteY2" fmla="*/ 998026 h 3203590"/>
              <a:gd name="connsiteX3" fmla="*/ 4454432 w 4650727"/>
              <a:gd name="connsiteY3" fmla="*/ 2163985 h 3203590"/>
              <a:gd name="connsiteX4" fmla="*/ 3913675 w 4650727"/>
              <a:gd name="connsiteY4" fmla="*/ 2732553 h 3203590"/>
              <a:gd name="connsiteX5" fmla="*/ 3169648 w 4650727"/>
              <a:gd name="connsiteY5" fmla="*/ 3074756 h 3203590"/>
              <a:gd name="connsiteX6" fmla="*/ 2245184 w 4650727"/>
              <a:gd name="connsiteY6" fmla="*/ 3203445 h 3203590"/>
              <a:gd name="connsiteX7" fmla="*/ 1392412 w 4650727"/>
              <a:gd name="connsiteY7" fmla="*/ 3087133 h 3203590"/>
              <a:gd name="connsiteX8" fmla="*/ 642412 w 4650727"/>
              <a:gd name="connsiteY8" fmla="*/ 2655688 h 3203590"/>
              <a:gd name="connsiteX9" fmla="*/ 152710 w 4650727"/>
              <a:gd name="connsiteY9" fmla="*/ 2151544 h 3203590"/>
              <a:gd name="connsiteX10" fmla="*/ 11441 w 4650727"/>
              <a:gd name="connsiteY10" fmla="*/ 1303062 h 3203590"/>
              <a:gd name="connsiteX11" fmla="*/ 10263 w 4650727"/>
              <a:gd name="connsiteY11" fmla="*/ 11222 h 3203590"/>
              <a:gd name="connsiteX0" fmla="*/ 10263 w 4669743"/>
              <a:gd name="connsiteY0" fmla="*/ 0 h 3192368"/>
              <a:gd name="connsiteX1" fmla="*/ 4655080 w 4669743"/>
              <a:gd name="connsiteY1" fmla="*/ 103308 h 3192368"/>
              <a:gd name="connsiteX2" fmla="*/ 4615148 w 4669743"/>
              <a:gd name="connsiteY2" fmla="*/ 986804 h 3192368"/>
              <a:gd name="connsiteX3" fmla="*/ 4454432 w 4669743"/>
              <a:gd name="connsiteY3" fmla="*/ 2152763 h 3192368"/>
              <a:gd name="connsiteX4" fmla="*/ 3913675 w 4669743"/>
              <a:gd name="connsiteY4" fmla="*/ 2721331 h 3192368"/>
              <a:gd name="connsiteX5" fmla="*/ 3169648 w 4669743"/>
              <a:gd name="connsiteY5" fmla="*/ 3063534 h 3192368"/>
              <a:gd name="connsiteX6" fmla="*/ 2245184 w 4669743"/>
              <a:gd name="connsiteY6" fmla="*/ 3192223 h 3192368"/>
              <a:gd name="connsiteX7" fmla="*/ 1392412 w 4669743"/>
              <a:gd name="connsiteY7" fmla="*/ 3075911 h 3192368"/>
              <a:gd name="connsiteX8" fmla="*/ 642412 w 4669743"/>
              <a:gd name="connsiteY8" fmla="*/ 2644466 h 3192368"/>
              <a:gd name="connsiteX9" fmla="*/ 152710 w 4669743"/>
              <a:gd name="connsiteY9" fmla="*/ 2140322 h 3192368"/>
              <a:gd name="connsiteX10" fmla="*/ 11441 w 4669743"/>
              <a:gd name="connsiteY10" fmla="*/ 1291840 h 3192368"/>
              <a:gd name="connsiteX11" fmla="*/ 10263 w 4669743"/>
              <a:gd name="connsiteY11" fmla="*/ 0 h 3192368"/>
              <a:gd name="connsiteX0" fmla="*/ 1930 w 4672122"/>
              <a:gd name="connsiteY0" fmla="*/ 2412 h 3089060"/>
              <a:gd name="connsiteX1" fmla="*/ 4657459 w 4672122"/>
              <a:gd name="connsiteY1" fmla="*/ 0 h 3089060"/>
              <a:gd name="connsiteX2" fmla="*/ 4617527 w 4672122"/>
              <a:gd name="connsiteY2" fmla="*/ 883496 h 3089060"/>
              <a:gd name="connsiteX3" fmla="*/ 4456811 w 4672122"/>
              <a:gd name="connsiteY3" fmla="*/ 2049455 h 3089060"/>
              <a:gd name="connsiteX4" fmla="*/ 3916054 w 4672122"/>
              <a:gd name="connsiteY4" fmla="*/ 2618023 h 3089060"/>
              <a:gd name="connsiteX5" fmla="*/ 3172027 w 4672122"/>
              <a:gd name="connsiteY5" fmla="*/ 2960226 h 3089060"/>
              <a:gd name="connsiteX6" fmla="*/ 2247563 w 4672122"/>
              <a:gd name="connsiteY6" fmla="*/ 3088915 h 3089060"/>
              <a:gd name="connsiteX7" fmla="*/ 1394791 w 4672122"/>
              <a:gd name="connsiteY7" fmla="*/ 2972603 h 3089060"/>
              <a:gd name="connsiteX8" fmla="*/ 644791 w 4672122"/>
              <a:gd name="connsiteY8" fmla="*/ 2541158 h 3089060"/>
              <a:gd name="connsiteX9" fmla="*/ 155089 w 4672122"/>
              <a:gd name="connsiteY9" fmla="*/ 2037014 h 3089060"/>
              <a:gd name="connsiteX10" fmla="*/ 13820 w 4672122"/>
              <a:gd name="connsiteY10" fmla="*/ 1188532 h 3089060"/>
              <a:gd name="connsiteX11" fmla="*/ 1930 w 4672122"/>
              <a:gd name="connsiteY11" fmla="*/ 2412 h 3089060"/>
              <a:gd name="connsiteX0" fmla="*/ 1930 w 4721872"/>
              <a:gd name="connsiteY0" fmla="*/ 0 h 3086648"/>
              <a:gd name="connsiteX1" fmla="*/ 4711018 w 4721872"/>
              <a:gd name="connsiteY1" fmla="*/ 120927 h 3086648"/>
              <a:gd name="connsiteX2" fmla="*/ 4617527 w 4721872"/>
              <a:gd name="connsiteY2" fmla="*/ 881084 h 3086648"/>
              <a:gd name="connsiteX3" fmla="*/ 4456811 w 4721872"/>
              <a:gd name="connsiteY3" fmla="*/ 2047043 h 3086648"/>
              <a:gd name="connsiteX4" fmla="*/ 3916054 w 4721872"/>
              <a:gd name="connsiteY4" fmla="*/ 2615611 h 3086648"/>
              <a:gd name="connsiteX5" fmla="*/ 3172027 w 4721872"/>
              <a:gd name="connsiteY5" fmla="*/ 2957814 h 3086648"/>
              <a:gd name="connsiteX6" fmla="*/ 2247563 w 4721872"/>
              <a:gd name="connsiteY6" fmla="*/ 3086503 h 3086648"/>
              <a:gd name="connsiteX7" fmla="*/ 1394791 w 4721872"/>
              <a:gd name="connsiteY7" fmla="*/ 2970191 h 3086648"/>
              <a:gd name="connsiteX8" fmla="*/ 644791 w 4721872"/>
              <a:gd name="connsiteY8" fmla="*/ 2538746 h 3086648"/>
              <a:gd name="connsiteX9" fmla="*/ 155089 w 4721872"/>
              <a:gd name="connsiteY9" fmla="*/ 2034602 h 3086648"/>
              <a:gd name="connsiteX10" fmla="*/ 13820 w 4721872"/>
              <a:gd name="connsiteY10" fmla="*/ 1186120 h 3086648"/>
              <a:gd name="connsiteX11" fmla="*/ 1930 w 4721872"/>
              <a:gd name="connsiteY11" fmla="*/ 0 h 3086648"/>
              <a:gd name="connsiteX0" fmla="*/ 1930 w 4721872"/>
              <a:gd name="connsiteY0" fmla="*/ 0 h 3086648"/>
              <a:gd name="connsiteX1" fmla="*/ 4711018 w 4721872"/>
              <a:gd name="connsiteY1" fmla="*/ 120927 h 3086648"/>
              <a:gd name="connsiteX2" fmla="*/ 4617527 w 4721872"/>
              <a:gd name="connsiteY2" fmla="*/ 881084 h 3086648"/>
              <a:gd name="connsiteX3" fmla="*/ 3916054 w 4721872"/>
              <a:gd name="connsiteY3" fmla="*/ 2615611 h 3086648"/>
              <a:gd name="connsiteX4" fmla="*/ 3172027 w 4721872"/>
              <a:gd name="connsiteY4" fmla="*/ 2957814 h 3086648"/>
              <a:gd name="connsiteX5" fmla="*/ 2247563 w 4721872"/>
              <a:gd name="connsiteY5" fmla="*/ 3086503 h 3086648"/>
              <a:gd name="connsiteX6" fmla="*/ 1394791 w 4721872"/>
              <a:gd name="connsiteY6" fmla="*/ 2970191 h 3086648"/>
              <a:gd name="connsiteX7" fmla="*/ 644791 w 4721872"/>
              <a:gd name="connsiteY7" fmla="*/ 2538746 h 3086648"/>
              <a:gd name="connsiteX8" fmla="*/ 155089 w 4721872"/>
              <a:gd name="connsiteY8" fmla="*/ 2034602 h 3086648"/>
              <a:gd name="connsiteX9" fmla="*/ 13820 w 4721872"/>
              <a:gd name="connsiteY9" fmla="*/ 1186120 h 3086648"/>
              <a:gd name="connsiteX10" fmla="*/ 1930 w 4721872"/>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644791 w 4720008"/>
              <a:gd name="connsiteY7" fmla="*/ 2538746 h 3086648"/>
              <a:gd name="connsiteX8" fmla="*/ 155089 w 4720008"/>
              <a:gd name="connsiteY8" fmla="*/ 2034602 h 3086648"/>
              <a:gd name="connsiteX9" fmla="*/ 13820 w 4720008"/>
              <a:gd name="connsiteY9" fmla="*/ 1186120 h 3086648"/>
              <a:gd name="connsiteX10" fmla="*/ 1930 w 4720008"/>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644791 w 4720008"/>
              <a:gd name="connsiteY7" fmla="*/ 2538746 h 3086648"/>
              <a:gd name="connsiteX8" fmla="*/ 155089 w 4720008"/>
              <a:gd name="connsiteY8" fmla="*/ 2034602 h 3086648"/>
              <a:gd name="connsiteX9" fmla="*/ 13820 w 4720008"/>
              <a:gd name="connsiteY9" fmla="*/ 1186120 h 3086648"/>
              <a:gd name="connsiteX10" fmla="*/ 1930 w 4720008"/>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155089 w 4720008"/>
              <a:gd name="connsiteY7" fmla="*/ 2034602 h 3086648"/>
              <a:gd name="connsiteX8" fmla="*/ 13820 w 4720008"/>
              <a:gd name="connsiteY8" fmla="*/ 1186120 h 3086648"/>
              <a:gd name="connsiteX9" fmla="*/ 1930 w 4720008"/>
              <a:gd name="connsiteY9" fmla="*/ 0 h 3086648"/>
              <a:gd name="connsiteX0" fmla="*/ 1930 w 4720008"/>
              <a:gd name="connsiteY0" fmla="*/ 0 h 3091210"/>
              <a:gd name="connsiteX1" fmla="*/ 4711018 w 4720008"/>
              <a:gd name="connsiteY1" fmla="*/ 120927 h 3091210"/>
              <a:gd name="connsiteX2" fmla="*/ 4574680 w 4720008"/>
              <a:gd name="connsiteY2" fmla="*/ 1365633 h 3091210"/>
              <a:gd name="connsiteX3" fmla="*/ 3916054 w 4720008"/>
              <a:gd name="connsiteY3" fmla="*/ 2615611 h 3091210"/>
              <a:gd name="connsiteX4" fmla="*/ 3172027 w 4720008"/>
              <a:gd name="connsiteY4" fmla="*/ 2957814 h 3091210"/>
              <a:gd name="connsiteX5" fmla="*/ 2247563 w 4720008"/>
              <a:gd name="connsiteY5" fmla="*/ 3086503 h 3091210"/>
              <a:gd name="connsiteX6" fmla="*/ 1234115 w 4720008"/>
              <a:gd name="connsiteY6" fmla="*/ 3023051 h 3091210"/>
              <a:gd name="connsiteX7" fmla="*/ 155089 w 4720008"/>
              <a:gd name="connsiteY7" fmla="*/ 2034602 h 3091210"/>
              <a:gd name="connsiteX8" fmla="*/ 13820 w 4720008"/>
              <a:gd name="connsiteY8" fmla="*/ 1186120 h 3091210"/>
              <a:gd name="connsiteX9" fmla="*/ 1930 w 4720008"/>
              <a:gd name="connsiteY9" fmla="*/ 0 h 3091210"/>
              <a:gd name="connsiteX0" fmla="*/ 1930 w 4720008"/>
              <a:gd name="connsiteY0" fmla="*/ 0 h 3089347"/>
              <a:gd name="connsiteX1" fmla="*/ 4711018 w 4720008"/>
              <a:gd name="connsiteY1" fmla="*/ 120927 h 3089347"/>
              <a:gd name="connsiteX2" fmla="*/ 4574680 w 4720008"/>
              <a:gd name="connsiteY2" fmla="*/ 1365633 h 3089347"/>
              <a:gd name="connsiteX3" fmla="*/ 3916054 w 4720008"/>
              <a:gd name="connsiteY3" fmla="*/ 2615611 h 3089347"/>
              <a:gd name="connsiteX4" fmla="*/ 3225585 w 4720008"/>
              <a:gd name="connsiteY4" fmla="*/ 2984244 h 3089347"/>
              <a:gd name="connsiteX5" fmla="*/ 2247563 w 4720008"/>
              <a:gd name="connsiteY5" fmla="*/ 3086503 h 3089347"/>
              <a:gd name="connsiteX6" fmla="*/ 1234115 w 4720008"/>
              <a:gd name="connsiteY6" fmla="*/ 3023051 h 3089347"/>
              <a:gd name="connsiteX7" fmla="*/ 155089 w 4720008"/>
              <a:gd name="connsiteY7" fmla="*/ 2034602 h 3089347"/>
              <a:gd name="connsiteX8" fmla="*/ 13820 w 4720008"/>
              <a:gd name="connsiteY8" fmla="*/ 1186120 h 3089347"/>
              <a:gd name="connsiteX9" fmla="*/ 1930 w 4720008"/>
              <a:gd name="connsiteY9" fmla="*/ 0 h 3089347"/>
              <a:gd name="connsiteX0" fmla="*/ 1930 w 4723365"/>
              <a:gd name="connsiteY0" fmla="*/ 0 h 3089347"/>
              <a:gd name="connsiteX1" fmla="*/ 4711018 w 4723365"/>
              <a:gd name="connsiteY1" fmla="*/ 120927 h 3089347"/>
              <a:gd name="connsiteX2" fmla="*/ 4574680 w 4723365"/>
              <a:gd name="connsiteY2" fmla="*/ 1365633 h 3089347"/>
              <a:gd name="connsiteX3" fmla="*/ 3916054 w 4723365"/>
              <a:gd name="connsiteY3" fmla="*/ 2615611 h 3089347"/>
              <a:gd name="connsiteX4" fmla="*/ 3225585 w 4723365"/>
              <a:gd name="connsiteY4" fmla="*/ 2984244 h 3089347"/>
              <a:gd name="connsiteX5" fmla="*/ 2247563 w 4723365"/>
              <a:gd name="connsiteY5" fmla="*/ 3086503 h 3089347"/>
              <a:gd name="connsiteX6" fmla="*/ 1234115 w 4723365"/>
              <a:gd name="connsiteY6" fmla="*/ 3023051 h 3089347"/>
              <a:gd name="connsiteX7" fmla="*/ 155089 w 4723365"/>
              <a:gd name="connsiteY7" fmla="*/ 2034602 h 3089347"/>
              <a:gd name="connsiteX8" fmla="*/ 13820 w 4723365"/>
              <a:gd name="connsiteY8" fmla="*/ 1186120 h 3089347"/>
              <a:gd name="connsiteX9" fmla="*/ 1930 w 4723365"/>
              <a:gd name="connsiteY9" fmla="*/ 0 h 3089347"/>
              <a:gd name="connsiteX0" fmla="*/ 1930 w 4723365"/>
              <a:gd name="connsiteY0" fmla="*/ 0 h 3089347"/>
              <a:gd name="connsiteX1" fmla="*/ 4711018 w 4723365"/>
              <a:gd name="connsiteY1" fmla="*/ 120927 h 3089347"/>
              <a:gd name="connsiteX2" fmla="*/ 4574680 w 4723365"/>
              <a:gd name="connsiteY2" fmla="*/ 1365633 h 3089347"/>
              <a:gd name="connsiteX3" fmla="*/ 3916054 w 4723365"/>
              <a:gd name="connsiteY3" fmla="*/ 2615611 h 3089347"/>
              <a:gd name="connsiteX4" fmla="*/ 3225585 w 4723365"/>
              <a:gd name="connsiteY4" fmla="*/ 2984244 h 3089347"/>
              <a:gd name="connsiteX5" fmla="*/ 2247563 w 4723365"/>
              <a:gd name="connsiteY5" fmla="*/ 3086503 h 3089347"/>
              <a:gd name="connsiteX6" fmla="*/ 1234115 w 4723365"/>
              <a:gd name="connsiteY6" fmla="*/ 3023051 h 3089347"/>
              <a:gd name="connsiteX7" fmla="*/ 155089 w 4723365"/>
              <a:gd name="connsiteY7" fmla="*/ 2034602 h 3089347"/>
              <a:gd name="connsiteX8" fmla="*/ 13820 w 4723365"/>
              <a:gd name="connsiteY8" fmla="*/ 1186120 h 3089347"/>
              <a:gd name="connsiteX9" fmla="*/ 1930 w 4723365"/>
              <a:gd name="connsiteY9" fmla="*/ 0 h 3089347"/>
              <a:gd name="connsiteX0" fmla="*/ 1930 w 4574680"/>
              <a:gd name="connsiteY0" fmla="*/ 0 h 3089347"/>
              <a:gd name="connsiteX1" fmla="*/ 4574680 w 4574680"/>
              <a:gd name="connsiteY1" fmla="*/ 1365633 h 3089347"/>
              <a:gd name="connsiteX2" fmla="*/ 3916054 w 4574680"/>
              <a:gd name="connsiteY2" fmla="*/ 2615611 h 3089347"/>
              <a:gd name="connsiteX3" fmla="*/ 3225585 w 4574680"/>
              <a:gd name="connsiteY3" fmla="*/ 2984244 h 3089347"/>
              <a:gd name="connsiteX4" fmla="*/ 2247563 w 4574680"/>
              <a:gd name="connsiteY4" fmla="*/ 3086503 h 3089347"/>
              <a:gd name="connsiteX5" fmla="*/ 1234115 w 4574680"/>
              <a:gd name="connsiteY5" fmla="*/ 3023051 h 3089347"/>
              <a:gd name="connsiteX6" fmla="*/ 155089 w 4574680"/>
              <a:gd name="connsiteY6" fmla="*/ 2034602 h 3089347"/>
              <a:gd name="connsiteX7" fmla="*/ 13820 w 4574680"/>
              <a:gd name="connsiteY7" fmla="*/ 1186120 h 3089347"/>
              <a:gd name="connsiteX8" fmla="*/ 1930 w 4574680"/>
              <a:gd name="connsiteY8" fmla="*/ 0 h 3089347"/>
              <a:gd name="connsiteX0" fmla="*/ 0 w 4560860"/>
              <a:gd name="connsiteY0" fmla="*/ 55958 h 1959185"/>
              <a:gd name="connsiteX1" fmla="*/ 4560860 w 4560860"/>
              <a:gd name="connsiteY1" fmla="*/ 235471 h 1959185"/>
              <a:gd name="connsiteX2" fmla="*/ 3902234 w 4560860"/>
              <a:gd name="connsiteY2" fmla="*/ 1485449 h 1959185"/>
              <a:gd name="connsiteX3" fmla="*/ 3211765 w 4560860"/>
              <a:gd name="connsiteY3" fmla="*/ 1854082 h 1959185"/>
              <a:gd name="connsiteX4" fmla="*/ 2233743 w 4560860"/>
              <a:gd name="connsiteY4" fmla="*/ 1956341 h 1959185"/>
              <a:gd name="connsiteX5" fmla="*/ 1220295 w 4560860"/>
              <a:gd name="connsiteY5" fmla="*/ 1892889 h 1959185"/>
              <a:gd name="connsiteX6" fmla="*/ 141269 w 4560860"/>
              <a:gd name="connsiteY6" fmla="*/ 904440 h 1959185"/>
              <a:gd name="connsiteX7" fmla="*/ 0 w 4560860"/>
              <a:gd name="connsiteY7" fmla="*/ 55958 h 1959185"/>
              <a:gd name="connsiteX0" fmla="*/ 0 w 4419591"/>
              <a:gd name="connsiteY0" fmla="*/ 681456 h 1736201"/>
              <a:gd name="connsiteX1" fmla="*/ 4419591 w 4419591"/>
              <a:gd name="connsiteY1" fmla="*/ 12487 h 1736201"/>
              <a:gd name="connsiteX2" fmla="*/ 3760965 w 4419591"/>
              <a:gd name="connsiteY2" fmla="*/ 1262465 h 1736201"/>
              <a:gd name="connsiteX3" fmla="*/ 3070496 w 4419591"/>
              <a:gd name="connsiteY3" fmla="*/ 1631098 h 1736201"/>
              <a:gd name="connsiteX4" fmla="*/ 2092474 w 4419591"/>
              <a:gd name="connsiteY4" fmla="*/ 1733357 h 1736201"/>
              <a:gd name="connsiteX5" fmla="*/ 1079026 w 4419591"/>
              <a:gd name="connsiteY5" fmla="*/ 1669905 h 1736201"/>
              <a:gd name="connsiteX6" fmla="*/ 0 w 4419591"/>
              <a:gd name="connsiteY6" fmla="*/ 681456 h 1736201"/>
              <a:gd name="connsiteX0" fmla="*/ 0 w 4444077"/>
              <a:gd name="connsiteY0" fmla="*/ 278206 h 1768127"/>
              <a:gd name="connsiteX1" fmla="*/ 4444077 w 4444077"/>
              <a:gd name="connsiteY1" fmla="*/ 44413 h 1768127"/>
              <a:gd name="connsiteX2" fmla="*/ 3785451 w 4444077"/>
              <a:gd name="connsiteY2" fmla="*/ 1294391 h 1768127"/>
              <a:gd name="connsiteX3" fmla="*/ 3094982 w 4444077"/>
              <a:gd name="connsiteY3" fmla="*/ 1663024 h 1768127"/>
              <a:gd name="connsiteX4" fmla="*/ 2116960 w 4444077"/>
              <a:gd name="connsiteY4" fmla="*/ 1765283 h 1768127"/>
              <a:gd name="connsiteX5" fmla="*/ 1103512 w 4444077"/>
              <a:gd name="connsiteY5" fmla="*/ 1701831 h 1768127"/>
              <a:gd name="connsiteX6" fmla="*/ 0 w 4444077"/>
              <a:gd name="connsiteY6" fmla="*/ 278206 h 1768127"/>
              <a:gd name="connsiteX0" fmla="*/ 0 w 4444077"/>
              <a:gd name="connsiteY0" fmla="*/ 257196 h 1747117"/>
              <a:gd name="connsiteX1" fmla="*/ 4444077 w 4444077"/>
              <a:gd name="connsiteY1" fmla="*/ 23403 h 1747117"/>
              <a:gd name="connsiteX2" fmla="*/ 3785451 w 4444077"/>
              <a:gd name="connsiteY2" fmla="*/ 1273381 h 1747117"/>
              <a:gd name="connsiteX3" fmla="*/ 3094982 w 4444077"/>
              <a:gd name="connsiteY3" fmla="*/ 1642014 h 1747117"/>
              <a:gd name="connsiteX4" fmla="*/ 2116960 w 4444077"/>
              <a:gd name="connsiteY4" fmla="*/ 1744273 h 1747117"/>
              <a:gd name="connsiteX5" fmla="*/ 1103512 w 4444077"/>
              <a:gd name="connsiteY5" fmla="*/ 1680821 h 1747117"/>
              <a:gd name="connsiteX6" fmla="*/ 0 w 4444077"/>
              <a:gd name="connsiteY6" fmla="*/ 257196 h 1747117"/>
              <a:gd name="connsiteX0" fmla="*/ 0 w 4444077"/>
              <a:gd name="connsiteY0" fmla="*/ 257196 h 1747117"/>
              <a:gd name="connsiteX1" fmla="*/ 4444077 w 4444077"/>
              <a:gd name="connsiteY1" fmla="*/ 23403 h 1747117"/>
              <a:gd name="connsiteX2" fmla="*/ 3785451 w 4444077"/>
              <a:gd name="connsiteY2" fmla="*/ 1273381 h 1747117"/>
              <a:gd name="connsiteX3" fmla="*/ 3094982 w 4444077"/>
              <a:gd name="connsiteY3" fmla="*/ 1642014 h 1747117"/>
              <a:gd name="connsiteX4" fmla="*/ 2116960 w 4444077"/>
              <a:gd name="connsiteY4" fmla="*/ 1744273 h 1747117"/>
              <a:gd name="connsiteX5" fmla="*/ 1103512 w 4444077"/>
              <a:gd name="connsiteY5" fmla="*/ 1680821 h 1747117"/>
              <a:gd name="connsiteX6" fmla="*/ 0 w 4444077"/>
              <a:gd name="connsiteY6" fmla="*/ 257196 h 1747117"/>
              <a:gd name="connsiteX0" fmla="*/ 0 w 4444077"/>
              <a:gd name="connsiteY0" fmla="*/ 253650 h 1743571"/>
              <a:gd name="connsiteX1" fmla="*/ 4444077 w 4444077"/>
              <a:gd name="connsiteY1" fmla="*/ 19857 h 1743571"/>
              <a:gd name="connsiteX2" fmla="*/ 3785451 w 4444077"/>
              <a:gd name="connsiteY2" fmla="*/ 1269835 h 1743571"/>
              <a:gd name="connsiteX3" fmla="*/ 3094982 w 4444077"/>
              <a:gd name="connsiteY3" fmla="*/ 1638468 h 1743571"/>
              <a:gd name="connsiteX4" fmla="*/ 2116960 w 4444077"/>
              <a:gd name="connsiteY4" fmla="*/ 1740727 h 1743571"/>
              <a:gd name="connsiteX5" fmla="*/ 1103512 w 4444077"/>
              <a:gd name="connsiteY5" fmla="*/ 1677275 h 1743571"/>
              <a:gd name="connsiteX6" fmla="*/ 0 w 4444077"/>
              <a:gd name="connsiteY6" fmla="*/ 253650 h 1743571"/>
              <a:gd name="connsiteX0" fmla="*/ 0 w 4444077"/>
              <a:gd name="connsiteY0" fmla="*/ 233793 h 1723714"/>
              <a:gd name="connsiteX1" fmla="*/ 4444077 w 4444077"/>
              <a:gd name="connsiteY1" fmla="*/ 0 h 1723714"/>
              <a:gd name="connsiteX2" fmla="*/ 3785451 w 4444077"/>
              <a:gd name="connsiteY2" fmla="*/ 1249978 h 1723714"/>
              <a:gd name="connsiteX3" fmla="*/ 3094982 w 4444077"/>
              <a:gd name="connsiteY3" fmla="*/ 1618611 h 1723714"/>
              <a:gd name="connsiteX4" fmla="*/ 2116960 w 4444077"/>
              <a:gd name="connsiteY4" fmla="*/ 1720870 h 1723714"/>
              <a:gd name="connsiteX5" fmla="*/ 1103512 w 4444077"/>
              <a:gd name="connsiteY5" fmla="*/ 1657418 h 1723714"/>
              <a:gd name="connsiteX6" fmla="*/ 0 w 4444077"/>
              <a:gd name="connsiteY6" fmla="*/ 233793 h 1723714"/>
              <a:gd name="connsiteX0" fmla="*/ 0 w 4444077"/>
              <a:gd name="connsiteY0" fmla="*/ 233793 h 1723714"/>
              <a:gd name="connsiteX1" fmla="*/ 4444077 w 4444077"/>
              <a:gd name="connsiteY1" fmla="*/ 0 h 1723714"/>
              <a:gd name="connsiteX2" fmla="*/ 3785451 w 4444077"/>
              <a:gd name="connsiteY2" fmla="*/ 1249978 h 1723714"/>
              <a:gd name="connsiteX3" fmla="*/ 3094982 w 4444077"/>
              <a:gd name="connsiteY3" fmla="*/ 1618611 h 1723714"/>
              <a:gd name="connsiteX4" fmla="*/ 2116960 w 4444077"/>
              <a:gd name="connsiteY4" fmla="*/ 1720870 h 1723714"/>
              <a:gd name="connsiteX5" fmla="*/ 1103512 w 4444077"/>
              <a:gd name="connsiteY5" fmla="*/ 1657418 h 1723714"/>
              <a:gd name="connsiteX6" fmla="*/ 0 w 4444077"/>
              <a:gd name="connsiteY6" fmla="*/ 233793 h 172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077" h="1723714">
                <a:moveTo>
                  <a:pt x="0" y="233793"/>
                </a:moveTo>
                <a:cubicBezTo>
                  <a:pt x="1291362" y="189652"/>
                  <a:pt x="3168354" y="57895"/>
                  <a:pt x="4444077" y="0"/>
                </a:cubicBezTo>
                <a:cubicBezTo>
                  <a:pt x="4352550" y="749432"/>
                  <a:pt x="4165621" y="965526"/>
                  <a:pt x="3785451" y="1249978"/>
                </a:cubicBezTo>
                <a:cubicBezTo>
                  <a:pt x="3673777" y="1343004"/>
                  <a:pt x="3277609" y="1550393"/>
                  <a:pt x="3094982" y="1618611"/>
                </a:cubicBezTo>
                <a:cubicBezTo>
                  <a:pt x="2720022" y="1693312"/>
                  <a:pt x="2448872" y="1714402"/>
                  <a:pt x="2116960" y="1720870"/>
                </a:cubicBezTo>
                <a:cubicBezTo>
                  <a:pt x="1785048" y="1727338"/>
                  <a:pt x="1342148" y="1728723"/>
                  <a:pt x="1103512" y="1657418"/>
                </a:cubicBezTo>
                <a:cubicBezTo>
                  <a:pt x="754766" y="1482101"/>
                  <a:pt x="340352" y="1121045"/>
                  <a:pt x="0" y="233793"/>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a:p>
            <a:pPr algn="ctr"/>
            <a:endParaRPr lang="en-US" dirty="0"/>
          </a:p>
        </p:txBody>
      </p:sp>
      <p:sp>
        <p:nvSpPr>
          <p:cNvPr id="33" name="Freeform: Shape 32">
            <a:extLst>
              <a:ext uri="{FF2B5EF4-FFF2-40B4-BE49-F238E27FC236}">
                <a16:creationId xmlns:a16="http://schemas.microsoft.com/office/drawing/2014/main" id="{BE272944-ED97-968E-0B55-05AF88DF54A5}"/>
              </a:ext>
            </a:extLst>
          </p:cNvPr>
          <p:cNvSpPr/>
          <p:nvPr/>
        </p:nvSpPr>
        <p:spPr>
          <a:xfrm rot="17412478">
            <a:off x="1996567" y="5072721"/>
            <a:ext cx="2002113" cy="1192773"/>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855" h="1967436">
                <a:moveTo>
                  <a:pt x="3383099" y="1967436"/>
                </a:moveTo>
                <a:lnTo>
                  <a:pt x="103200" y="1967436"/>
                </a:lnTo>
                <a:lnTo>
                  <a:pt x="96094" y="1904172"/>
                </a:lnTo>
                <a:cubicBezTo>
                  <a:pt x="59860" y="1517992"/>
                  <a:pt x="52689" y="1111230"/>
                  <a:pt x="30923" y="873691"/>
                </a:cubicBezTo>
                <a:cubicBezTo>
                  <a:pt x="8050" y="534740"/>
                  <a:pt x="-14733" y="250973"/>
                  <a:pt x="12232" y="0"/>
                </a:cubicBezTo>
                <a:lnTo>
                  <a:pt x="3416309" y="4176"/>
                </a:lnTo>
                <a:cubicBezTo>
                  <a:pt x="3456320" y="24310"/>
                  <a:pt x="3393264" y="897693"/>
                  <a:pt x="3410360" y="1246580"/>
                </a:cubicBezTo>
                <a:cubicBezTo>
                  <a:pt x="3415471" y="1465705"/>
                  <a:pt x="3409967" y="1696133"/>
                  <a:pt x="3389093" y="192157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8" name="Group 37">
            <a:extLst>
              <a:ext uri="{FF2B5EF4-FFF2-40B4-BE49-F238E27FC236}">
                <a16:creationId xmlns:a16="http://schemas.microsoft.com/office/drawing/2014/main" id="{67980FCB-C188-C0F2-BD48-EA1E45BBE810}"/>
              </a:ext>
            </a:extLst>
          </p:cNvPr>
          <p:cNvGrpSpPr/>
          <p:nvPr/>
        </p:nvGrpSpPr>
        <p:grpSpPr>
          <a:xfrm rot="20683546">
            <a:off x="770359" y="5653154"/>
            <a:ext cx="688256" cy="306609"/>
            <a:chOff x="10096975" y="5939226"/>
            <a:chExt cx="929806" cy="414217"/>
          </a:xfrm>
        </p:grpSpPr>
        <p:sp>
          <p:nvSpPr>
            <p:cNvPr id="39" name="Freeform: Shape 38">
              <a:extLst>
                <a:ext uri="{FF2B5EF4-FFF2-40B4-BE49-F238E27FC236}">
                  <a16:creationId xmlns:a16="http://schemas.microsoft.com/office/drawing/2014/main" id="{71C5F515-58B5-8EAA-AC0B-A2041CE64BD8}"/>
                </a:ext>
              </a:extLst>
            </p:cNvPr>
            <p:cNvSpPr/>
            <p:nvPr/>
          </p:nvSpPr>
          <p:spPr>
            <a:xfrm>
              <a:off x="10655179" y="5944357"/>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C405E9A-0101-84D8-E976-3C9C1B6C2327}"/>
                </a:ext>
              </a:extLst>
            </p:cNvPr>
            <p:cNvSpPr/>
            <p:nvPr/>
          </p:nvSpPr>
          <p:spPr>
            <a:xfrm>
              <a:off x="10273067" y="5939226"/>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5A8C5803-1C20-1A88-7388-CC8A7EAF2A4E}"/>
                </a:ext>
              </a:extLst>
            </p:cNvPr>
            <p:cNvSpPr/>
            <p:nvPr/>
          </p:nvSpPr>
          <p:spPr>
            <a:xfrm>
              <a:off x="10096975" y="6085720"/>
              <a:ext cx="929806" cy="26772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D6F07AD-DE95-4886-CD8E-B7A64D33F5F9}"/>
              </a:ext>
            </a:extLst>
          </p:cNvPr>
          <p:cNvGrpSpPr/>
          <p:nvPr/>
        </p:nvGrpSpPr>
        <p:grpSpPr>
          <a:xfrm rot="885651">
            <a:off x="2678787" y="5206084"/>
            <a:ext cx="637672" cy="341819"/>
            <a:chOff x="5447388" y="3100610"/>
            <a:chExt cx="1500891" cy="804540"/>
          </a:xfrm>
        </p:grpSpPr>
        <p:sp>
          <p:nvSpPr>
            <p:cNvPr id="43" name="Oval 42">
              <a:extLst>
                <a:ext uri="{FF2B5EF4-FFF2-40B4-BE49-F238E27FC236}">
                  <a16:creationId xmlns:a16="http://schemas.microsoft.com/office/drawing/2014/main" id="{6845C6C8-3B01-B29B-6F6B-8C02F09196DA}"/>
                </a:ext>
              </a:extLst>
            </p:cNvPr>
            <p:cNvSpPr/>
            <p:nvPr/>
          </p:nvSpPr>
          <p:spPr>
            <a:xfrm>
              <a:off x="5447388" y="3266522"/>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D0242C52-A351-6F7A-98B3-E50A346F1560}"/>
                </a:ext>
              </a:extLst>
            </p:cNvPr>
            <p:cNvSpPr/>
            <p:nvPr/>
          </p:nvSpPr>
          <p:spPr>
            <a:xfrm>
              <a:off x="5648906" y="3266522"/>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F10C964C-969E-B92D-C92A-A351F0A85E7D}"/>
                </a:ext>
              </a:extLst>
            </p:cNvPr>
            <p:cNvSpPr/>
            <p:nvPr/>
          </p:nvSpPr>
          <p:spPr>
            <a:xfrm>
              <a:off x="6406985" y="3100610"/>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9B10AB3B-1852-D4D8-BBB8-B346779CCD58}"/>
                </a:ext>
              </a:extLst>
            </p:cNvPr>
            <p:cNvSpPr/>
            <p:nvPr/>
          </p:nvSpPr>
          <p:spPr>
            <a:xfrm>
              <a:off x="6611291" y="3100610"/>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B791C65B-2C39-6689-EB0C-E42F7B645F50}"/>
                </a:ext>
              </a:extLst>
            </p:cNvPr>
            <p:cNvSpPr/>
            <p:nvPr/>
          </p:nvSpPr>
          <p:spPr>
            <a:xfrm>
              <a:off x="6145254" y="3809875"/>
              <a:ext cx="202240" cy="9164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Star: 7 Points 2">
            <a:extLst>
              <a:ext uri="{FF2B5EF4-FFF2-40B4-BE49-F238E27FC236}">
                <a16:creationId xmlns:a16="http://schemas.microsoft.com/office/drawing/2014/main" id="{817FE111-7A52-9D2C-E143-C91373B44373}"/>
              </a:ext>
            </a:extLst>
          </p:cNvPr>
          <p:cNvSpPr/>
          <p:nvPr/>
        </p:nvSpPr>
        <p:spPr>
          <a:xfrm rot="18062601">
            <a:off x="3584307" y="4964022"/>
            <a:ext cx="1886784" cy="1900950"/>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305562 w 5095972"/>
              <a:gd name="connsiteY8" fmla="*/ 106266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571211 h 4442377"/>
              <a:gd name="connsiteX1" fmla="*/ 1247571 w 5095972"/>
              <a:gd name="connsiteY1" fmla="*/ 1926178 h 4442377"/>
              <a:gd name="connsiteX2" fmla="*/ 582112 w 5095972"/>
              <a:gd name="connsiteY2" fmla="*/ 1150941 h 4442377"/>
              <a:gd name="connsiteX3" fmla="*/ 457035 w 5095972"/>
              <a:gd name="connsiteY3" fmla="*/ 801366 h 4442377"/>
              <a:gd name="connsiteX4" fmla="*/ 867546 w 5095972"/>
              <a:gd name="connsiteY4" fmla="*/ 779624 h 4442377"/>
              <a:gd name="connsiteX5" fmla="*/ 1966018 w 5095972"/>
              <a:gd name="connsiteY5" fmla="*/ 1045130 h 4442377"/>
              <a:gd name="connsiteX6" fmla="*/ 2431908 w 5095972"/>
              <a:gd name="connsiteY6" fmla="*/ 189881 h 4442377"/>
              <a:gd name="connsiteX7" fmla="*/ 3222161 w 5095972"/>
              <a:gd name="connsiteY7" fmla="*/ 169026 h 4442377"/>
              <a:gd name="connsiteX8" fmla="*/ 3305562 w 5095972"/>
              <a:gd name="connsiteY8" fmla="*/ 927204 h 4442377"/>
              <a:gd name="connsiteX9" fmla="*/ 3750629 w 5095972"/>
              <a:gd name="connsiteY9" fmla="*/ 612046 h 4442377"/>
              <a:gd name="connsiteX10" fmla="*/ 4468026 w 5095972"/>
              <a:gd name="connsiteY10" fmla="*/ 1033911 h 4442377"/>
              <a:gd name="connsiteX11" fmla="*/ 4313674 w 5095972"/>
              <a:gd name="connsiteY11" fmla="*/ 1607257 h 4442377"/>
              <a:gd name="connsiteX12" fmla="*/ 3963582 w 5095972"/>
              <a:gd name="connsiteY12" fmla="*/ 2075549 h 4442377"/>
              <a:gd name="connsiteX13" fmla="*/ 4477698 w 5095972"/>
              <a:gd name="connsiteY13" fmla="*/ 1884927 h 4442377"/>
              <a:gd name="connsiteX14" fmla="*/ 5084889 w 5095972"/>
              <a:gd name="connsiteY14" fmla="*/ 2104669 h 4442377"/>
              <a:gd name="connsiteX15" fmla="*/ 4694264 w 5095972"/>
              <a:gd name="connsiteY15" fmla="*/ 2397577 h 4442377"/>
              <a:gd name="connsiteX16" fmla="*/ 3961178 w 5095972"/>
              <a:gd name="connsiteY16" fmla="*/ 2631687 h 4442377"/>
              <a:gd name="connsiteX17" fmla="*/ 4479678 w 5095972"/>
              <a:gd name="connsiteY17" fmla="*/ 3535454 h 4442377"/>
              <a:gd name="connsiteX18" fmla="*/ 4272550 w 5095972"/>
              <a:gd name="connsiteY18" fmla="*/ 3697115 h 4442377"/>
              <a:gd name="connsiteX19" fmla="*/ 3249533 w 5095972"/>
              <a:gd name="connsiteY19" fmla="*/ 3272753 h 4442377"/>
              <a:gd name="connsiteX20" fmla="*/ 3123234 w 5095972"/>
              <a:gd name="connsiteY20" fmla="*/ 4310925 h 4442377"/>
              <a:gd name="connsiteX21" fmla="*/ 2790770 w 5095972"/>
              <a:gd name="connsiteY21" fmla="*/ 4362593 h 4442377"/>
              <a:gd name="connsiteX22" fmla="*/ 2431760 w 5095972"/>
              <a:gd name="connsiteY22" fmla="*/ 3563571 h 4442377"/>
              <a:gd name="connsiteX23" fmla="*/ 1693537 w 5095972"/>
              <a:gd name="connsiteY23" fmla="*/ 4116426 h 4442377"/>
              <a:gd name="connsiteX24" fmla="*/ 1176032 w 5095972"/>
              <a:gd name="connsiteY24" fmla="*/ 4067055 h 4442377"/>
              <a:gd name="connsiteX25" fmla="*/ 1559781 w 5095972"/>
              <a:gd name="connsiteY25" fmla="*/ 2747075 h 4442377"/>
              <a:gd name="connsiteX26" fmla="*/ 388250 w 5095972"/>
              <a:gd name="connsiteY26" fmla="*/ 2842965 h 4442377"/>
              <a:gd name="connsiteX27" fmla="*/ 40328 w 5095972"/>
              <a:gd name="connsiteY27" fmla="*/ 2571211 h 4442377"/>
              <a:gd name="connsiteX0" fmla="*/ 40328 w 5095972"/>
              <a:gd name="connsiteY0" fmla="*/ 2617220 h 4488386"/>
              <a:gd name="connsiteX1" fmla="*/ 1247571 w 5095972"/>
              <a:gd name="connsiteY1" fmla="*/ 1972187 h 4488386"/>
              <a:gd name="connsiteX2" fmla="*/ 582112 w 5095972"/>
              <a:gd name="connsiteY2" fmla="*/ 1196950 h 4488386"/>
              <a:gd name="connsiteX3" fmla="*/ 457035 w 5095972"/>
              <a:gd name="connsiteY3" fmla="*/ 847375 h 4488386"/>
              <a:gd name="connsiteX4" fmla="*/ 867546 w 5095972"/>
              <a:gd name="connsiteY4" fmla="*/ 825633 h 4488386"/>
              <a:gd name="connsiteX5" fmla="*/ 1966018 w 5095972"/>
              <a:gd name="connsiteY5" fmla="*/ 1091139 h 4488386"/>
              <a:gd name="connsiteX6" fmla="*/ 2400057 w 5095972"/>
              <a:gd name="connsiteY6" fmla="*/ 156260 h 4488386"/>
              <a:gd name="connsiteX7" fmla="*/ 3222161 w 5095972"/>
              <a:gd name="connsiteY7" fmla="*/ 215035 h 4488386"/>
              <a:gd name="connsiteX8" fmla="*/ 3305562 w 5095972"/>
              <a:gd name="connsiteY8" fmla="*/ 973213 h 4488386"/>
              <a:gd name="connsiteX9" fmla="*/ 3750629 w 5095972"/>
              <a:gd name="connsiteY9" fmla="*/ 658055 h 4488386"/>
              <a:gd name="connsiteX10" fmla="*/ 4468026 w 5095972"/>
              <a:gd name="connsiteY10" fmla="*/ 1079920 h 4488386"/>
              <a:gd name="connsiteX11" fmla="*/ 4313674 w 5095972"/>
              <a:gd name="connsiteY11" fmla="*/ 1653266 h 4488386"/>
              <a:gd name="connsiteX12" fmla="*/ 3963582 w 5095972"/>
              <a:gd name="connsiteY12" fmla="*/ 2121558 h 4488386"/>
              <a:gd name="connsiteX13" fmla="*/ 4477698 w 5095972"/>
              <a:gd name="connsiteY13" fmla="*/ 1930936 h 4488386"/>
              <a:gd name="connsiteX14" fmla="*/ 5084889 w 5095972"/>
              <a:gd name="connsiteY14" fmla="*/ 2150678 h 4488386"/>
              <a:gd name="connsiteX15" fmla="*/ 4694264 w 5095972"/>
              <a:gd name="connsiteY15" fmla="*/ 2443586 h 4488386"/>
              <a:gd name="connsiteX16" fmla="*/ 3961178 w 5095972"/>
              <a:gd name="connsiteY16" fmla="*/ 2677696 h 4488386"/>
              <a:gd name="connsiteX17" fmla="*/ 4479678 w 5095972"/>
              <a:gd name="connsiteY17" fmla="*/ 3581463 h 4488386"/>
              <a:gd name="connsiteX18" fmla="*/ 4272550 w 5095972"/>
              <a:gd name="connsiteY18" fmla="*/ 3743124 h 4488386"/>
              <a:gd name="connsiteX19" fmla="*/ 3249533 w 5095972"/>
              <a:gd name="connsiteY19" fmla="*/ 3318762 h 4488386"/>
              <a:gd name="connsiteX20" fmla="*/ 3123234 w 5095972"/>
              <a:gd name="connsiteY20" fmla="*/ 4356934 h 4488386"/>
              <a:gd name="connsiteX21" fmla="*/ 2790770 w 5095972"/>
              <a:gd name="connsiteY21" fmla="*/ 4408602 h 4488386"/>
              <a:gd name="connsiteX22" fmla="*/ 2431760 w 5095972"/>
              <a:gd name="connsiteY22" fmla="*/ 3609580 h 4488386"/>
              <a:gd name="connsiteX23" fmla="*/ 1693537 w 5095972"/>
              <a:gd name="connsiteY23" fmla="*/ 4162435 h 4488386"/>
              <a:gd name="connsiteX24" fmla="*/ 1176032 w 5095972"/>
              <a:gd name="connsiteY24" fmla="*/ 4113064 h 4488386"/>
              <a:gd name="connsiteX25" fmla="*/ 1559781 w 5095972"/>
              <a:gd name="connsiteY25" fmla="*/ 2793084 h 4488386"/>
              <a:gd name="connsiteX26" fmla="*/ 388250 w 5095972"/>
              <a:gd name="connsiteY26" fmla="*/ 2888974 h 4488386"/>
              <a:gd name="connsiteX27" fmla="*/ 40328 w 5095972"/>
              <a:gd name="connsiteY27" fmla="*/ 2617220 h 4488386"/>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867546 w 5095972"/>
              <a:gd name="connsiteY4" fmla="*/ 825635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353743 w 5095972"/>
              <a:gd name="connsiteY1" fmla="*/ 1754535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320585 w 4786972"/>
              <a:gd name="connsiteY0" fmla="*/ 1932409 h 4488388"/>
              <a:gd name="connsiteX1" fmla="*/ 1044743 w 4786972"/>
              <a:gd name="connsiteY1" fmla="*/ 1754535 h 4488388"/>
              <a:gd name="connsiteX2" fmla="*/ 591629 w 4786972"/>
              <a:gd name="connsiteY2" fmla="*/ 1159791 h 4488388"/>
              <a:gd name="connsiteX3" fmla="*/ 636429 w 4786972"/>
              <a:gd name="connsiteY3" fmla="*/ 672192 h 4488388"/>
              <a:gd name="connsiteX4" fmla="*/ 1312373 w 4786972"/>
              <a:gd name="connsiteY4" fmla="*/ 523044 h 4488388"/>
              <a:gd name="connsiteX5" fmla="*/ 1837512 w 4786972"/>
              <a:gd name="connsiteY5" fmla="*/ 857561 h 4488388"/>
              <a:gd name="connsiteX6" fmla="*/ 2091057 w 4786972"/>
              <a:gd name="connsiteY6" fmla="*/ 156262 h 4488388"/>
              <a:gd name="connsiteX7" fmla="*/ 2913161 w 4786972"/>
              <a:gd name="connsiteY7" fmla="*/ 215037 h 4488388"/>
              <a:gd name="connsiteX8" fmla="*/ 2996562 w 4786972"/>
              <a:gd name="connsiteY8" fmla="*/ 973215 h 4488388"/>
              <a:gd name="connsiteX9" fmla="*/ 3441629 w 4786972"/>
              <a:gd name="connsiteY9" fmla="*/ 658057 h 4488388"/>
              <a:gd name="connsiteX10" fmla="*/ 4159026 w 4786972"/>
              <a:gd name="connsiteY10" fmla="*/ 1079922 h 4488388"/>
              <a:gd name="connsiteX11" fmla="*/ 4004674 w 4786972"/>
              <a:gd name="connsiteY11" fmla="*/ 1653268 h 4488388"/>
              <a:gd name="connsiteX12" fmla="*/ 3654582 w 4786972"/>
              <a:gd name="connsiteY12" fmla="*/ 2121560 h 4488388"/>
              <a:gd name="connsiteX13" fmla="*/ 4168698 w 4786972"/>
              <a:gd name="connsiteY13" fmla="*/ 1930938 h 4488388"/>
              <a:gd name="connsiteX14" fmla="*/ 4775889 w 4786972"/>
              <a:gd name="connsiteY14" fmla="*/ 2150680 h 4488388"/>
              <a:gd name="connsiteX15" fmla="*/ 4385264 w 4786972"/>
              <a:gd name="connsiteY15" fmla="*/ 2443588 h 4488388"/>
              <a:gd name="connsiteX16" fmla="*/ 3652178 w 4786972"/>
              <a:gd name="connsiteY16" fmla="*/ 2677698 h 4488388"/>
              <a:gd name="connsiteX17" fmla="*/ 4170678 w 4786972"/>
              <a:gd name="connsiteY17" fmla="*/ 3581465 h 4488388"/>
              <a:gd name="connsiteX18" fmla="*/ 3963550 w 4786972"/>
              <a:gd name="connsiteY18" fmla="*/ 3743126 h 4488388"/>
              <a:gd name="connsiteX19" fmla="*/ 2940533 w 4786972"/>
              <a:gd name="connsiteY19" fmla="*/ 3318764 h 4488388"/>
              <a:gd name="connsiteX20" fmla="*/ 2814234 w 4786972"/>
              <a:gd name="connsiteY20" fmla="*/ 4356936 h 4488388"/>
              <a:gd name="connsiteX21" fmla="*/ 2481770 w 4786972"/>
              <a:gd name="connsiteY21" fmla="*/ 4408604 h 4488388"/>
              <a:gd name="connsiteX22" fmla="*/ 2122760 w 4786972"/>
              <a:gd name="connsiteY22" fmla="*/ 3609582 h 4488388"/>
              <a:gd name="connsiteX23" fmla="*/ 1384537 w 4786972"/>
              <a:gd name="connsiteY23" fmla="*/ 4162437 h 4488388"/>
              <a:gd name="connsiteX24" fmla="*/ 867032 w 4786972"/>
              <a:gd name="connsiteY24" fmla="*/ 4113066 h 4488388"/>
              <a:gd name="connsiteX25" fmla="*/ 1250781 w 4786972"/>
              <a:gd name="connsiteY25" fmla="*/ 2793086 h 4488388"/>
              <a:gd name="connsiteX26" fmla="*/ 79250 w 4786972"/>
              <a:gd name="connsiteY26" fmla="*/ 2888976 h 4488388"/>
              <a:gd name="connsiteX27" fmla="*/ 320585 w 4786972"/>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1010223 w 4546414"/>
              <a:gd name="connsiteY25" fmla="*/ 2793086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87720 w 4607660"/>
              <a:gd name="connsiteY24" fmla="*/ 4113066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394765"/>
              <a:gd name="connsiteX1" fmla="*/ 865431 w 4607660"/>
              <a:gd name="connsiteY1" fmla="*/ 1754535 h 4394765"/>
              <a:gd name="connsiteX2" fmla="*/ 412317 w 4607660"/>
              <a:gd name="connsiteY2" fmla="*/ 1159791 h 4394765"/>
              <a:gd name="connsiteX3" fmla="*/ 457117 w 4607660"/>
              <a:gd name="connsiteY3" fmla="*/ 672192 h 4394765"/>
              <a:gd name="connsiteX4" fmla="*/ 1133061 w 4607660"/>
              <a:gd name="connsiteY4" fmla="*/ 523044 h 4394765"/>
              <a:gd name="connsiteX5" fmla="*/ 1658200 w 4607660"/>
              <a:gd name="connsiteY5" fmla="*/ 857561 h 4394765"/>
              <a:gd name="connsiteX6" fmla="*/ 1911745 w 4607660"/>
              <a:gd name="connsiteY6" fmla="*/ 156262 h 4394765"/>
              <a:gd name="connsiteX7" fmla="*/ 2733849 w 4607660"/>
              <a:gd name="connsiteY7" fmla="*/ 215037 h 4394765"/>
              <a:gd name="connsiteX8" fmla="*/ 2817250 w 4607660"/>
              <a:gd name="connsiteY8" fmla="*/ 973215 h 4394765"/>
              <a:gd name="connsiteX9" fmla="*/ 3262317 w 4607660"/>
              <a:gd name="connsiteY9" fmla="*/ 658057 h 4394765"/>
              <a:gd name="connsiteX10" fmla="*/ 3979714 w 4607660"/>
              <a:gd name="connsiteY10" fmla="*/ 1079922 h 4394765"/>
              <a:gd name="connsiteX11" fmla="*/ 3825362 w 4607660"/>
              <a:gd name="connsiteY11" fmla="*/ 1653268 h 4394765"/>
              <a:gd name="connsiteX12" fmla="*/ 3475270 w 4607660"/>
              <a:gd name="connsiteY12" fmla="*/ 2121560 h 4394765"/>
              <a:gd name="connsiteX13" fmla="*/ 3989386 w 4607660"/>
              <a:gd name="connsiteY13" fmla="*/ 1930938 h 4394765"/>
              <a:gd name="connsiteX14" fmla="*/ 4596577 w 4607660"/>
              <a:gd name="connsiteY14" fmla="*/ 2150680 h 4394765"/>
              <a:gd name="connsiteX15" fmla="*/ 4205952 w 4607660"/>
              <a:gd name="connsiteY15" fmla="*/ 2443588 h 4394765"/>
              <a:gd name="connsiteX16" fmla="*/ 3472866 w 4607660"/>
              <a:gd name="connsiteY16" fmla="*/ 2677698 h 4394765"/>
              <a:gd name="connsiteX17" fmla="*/ 3991366 w 4607660"/>
              <a:gd name="connsiteY17" fmla="*/ 3581465 h 4394765"/>
              <a:gd name="connsiteX18" fmla="*/ 3784238 w 4607660"/>
              <a:gd name="connsiteY18" fmla="*/ 3743126 h 4394765"/>
              <a:gd name="connsiteX19" fmla="*/ 2761221 w 4607660"/>
              <a:gd name="connsiteY19" fmla="*/ 3318764 h 4394765"/>
              <a:gd name="connsiteX20" fmla="*/ 2634922 w 4607660"/>
              <a:gd name="connsiteY20" fmla="*/ 4356936 h 4394765"/>
              <a:gd name="connsiteX21" fmla="*/ 2047642 w 4607660"/>
              <a:gd name="connsiteY21" fmla="*/ 4084778 h 4394765"/>
              <a:gd name="connsiteX22" fmla="*/ 1762954 w 4607660"/>
              <a:gd name="connsiteY22" fmla="*/ 3503411 h 4394765"/>
              <a:gd name="connsiteX23" fmla="*/ 1178683 w 4607660"/>
              <a:gd name="connsiteY23" fmla="*/ 4093425 h 4394765"/>
              <a:gd name="connsiteX24" fmla="*/ 639944 w 4607660"/>
              <a:gd name="connsiteY24" fmla="*/ 3523808 h 4394765"/>
              <a:gd name="connsiteX25" fmla="*/ 885666 w 4607660"/>
              <a:gd name="connsiteY25" fmla="*/ 2803703 h 4394765"/>
              <a:gd name="connsiteX26" fmla="*/ 276851 w 4607660"/>
              <a:gd name="connsiteY26" fmla="*/ 2703175 h 4394765"/>
              <a:gd name="connsiteX27" fmla="*/ 141273 w 4607660"/>
              <a:gd name="connsiteY27" fmla="*/ 1932409 h 4394765"/>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61221 w 4607660"/>
              <a:gd name="connsiteY19" fmla="*/ 3318764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4097540 w 4607660"/>
              <a:gd name="connsiteY17" fmla="*/ 3231096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228393"/>
              <a:gd name="connsiteY0" fmla="*/ 1932409 h 4144203"/>
              <a:gd name="connsiteX1" fmla="*/ 865431 w 4228393"/>
              <a:gd name="connsiteY1" fmla="*/ 1754535 h 4144203"/>
              <a:gd name="connsiteX2" fmla="*/ 412317 w 4228393"/>
              <a:gd name="connsiteY2" fmla="*/ 1159791 h 4144203"/>
              <a:gd name="connsiteX3" fmla="*/ 457117 w 4228393"/>
              <a:gd name="connsiteY3" fmla="*/ 672192 h 4144203"/>
              <a:gd name="connsiteX4" fmla="*/ 1133061 w 4228393"/>
              <a:gd name="connsiteY4" fmla="*/ 523044 h 4144203"/>
              <a:gd name="connsiteX5" fmla="*/ 1658200 w 4228393"/>
              <a:gd name="connsiteY5" fmla="*/ 857561 h 4144203"/>
              <a:gd name="connsiteX6" fmla="*/ 1911745 w 4228393"/>
              <a:gd name="connsiteY6" fmla="*/ 156262 h 4144203"/>
              <a:gd name="connsiteX7" fmla="*/ 2733849 w 4228393"/>
              <a:gd name="connsiteY7" fmla="*/ 215037 h 4144203"/>
              <a:gd name="connsiteX8" fmla="*/ 2817250 w 4228393"/>
              <a:gd name="connsiteY8" fmla="*/ 973215 h 4144203"/>
              <a:gd name="connsiteX9" fmla="*/ 3262317 w 4228393"/>
              <a:gd name="connsiteY9" fmla="*/ 658057 h 4144203"/>
              <a:gd name="connsiteX10" fmla="*/ 3979714 w 4228393"/>
              <a:gd name="connsiteY10" fmla="*/ 1079922 h 4144203"/>
              <a:gd name="connsiteX11" fmla="*/ 3825362 w 4228393"/>
              <a:gd name="connsiteY11" fmla="*/ 1653268 h 4144203"/>
              <a:gd name="connsiteX12" fmla="*/ 3475270 w 4228393"/>
              <a:gd name="connsiteY12" fmla="*/ 2121560 h 4144203"/>
              <a:gd name="connsiteX13" fmla="*/ 3989386 w 4228393"/>
              <a:gd name="connsiteY13" fmla="*/ 1930938 h 4144203"/>
              <a:gd name="connsiteX14" fmla="*/ 4205952 w 4228393"/>
              <a:gd name="connsiteY14" fmla="*/ 2443588 h 4144203"/>
              <a:gd name="connsiteX15" fmla="*/ 3472866 w 4228393"/>
              <a:gd name="connsiteY15" fmla="*/ 2677698 h 4144203"/>
              <a:gd name="connsiteX16" fmla="*/ 4097540 w 4228393"/>
              <a:gd name="connsiteY16" fmla="*/ 3231096 h 4144203"/>
              <a:gd name="connsiteX17" fmla="*/ 3784238 w 4228393"/>
              <a:gd name="connsiteY17" fmla="*/ 3743126 h 4144203"/>
              <a:gd name="connsiteX18" fmla="*/ 2798381 w 4228393"/>
              <a:gd name="connsiteY18" fmla="*/ 3217900 h 4144203"/>
              <a:gd name="connsiteX19" fmla="*/ 2693317 w 4228393"/>
              <a:gd name="connsiteY19" fmla="*/ 3964097 h 4144203"/>
              <a:gd name="connsiteX20" fmla="*/ 2047642 w 4228393"/>
              <a:gd name="connsiteY20" fmla="*/ 4084778 h 4144203"/>
              <a:gd name="connsiteX21" fmla="*/ 1762954 w 4228393"/>
              <a:gd name="connsiteY21" fmla="*/ 3503411 h 4144203"/>
              <a:gd name="connsiteX22" fmla="*/ 1178683 w 4228393"/>
              <a:gd name="connsiteY22" fmla="*/ 4093425 h 4144203"/>
              <a:gd name="connsiteX23" fmla="*/ 639944 w 4228393"/>
              <a:gd name="connsiteY23" fmla="*/ 3523808 h 4144203"/>
              <a:gd name="connsiteX24" fmla="*/ 885666 w 4228393"/>
              <a:gd name="connsiteY24" fmla="*/ 2803703 h 4144203"/>
              <a:gd name="connsiteX25" fmla="*/ 276851 w 4228393"/>
              <a:gd name="connsiteY25" fmla="*/ 2703175 h 4144203"/>
              <a:gd name="connsiteX26" fmla="*/ 141273 w 4228393"/>
              <a:gd name="connsiteY26" fmla="*/ 1932409 h 4144203"/>
              <a:gd name="connsiteX0" fmla="*/ 141273 w 4205952"/>
              <a:gd name="connsiteY0" fmla="*/ 1932409 h 4144203"/>
              <a:gd name="connsiteX1" fmla="*/ 865431 w 4205952"/>
              <a:gd name="connsiteY1" fmla="*/ 1754535 h 4144203"/>
              <a:gd name="connsiteX2" fmla="*/ 412317 w 4205952"/>
              <a:gd name="connsiteY2" fmla="*/ 1159791 h 4144203"/>
              <a:gd name="connsiteX3" fmla="*/ 457117 w 4205952"/>
              <a:gd name="connsiteY3" fmla="*/ 672192 h 4144203"/>
              <a:gd name="connsiteX4" fmla="*/ 1133061 w 4205952"/>
              <a:gd name="connsiteY4" fmla="*/ 523044 h 4144203"/>
              <a:gd name="connsiteX5" fmla="*/ 1658200 w 4205952"/>
              <a:gd name="connsiteY5" fmla="*/ 857561 h 4144203"/>
              <a:gd name="connsiteX6" fmla="*/ 1911745 w 4205952"/>
              <a:gd name="connsiteY6" fmla="*/ 156262 h 4144203"/>
              <a:gd name="connsiteX7" fmla="*/ 2733849 w 4205952"/>
              <a:gd name="connsiteY7" fmla="*/ 215037 h 4144203"/>
              <a:gd name="connsiteX8" fmla="*/ 2817250 w 4205952"/>
              <a:gd name="connsiteY8" fmla="*/ 973215 h 4144203"/>
              <a:gd name="connsiteX9" fmla="*/ 3262317 w 4205952"/>
              <a:gd name="connsiteY9" fmla="*/ 658057 h 4144203"/>
              <a:gd name="connsiteX10" fmla="*/ 3979714 w 4205952"/>
              <a:gd name="connsiteY10" fmla="*/ 1079922 h 4144203"/>
              <a:gd name="connsiteX11" fmla="*/ 3825362 w 4205952"/>
              <a:gd name="connsiteY11" fmla="*/ 1653268 h 4144203"/>
              <a:gd name="connsiteX12" fmla="*/ 3475270 w 4205952"/>
              <a:gd name="connsiteY12" fmla="*/ 2121560 h 4144203"/>
              <a:gd name="connsiteX13" fmla="*/ 4205952 w 4205952"/>
              <a:gd name="connsiteY13" fmla="*/ 2443588 h 4144203"/>
              <a:gd name="connsiteX14" fmla="*/ 3472866 w 4205952"/>
              <a:gd name="connsiteY14" fmla="*/ 2677698 h 4144203"/>
              <a:gd name="connsiteX15" fmla="*/ 4097540 w 4205952"/>
              <a:gd name="connsiteY15" fmla="*/ 3231096 h 4144203"/>
              <a:gd name="connsiteX16" fmla="*/ 3784238 w 4205952"/>
              <a:gd name="connsiteY16" fmla="*/ 3743126 h 4144203"/>
              <a:gd name="connsiteX17" fmla="*/ 2798381 w 4205952"/>
              <a:gd name="connsiteY17" fmla="*/ 3217900 h 4144203"/>
              <a:gd name="connsiteX18" fmla="*/ 2693317 w 4205952"/>
              <a:gd name="connsiteY18" fmla="*/ 3964097 h 4144203"/>
              <a:gd name="connsiteX19" fmla="*/ 2047642 w 4205952"/>
              <a:gd name="connsiteY19" fmla="*/ 4084778 h 4144203"/>
              <a:gd name="connsiteX20" fmla="*/ 1762954 w 4205952"/>
              <a:gd name="connsiteY20" fmla="*/ 3503411 h 4144203"/>
              <a:gd name="connsiteX21" fmla="*/ 1178683 w 4205952"/>
              <a:gd name="connsiteY21" fmla="*/ 4093425 h 4144203"/>
              <a:gd name="connsiteX22" fmla="*/ 639944 w 4205952"/>
              <a:gd name="connsiteY22" fmla="*/ 3523808 h 4144203"/>
              <a:gd name="connsiteX23" fmla="*/ 885666 w 4205952"/>
              <a:gd name="connsiteY23" fmla="*/ 2803703 h 4144203"/>
              <a:gd name="connsiteX24" fmla="*/ 276851 w 4205952"/>
              <a:gd name="connsiteY24" fmla="*/ 2703175 h 4144203"/>
              <a:gd name="connsiteX25" fmla="*/ 141273 w 4205952"/>
              <a:gd name="connsiteY25" fmla="*/ 1932409 h 4144203"/>
              <a:gd name="connsiteX0" fmla="*/ 141273 w 4242652"/>
              <a:gd name="connsiteY0" fmla="*/ 1932409 h 4144203"/>
              <a:gd name="connsiteX1" fmla="*/ 865431 w 4242652"/>
              <a:gd name="connsiteY1" fmla="*/ 1754535 h 4144203"/>
              <a:gd name="connsiteX2" fmla="*/ 412317 w 4242652"/>
              <a:gd name="connsiteY2" fmla="*/ 1159791 h 4144203"/>
              <a:gd name="connsiteX3" fmla="*/ 457117 w 4242652"/>
              <a:gd name="connsiteY3" fmla="*/ 672192 h 4144203"/>
              <a:gd name="connsiteX4" fmla="*/ 1133061 w 4242652"/>
              <a:gd name="connsiteY4" fmla="*/ 523044 h 4144203"/>
              <a:gd name="connsiteX5" fmla="*/ 1658200 w 4242652"/>
              <a:gd name="connsiteY5" fmla="*/ 857561 h 4144203"/>
              <a:gd name="connsiteX6" fmla="*/ 1911745 w 4242652"/>
              <a:gd name="connsiteY6" fmla="*/ 156262 h 4144203"/>
              <a:gd name="connsiteX7" fmla="*/ 2733849 w 4242652"/>
              <a:gd name="connsiteY7" fmla="*/ 215037 h 4144203"/>
              <a:gd name="connsiteX8" fmla="*/ 2817250 w 4242652"/>
              <a:gd name="connsiteY8" fmla="*/ 973215 h 4144203"/>
              <a:gd name="connsiteX9" fmla="*/ 3262317 w 4242652"/>
              <a:gd name="connsiteY9" fmla="*/ 658057 h 4144203"/>
              <a:gd name="connsiteX10" fmla="*/ 3979714 w 4242652"/>
              <a:gd name="connsiteY10" fmla="*/ 1079922 h 4144203"/>
              <a:gd name="connsiteX11" fmla="*/ 3825362 w 4242652"/>
              <a:gd name="connsiteY11" fmla="*/ 1653268 h 4144203"/>
              <a:gd name="connsiteX12" fmla="*/ 3475270 w 4242652"/>
              <a:gd name="connsiteY12" fmla="*/ 2121560 h 4144203"/>
              <a:gd name="connsiteX13" fmla="*/ 4205952 w 4242652"/>
              <a:gd name="connsiteY13" fmla="*/ 2443588 h 4144203"/>
              <a:gd name="connsiteX14" fmla="*/ 4097540 w 4242652"/>
              <a:gd name="connsiteY14" fmla="*/ 3231096 h 4144203"/>
              <a:gd name="connsiteX15" fmla="*/ 3784238 w 4242652"/>
              <a:gd name="connsiteY15" fmla="*/ 3743126 h 4144203"/>
              <a:gd name="connsiteX16" fmla="*/ 2798381 w 4242652"/>
              <a:gd name="connsiteY16" fmla="*/ 3217900 h 4144203"/>
              <a:gd name="connsiteX17" fmla="*/ 2693317 w 4242652"/>
              <a:gd name="connsiteY17" fmla="*/ 3964097 h 4144203"/>
              <a:gd name="connsiteX18" fmla="*/ 2047642 w 4242652"/>
              <a:gd name="connsiteY18" fmla="*/ 4084778 h 4144203"/>
              <a:gd name="connsiteX19" fmla="*/ 1762954 w 4242652"/>
              <a:gd name="connsiteY19" fmla="*/ 3503411 h 4144203"/>
              <a:gd name="connsiteX20" fmla="*/ 1178683 w 4242652"/>
              <a:gd name="connsiteY20" fmla="*/ 4093425 h 4144203"/>
              <a:gd name="connsiteX21" fmla="*/ 639944 w 4242652"/>
              <a:gd name="connsiteY21" fmla="*/ 3523808 h 4144203"/>
              <a:gd name="connsiteX22" fmla="*/ 885666 w 4242652"/>
              <a:gd name="connsiteY22" fmla="*/ 2803703 h 4144203"/>
              <a:gd name="connsiteX23" fmla="*/ 276851 w 4242652"/>
              <a:gd name="connsiteY23" fmla="*/ 2703175 h 4144203"/>
              <a:gd name="connsiteX24" fmla="*/ 141273 w 4242652"/>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5938"/>
              <a:gd name="connsiteX1" fmla="*/ 865431 w 4116813"/>
              <a:gd name="connsiteY1" fmla="*/ 1754535 h 4145938"/>
              <a:gd name="connsiteX2" fmla="*/ 412317 w 4116813"/>
              <a:gd name="connsiteY2" fmla="*/ 1159791 h 4145938"/>
              <a:gd name="connsiteX3" fmla="*/ 457117 w 4116813"/>
              <a:gd name="connsiteY3" fmla="*/ 672192 h 4145938"/>
              <a:gd name="connsiteX4" fmla="*/ 1133061 w 4116813"/>
              <a:gd name="connsiteY4" fmla="*/ 523044 h 4145938"/>
              <a:gd name="connsiteX5" fmla="*/ 1658200 w 4116813"/>
              <a:gd name="connsiteY5" fmla="*/ 857561 h 4145938"/>
              <a:gd name="connsiteX6" fmla="*/ 1911745 w 4116813"/>
              <a:gd name="connsiteY6" fmla="*/ 156262 h 4145938"/>
              <a:gd name="connsiteX7" fmla="*/ 2733849 w 4116813"/>
              <a:gd name="connsiteY7" fmla="*/ 215037 h 4145938"/>
              <a:gd name="connsiteX8" fmla="*/ 2809947 w 4116813"/>
              <a:gd name="connsiteY8" fmla="*/ 1053567 h 4145938"/>
              <a:gd name="connsiteX9" fmla="*/ 3262317 w 4116813"/>
              <a:gd name="connsiteY9" fmla="*/ 658057 h 4145938"/>
              <a:gd name="connsiteX10" fmla="*/ 3979714 w 4116813"/>
              <a:gd name="connsiteY10" fmla="*/ 1079922 h 4145938"/>
              <a:gd name="connsiteX11" fmla="*/ 3825362 w 4116813"/>
              <a:gd name="connsiteY11" fmla="*/ 1653268 h 4145938"/>
              <a:gd name="connsiteX12" fmla="*/ 3475270 w 4116813"/>
              <a:gd name="connsiteY12" fmla="*/ 2121560 h 4145938"/>
              <a:gd name="connsiteX13" fmla="*/ 4020149 w 4116813"/>
              <a:gd name="connsiteY13" fmla="*/ 2533835 h 4145938"/>
              <a:gd name="connsiteX14" fmla="*/ 4076307 w 4116813"/>
              <a:gd name="connsiteY14" fmla="*/ 3193936 h 4145938"/>
              <a:gd name="connsiteX15" fmla="*/ 3428559 w 4116813"/>
              <a:gd name="connsiteY15" fmla="*/ 3483002 h 4145938"/>
              <a:gd name="connsiteX16" fmla="*/ 2798381 w 4116813"/>
              <a:gd name="connsiteY16" fmla="*/ 3217900 h 4145938"/>
              <a:gd name="connsiteX17" fmla="*/ 2770018 w 4116813"/>
              <a:gd name="connsiteY17" fmla="*/ 3971403 h 4145938"/>
              <a:gd name="connsiteX18" fmla="*/ 2047642 w 4116813"/>
              <a:gd name="connsiteY18" fmla="*/ 4084778 h 4145938"/>
              <a:gd name="connsiteX19" fmla="*/ 1762954 w 4116813"/>
              <a:gd name="connsiteY19" fmla="*/ 3503411 h 4145938"/>
              <a:gd name="connsiteX20" fmla="*/ 1178683 w 4116813"/>
              <a:gd name="connsiteY20" fmla="*/ 4093425 h 4145938"/>
              <a:gd name="connsiteX21" fmla="*/ 639944 w 4116813"/>
              <a:gd name="connsiteY21" fmla="*/ 3523808 h 4145938"/>
              <a:gd name="connsiteX22" fmla="*/ 885666 w 4116813"/>
              <a:gd name="connsiteY22" fmla="*/ 2803703 h 4145938"/>
              <a:gd name="connsiteX23" fmla="*/ 276851 w 4116813"/>
              <a:gd name="connsiteY23" fmla="*/ 2703175 h 4145938"/>
              <a:gd name="connsiteX24" fmla="*/ 141273 w 4116813"/>
              <a:gd name="connsiteY24" fmla="*/ 1932409 h 4145938"/>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639944 w 4116813"/>
              <a:gd name="connsiteY21" fmla="*/ 3523808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639944 w 4116813"/>
              <a:gd name="connsiteY21" fmla="*/ 3523808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585158 w 4116813"/>
              <a:gd name="connsiteY21" fmla="*/ 3512850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72806 w 4148346"/>
              <a:gd name="connsiteY0" fmla="*/ 1932409 h 4157940"/>
              <a:gd name="connsiteX1" fmla="*/ 896964 w 4148346"/>
              <a:gd name="connsiteY1" fmla="*/ 1754535 h 4157940"/>
              <a:gd name="connsiteX2" fmla="*/ 443850 w 4148346"/>
              <a:gd name="connsiteY2" fmla="*/ 1159791 h 4157940"/>
              <a:gd name="connsiteX3" fmla="*/ 488650 w 4148346"/>
              <a:gd name="connsiteY3" fmla="*/ 672192 h 4157940"/>
              <a:gd name="connsiteX4" fmla="*/ 1164594 w 4148346"/>
              <a:gd name="connsiteY4" fmla="*/ 523044 h 4157940"/>
              <a:gd name="connsiteX5" fmla="*/ 1689733 w 4148346"/>
              <a:gd name="connsiteY5" fmla="*/ 857561 h 4157940"/>
              <a:gd name="connsiteX6" fmla="*/ 1943278 w 4148346"/>
              <a:gd name="connsiteY6" fmla="*/ 156262 h 4157940"/>
              <a:gd name="connsiteX7" fmla="*/ 2765382 w 4148346"/>
              <a:gd name="connsiteY7" fmla="*/ 215037 h 4157940"/>
              <a:gd name="connsiteX8" fmla="*/ 2841480 w 4148346"/>
              <a:gd name="connsiteY8" fmla="*/ 1053567 h 4157940"/>
              <a:gd name="connsiteX9" fmla="*/ 3293850 w 4148346"/>
              <a:gd name="connsiteY9" fmla="*/ 658057 h 4157940"/>
              <a:gd name="connsiteX10" fmla="*/ 4011247 w 4148346"/>
              <a:gd name="connsiteY10" fmla="*/ 1079922 h 4157940"/>
              <a:gd name="connsiteX11" fmla="*/ 3856895 w 4148346"/>
              <a:gd name="connsiteY11" fmla="*/ 1653268 h 4157940"/>
              <a:gd name="connsiteX12" fmla="*/ 3506803 w 4148346"/>
              <a:gd name="connsiteY12" fmla="*/ 2121560 h 4157940"/>
              <a:gd name="connsiteX13" fmla="*/ 4051682 w 4148346"/>
              <a:gd name="connsiteY13" fmla="*/ 2533835 h 4157940"/>
              <a:gd name="connsiteX14" fmla="*/ 4107840 w 4148346"/>
              <a:gd name="connsiteY14" fmla="*/ 3193936 h 4157940"/>
              <a:gd name="connsiteX15" fmla="*/ 3460092 w 4148346"/>
              <a:gd name="connsiteY15" fmla="*/ 3483002 h 4157940"/>
              <a:gd name="connsiteX16" fmla="*/ 2829914 w 4148346"/>
              <a:gd name="connsiteY16" fmla="*/ 3217900 h 4157940"/>
              <a:gd name="connsiteX17" fmla="*/ 2801551 w 4148346"/>
              <a:gd name="connsiteY17" fmla="*/ 3971403 h 4157940"/>
              <a:gd name="connsiteX18" fmla="*/ 2079175 w 4148346"/>
              <a:gd name="connsiteY18" fmla="*/ 4084778 h 4157940"/>
              <a:gd name="connsiteX19" fmla="*/ 1794487 w 4148346"/>
              <a:gd name="connsiteY19" fmla="*/ 3503411 h 4157940"/>
              <a:gd name="connsiteX20" fmla="*/ 1210216 w 4148346"/>
              <a:gd name="connsiteY20" fmla="*/ 4093425 h 4157940"/>
              <a:gd name="connsiteX21" fmla="*/ 616691 w 4148346"/>
              <a:gd name="connsiteY21" fmla="*/ 3512850 h 4157940"/>
              <a:gd name="connsiteX22" fmla="*/ 917199 w 4148346"/>
              <a:gd name="connsiteY22" fmla="*/ 2803703 h 4157940"/>
              <a:gd name="connsiteX23" fmla="*/ 249944 w 4148346"/>
              <a:gd name="connsiteY23" fmla="*/ 2703174 h 4157940"/>
              <a:gd name="connsiteX24" fmla="*/ 172806 w 4148346"/>
              <a:gd name="connsiteY24" fmla="*/ 1932409 h 4157940"/>
              <a:gd name="connsiteX0" fmla="*/ 172806 w 4148346"/>
              <a:gd name="connsiteY0" fmla="*/ 1932409 h 4157942"/>
              <a:gd name="connsiteX1" fmla="*/ 896964 w 4148346"/>
              <a:gd name="connsiteY1" fmla="*/ 1754535 h 4157942"/>
              <a:gd name="connsiteX2" fmla="*/ 443850 w 4148346"/>
              <a:gd name="connsiteY2" fmla="*/ 1159791 h 4157942"/>
              <a:gd name="connsiteX3" fmla="*/ 488650 w 4148346"/>
              <a:gd name="connsiteY3" fmla="*/ 672192 h 4157942"/>
              <a:gd name="connsiteX4" fmla="*/ 1164594 w 4148346"/>
              <a:gd name="connsiteY4" fmla="*/ 523044 h 4157942"/>
              <a:gd name="connsiteX5" fmla="*/ 1689733 w 4148346"/>
              <a:gd name="connsiteY5" fmla="*/ 857561 h 4157942"/>
              <a:gd name="connsiteX6" fmla="*/ 1943278 w 4148346"/>
              <a:gd name="connsiteY6" fmla="*/ 156262 h 4157942"/>
              <a:gd name="connsiteX7" fmla="*/ 2765382 w 4148346"/>
              <a:gd name="connsiteY7" fmla="*/ 215037 h 4157942"/>
              <a:gd name="connsiteX8" fmla="*/ 2841480 w 4148346"/>
              <a:gd name="connsiteY8" fmla="*/ 1053567 h 4157942"/>
              <a:gd name="connsiteX9" fmla="*/ 3293850 w 4148346"/>
              <a:gd name="connsiteY9" fmla="*/ 658057 h 4157942"/>
              <a:gd name="connsiteX10" fmla="*/ 4011247 w 4148346"/>
              <a:gd name="connsiteY10" fmla="*/ 1079922 h 4157942"/>
              <a:gd name="connsiteX11" fmla="*/ 3856895 w 4148346"/>
              <a:gd name="connsiteY11" fmla="*/ 1653268 h 4157942"/>
              <a:gd name="connsiteX12" fmla="*/ 3506803 w 4148346"/>
              <a:gd name="connsiteY12" fmla="*/ 2121560 h 4157942"/>
              <a:gd name="connsiteX13" fmla="*/ 4051682 w 4148346"/>
              <a:gd name="connsiteY13" fmla="*/ 2533835 h 4157942"/>
              <a:gd name="connsiteX14" fmla="*/ 4107840 w 4148346"/>
              <a:gd name="connsiteY14" fmla="*/ 3193936 h 4157942"/>
              <a:gd name="connsiteX15" fmla="*/ 3460092 w 4148346"/>
              <a:gd name="connsiteY15" fmla="*/ 3483002 h 4157942"/>
              <a:gd name="connsiteX16" fmla="*/ 2829914 w 4148346"/>
              <a:gd name="connsiteY16" fmla="*/ 3217900 h 4157942"/>
              <a:gd name="connsiteX17" fmla="*/ 2801551 w 4148346"/>
              <a:gd name="connsiteY17" fmla="*/ 3971403 h 4157942"/>
              <a:gd name="connsiteX18" fmla="*/ 2079175 w 4148346"/>
              <a:gd name="connsiteY18" fmla="*/ 4084778 h 4157942"/>
              <a:gd name="connsiteX19" fmla="*/ 1794487 w 4148346"/>
              <a:gd name="connsiteY19" fmla="*/ 3503411 h 4157942"/>
              <a:gd name="connsiteX20" fmla="*/ 1210216 w 4148346"/>
              <a:gd name="connsiteY20" fmla="*/ 4093425 h 4157942"/>
              <a:gd name="connsiteX21" fmla="*/ 616691 w 4148346"/>
              <a:gd name="connsiteY21" fmla="*/ 3512850 h 4157942"/>
              <a:gd name="connsiteX22" fmla="*/ 917199 w 4148346"/>
              <a:gd name="connsiteY22" fmla="*/ 2803703 h 4157942"/>
              <a:gd name="connsiteX23" fmla="*/ 249944 w 4148346"/>
              <a:gd name="connsiteY23" fmla="*/ 2703174 h 4157942"/>
              <a:gd name="connsiteX24" fmla="*/ 172806 w 4148346"/>
              <a:gd name="connsiteY24" fmla="*/ 1932409 h 4157942"/>
              <a:gd name="connsiteX0" fmla="*/ 149270 w 4124810"/>
              <a:gd name="connsiteY0" fmla="*/ 1932409 h 4157940"/>
              <a:gd name="connsiteX1" fmla="*/ 873428 w 4124810"/>
              <a:gd name="connsiteY1" fmla="*/ 1754535 h 4157940"/>
              <a:gd name="connsiteX2" fmla="*/ 420314 w 4124810"/>
              <a:gd name="connsiteY2" fmla="*/ 1159791 h 4157940"/>
              <a:gd name="connsiteX3" fmla="*/ 465114 w 4124810"/>
              <a:gd name="connsiteY3" fmla="*/ 672192 h 4157940"/>
              <a:gd name="connsiteX4" fmla="*/ 1141058 w 4124810"/>
              <a:gd name="connsiteY4" fmla="*/ 523044 h 4157940"/>
              <a:gd name="connsiteX5" fmla="*/ 1666197 w 4124810"/>
              <a:gd name="connsiteY5" fmla="*/ 857561 h 4157940"/>
              <a:gd name="connsiteX6" fmla="*/ 1919742 w 4124810"/>
              <a:gd name="connsiteY6" fmla="*/ 156262 h 4157940"/>
              <a:gd name="connsiteX7" fmla="*/ 2741846 w 4124810"/>
              <a:gd name="connsiteY7" fmla="*/ 215037 h 4157940"/>
              <a:gd name="connsiteX8" fmla="*/ 2817944 w 4124810"/>
              <a:gd name="connsiteY8" fmla="*/ 1053567 h 4157940"/>
              <a:gd name="connsiteX9" fmla="*/ 3270314 w 4124810"/>
              <a:gd name="connsiteY9" fmla="*/ 658057 h 4157940"/>
              <a:gd name="connsiteX10" fmla="*/ 3987711 w 4124810"/>
              <a:gd name="connsiteY10" fmla="*/ 1079922 h 4157940"/>
              <a:gd name="connsiteX11" fmla="*/ 3833359 w 4124810"/>
              <a:gd name="connsiteY11" fmla="*/ 1653268 h 4157940"/>
              <a:gd name="connsiteX12" fmla="*/ 3483267 w 4124810"/>
              <a:gd name="connsiteY12" fmla="*/ 2121560 h 4157940"/>
              <a:gd name="connsiteX13" fmla="*/ 4028146 w 4124810"/>
              <a:gd name="connsiteY13" fmla="*/ 2533835 h 4157940"/>
              <a:gd name="connsiteX14" fmla="*/ 4084304 w 4124810"/>
              <a:gd name="connsiteY14" fmla="*/ 3193936 h 4157940"/>
              <a:gd name="connsiteX15" fmla="*/ 3436556 w 4124810"/>
              <a:gd name="connsiteY15" fmla="*/ 3483002 h 4157940"/>
              <a:gd name="connsiteX16" fmla="*/ 2806378 w 4124810"/>
              <a:gd name="connsiteY16" fmla="*/ 3217900 h 4157940"/>
              <a:gd name="connsiteX17" fmla="*/ 2778015 w 4124810"/>
              <a:gd name="connsiteY17" fmla="*/ 3971403 h 4157940"/>
              <a:gd name="connsiteX18" fmla="*/ 2055639 w 4124810"/>
              <a:gd name="connsiteY18" fmla="*/ 4084778 h 4157940"/>
              <a:gd name="connsiteX19" fmla="*/ 1770951 w 4124810"/>
              <a:gd name="connsiteY19" fmla="*/ 3503411 h 4157940"/>
              <a:gd name="connsiteX20" fmla="*/ 1186680 w 4124810"/>
              <a:gd name="connsiteY20" fmla="*/ 4093425 h 4157940"/>
              <a:gd name="connsiteX21" fmla="*/ 593155 w 4124810"/>
              <a:gd name="connsiteY21" fmla="*/ 3512850 h 4157940"/>
              <a:gd name="connsiteX22" fmla="*/ 893663 w 4124810"/>
              <a:gd name="connsiteY22" fmla="*/ 2803703 h 4157940"/>
              <a:gd name="connsiteX23" fmla="*/ 226408 w 4124810"/>
              <a:gd name="connsiteY23" fmla="*/ 2703174 h 4157940"/>
              <a:gd name="connsiteX24" fmla="*/ 149270 w 4124810"/>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24808" h="4155776">
                <a:moveTo>
                  <a:pt x="149268" y="1930244"/>
                </a:moveTo>
                <a:cubicBezTo>
                  <a:pt x="399006" y="1782414"/>
                  <a:pt x="476853" y="1752798"/>
                  <a:pt x="873426" y="1752370"/>
                </a:cubicBezTo>
                <a:cubicBezTo>
                  <a:pt x="554660" y="1480356"/>
                  <a:pt x="529230" y="1341769"/>
                  <a:pt x="420312" y="1157626"/>
                </a:cubicBezTo>
                <a:cubicBezTo>
                  <a:pt x="336213" y="1075556"/>
                  <a:pt x="395661" y="804234"/>
                  <a:pt x="465112" y="670027"/>
                </a:cubicBezTo>
                <a:cubicBezTo>
                  <a:pt x="633015" y="483405"/>
                  <a:pt x="991589" y="479291"/>
                  <a:pt x="1141056" y="520879"/>
                </a:cubicBezTo>
                <a:cubicBezTo>
                  <a:pt x="1487764" y="676214"/>
                  <a:pt x="1491149" y="743890"/>
                  <a:pt x="1666195" y="855396"/>
                </a:cubicBezTo>
                <a:cubicBezTo>
                  <a:pt x="1709873" y="614380"/>
                  <a:pt x="1730935" y="361794"/>
                  <a:pt x="1919740" y="154097"/>
                </a:cubicBezTo>
                <a:cubicBezTo>
                  <a:pt x="2173882" y="-112636"/>
                  <a:pt x="2611123" y="6411"/>
                  <a:pt x="2741844" y="212872"/>
                </a:cubicBezTo>
                <a:cubicBezTo>
                  <a:pt x="2862352" y="525918"/>
                  <a:pt x="2850735" y="678008"/>
                  <a:pt x="2817942" y="1051402"/>
                </a:cubicBezTo>
                <a:cubicBezTo>
                  <a:pt x="2985083" y="853970"/>
                  <a:pt x="3012288" y="772951"/>
                  <a:pt x="3270312" y="655892"/>
                </a:cubicBezTo>
                <a:cubicBezTo>
                  <a:pt x="3528336" y="538833"/>
                  <a:pt x="4000361" y="921856"/>
                  <a:pt x="3987709" y="1077757"/>
                </a:cubicBezTo>
                <a:cubicBezTo>
                  <a:pt x="4031680" y="1278519"/>
                  <a:pt x="4005081" y="1461915"/>
                  <a:pt x="3894044" y="1676388"/>
                </a:cubicBezTo>
                <a:cubicBezTo>
                  <a:pt x="3792518" y="1862827"/>
                  <a:pt x="3696908" y="1932276"/>
                  <a:pt x="3543390" y="2103661"/>
                </a:cubicBezTo>
                <a:cubicBezTo>
                  <a:pt x="3612132" y="2139825"/>
                  <a:pt x="3858669" y="2327497"/>
                  <a:pt x="4028144" y="2531670"/>
                </a:cubicBezTo>
                <a:cubicBezTo>
                  <a:pt x="4131856" y="2716593"/>
                  <a:pt x="4154588" y="2975181"/>
                  <a:pt x="4084302" y="3191771"/>
                </a:cubicBezTo>
                <a:cubicBezTo>
                  <a:pt x="4014016" y="3408361"/>
                  <a:pt x="3625395" y="3502451"/>
                  <a:pt x="3436554" y="3480837"/>
                </a:cubicBezTo>
                <a:cubicBezTo>
                  <a:pt x="3162775" y="3475149"/>
                  <a:pt x="3101429" y="3277592"/>
                  <a:pt x="2877177" y="3175279"/>
                </a:cubicBezTo>
                <a:cubicBezTo>
                  <a:pt x="2894504" y="3607375"/>
                  <a:pt x="2914475" y="3710780"/>
                  <a:pt x="2778013" y="3969238"/>
                </a:cubicBezTo>
                <a:cubicBezTo>
                  <a:pt x="2675317" y="4158841"/>
                  <a:pt x="2186666" y="4216948"/>
                  <a:pt x="2055637" y="4082613"/>
                </a:cubicBezTo>
                <a:cubicBezTo>
                  <a:pt x="1864925" y="3886615"/>
                  <a:pt x="1890619" y="3767587"/>
                  <a:pt x="1770949" y="3501246"/>
                </a:cubicBezTo>
                <a:cubicBezTo>
                  <a:pt x="1636244" y="3716694"/>
                  <a:pt x="1416908" y="3960804"/>
                  <a:pt x="1186678" y="4091260"/>
                </a:cubicBezTo>
                <a:cubicBezTo>
                  <a:pt x="897982" y="4266777"/>
                  <a:pt x="590902" y="3785538"/>
                  <a:pt x="593153" y="3510685"/>
                </a:cubicBezTo>
                <a:cubicBezTo>
                  <a:pt x="668024" y="3032803"/>
                  <a:pt x="776703" y="3128308"/>
                  <a:pt x="893661" y="2801538"/>
                </a:cubicBezTo>
                <a:cubicBezTo>
                  <a:pt x="401626" y="2832796"/>
                  <a:pt x="367644" y="2772951"/>
                  <a:pt x="226406" y="2701009"/>
                </a:cubicBezTo>
                <a:cubicBezTo>
                  <a:pt x="-130899" y="2493820"/>
                  <a:pt x="7518" y="2101793"/>
                  <a:pt x="149268" y="1930244"/>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9F4CA9E-9512-BD7B-9941-4FA88B9FFFC0}"/>
              </a:ext>
            </a:extLst>
          </p:cNvPr>
          <p:cNvGrpSpPr/>
          <p:nvPr/>
        </p:nvGrpSpPr>
        <p:grpSpPr>
          <a:xfrm>
            <a:off x="4209811" y="5726212"/>
            <a:ext cx="689925" cy="312906"/>
            <a:chOff x="1162566" y="1754387"/>
            <a:chExt cx="689925" cy="312906"/>
          </a:xfrm>
        </p:grpSpPr>
        <p:sp>
          <p:nvSpPr>
            <p:cNvPr id="50" name="Oval 49">
              <a:extLst>
                <a:ext uri="{FF2B5EF4-FFF2-40B4-BE49-F238E27FC236}">
                  <a16:creationId xmlns:a16="http://schemas.microsoft.com/office/drawing/2014/main" id="{430746BE-A786-4974-770A-411E83EFA822}"/>
                </a:ext>
              </a:extLst>
            </p:cNvPr>
            <p:cNvSpPr/>
            <p:nvPr/>
          </p:nvSpPr>
          <p:spPr>
            <a:xfrm rot="21262796" flipV="1">
              <a:off x="1162566" y="1771850"/>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1D38301A-EA14-C410-9099-41038AB137E2}"/>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Oval 51">
              <a:extLst>
                <a:ext uri="{FF2B5EF4-FFF2-40B4-BE49-F238E27FC236}">
                  <a16:creationId xmlns:a16="http://schemas.microsoft.com/office/drawing/2014/main" id="{BEC72C60-E15A-59E7-F036-FF5E1AD481F3}"/>
                </a:ext>
              </a:extLst>
            </p:cNvPr>
            <p:cNvSpPr/>
            <p:nvPr/>
          </p:nvSpPr>
          <p:spPr>
            <a:xfrm rot="21262796" flipV="1">
              <a:off x="1575997" y="175438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3D9A1378-E67C-F82E-DA75-E668A0902C9D}"/>
                </a:ext>
              </a:extLst>
            </p:cNvPr>
            <p:cNvSpPr/>
            <p:nvPr/>
          </p:nvSpPr>
          <p:spPr>
            <a:xfrm rot="18622065" flipV="1">
              <a:off x="1711783" y="1843587"/>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4" name="Oval 53">
            <a:extLst>
              <a:ext uri="{FF2B5EF4-FFF2-40B4-BE49-F238E27FC236}">
                <a16:creationId xmlns:a16="http://schemas.microsoft.com/office/drawing/2014/main" id="{AA6A1D7D-3A90-562F-71AB-91511879B758}"/>
              </a:ext>
            </a:extLst>
          </p:cNvPr>
          <p:cNvSpPr/>
          <p:nvPr/>
        </p:nvSpPr>
        <p:spPr>
          <a:xfrm rot="5784107">
            <a:off x="4490879" y="6101008"/>
            <a:ext cx="124751" cy="137337"/>
          </a:xfrm>
          <a:prstGeom prst="ellipse">
            <a:avLst/>
          </a:prstGeom>
          <a:noFill/>
          <a:ln w="539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9912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Number Large 3">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7D3FBE9-AFD0-F07B-C213-95A85B23803F}"/>
              </a:ext>
            </a:extLst>
          </p:cNvPr>
          <p:cNvSpPr/>
          <p:nvPr/>
        </p:nvSpPr>
        <p:spPr>
          <a:xfrm flipH="1">
            <a:off x="-222222" y="4106519"/>
            <a:ext cx="12414222" cy="2751481"/>
          </a:xfrm>
          <a:custGeom>
            <a:avLst/>
            <a:gdLst>
              <a:gd name="connsiteX0" fmla="*/ 5356688 w 12414222"/>
              <a:gd name="connsiteY0" fmla="*/ 0 h 2751481"/>
              <a:gd name="connsiteX1" fmla="*/ 4405720 w 12414222"/>
              <a:gd name="connsiteY1" fmla="*/ 395032 h 2751481"/>
              <a:gd name="connsiteX2" fmla="*/ 3451612 w 12414222"/>
              <a:gd name="connsiteY2" fmla="*/ 110306 h 2751481"/>
              <a:gd name="connsiteX3" fmla="*/ 2491227 w 12414222"/>
              <a:gd name="connsiteY3" fmla="*/ 395032 h 2751481"/>
              <a:gd name="connsiteX4" fmla="*/ 1562236 w 12414222"/>
              <a:gd name="connsiteY4" fmla="*/ 32794 h 2751481"/>
              <a:gd name="connsiteX5" fmla="*/ 576734 w 12414222"/>
              <a:gd name="connsiteY5" fmla="*/ 395032 h 2751481"/>
              <a:gd name="connsiteX6" fmla="*/ 61136 w 12414222"/>
              <a:gd name="connsiteY6" fmla="*/ 291245 h 2751481"/>
              <a:gd name="connsiteX7" fmla="*/ 0 w 12414222"/>
              <a:gd name="connsiteY7" fmla="*/ 268637 h 2751481"/>
              <a:gd name="connsiteX8" fmla="*/ 0 w 12414222"/>
              <a:gd name="connsiteY8" fmla="*/ 2751481 h 2751481"/>
              <a:gd name="connsiteX9" fmla="*/ 12414222 w 12414222"/>
              <a:gd name="connsiteY9" fmla="*/ 2751481 h 2751481"/>
              <a:gd name="connsiteX10" fmla="*/ 12320170 w 12414222"/>
              <a:gd name="connsiteY10" fmla="*/ 462224 h 2751481"/>
              <a:gd name="connsiteX11" fmla="*/ 12082890 w 12414222"/>
              <a:gd name="connsiteY11" fmla="*/ 395032 h 2751481"/>
              <a:gd name="connsiteX12" fmla="*/ 11125644 w 12414222"/>
              <a:gd name="connsiteY12" fmla="*/ 44718 h 2751481"/>
              <a:gd name="connsiteX13" fmla="*/ 10163193 w 12414222"/>
              <a:gd name="connsiteY13" fmla="*/ 394876 h 2751481"/>
              <a:gd name="connsiteX14" fmla="*/ 9197809 w 12414222"/>
              <a:gd name="connsiteY14" fmla="*/ 44718 h 2751481"/>
              <a:gd name="connsiteX15" fmla="*/ 8225419 w 12414222"/>
              <a:gd name="connsiteY15" fmla="*/ 466426 h 2751481"/>
              <a:gd name="connsiteX16" fmla="*/ 7295875 w 12414222"/>
              <a:gd name="connsiteY16" fmla="*/ 98380 h 2751481"/>
              <a:gd name="connsiteX17" fmla="*/ 6326070 w 12414222"/>
              <a:gd name="connsiteY17" fmla="*/ 395032 h 2751481"/>
              <a:gd name="connsiteX18" fmla="*/ 5356688 w 12414222"/>
              <a:gd name="connsiteY18" fmla="*/ 0 h 275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414222" h="2751481">
                <a:moveTo>
                  <a:pt x="5356688" y="0"/>
                </a:moveTo>
                <a:cubicBezTo>
                  <a:pt x="4878060" y="0"/>
                  <a:pt x="4723233" y="376647"/>
                  <a:pt x="4405720" y="395032"/>
                </a:cubicBezTo>
                <a:cubicBezTo>
                  <a:pt x="4088208" y="413416"/>
                  <a:pt x="3930231" y="110306"/>
                  <a:pt x="3451612" y="110306"/>
                </a:cubicBezTo>
                <a:cubicBezTo>
                  <a:pt x="2972985" y="110306"/>
                  <a:pt x="2806123" y="407950"/>
                  <a:pt x="2491227" y="395032"/>
                </a:cubicBezTo>
                <a:cubicBezTo>
                  <a:pt x="2176332" y="382113"/>
                  <a:pt x="2040855" y="32794"/>
                  <a:pt x="1562236" y="32794"/>
                </a:cubicBezTo>
                <a:cubicBezTo>
                  <a:pt x="1083608" y="32794"/>
                  <a:pt x="1055352" y="395032"/>
                  <a:pt x="576734" y="395032"/>
                </a:cubicBezTo>
                <a:cubicBezTo>
                  <a:pt x="397249" y="395032"/>
                  <a:pt x="223823" y="348089"/>
                  <a:pt x="61136" y="291245"/>
                </a:cubicBezTo>
                <a:lnTo>
                  <a:pt x="0" y="268637"/>
                </a:lnTo>
                <a:lnTo>
                  <a:pt x="0" y="2751481"/>
                </a:lnTo>
                <a:lnTo>
                  <a:pt x="12414222" y="2751481"/>
                </a:lnTo>
                <a:lnTo>
                  <a:pt x="12320170" y="462224"/>
                </a:lnTo>
                <a:cubicBezTo>
                  <a:pt x="12296844" y="-33364"/>
                  <a:pt x="12281977" y="464616"/>
                  <a:pt x="12082890" y="395032"/>
                </a:cubicBezTo>
                <a:cubicBezTo>
                  <a:pt x="11883802" y="325447"/>
                  <a:pt x="11602390" y="4540"/>
                  <a:pt x="11125644" y="44718"/>
                </a:cubicBezTo>
                <a:cubicBezTo>
                  <a:pt x="10660413" y="83925"/>
                  <a:pt x="10716328" y="367594"/>
                  <a:pt x="10163193" y="394876"/>
                </a:cubicBezTo>
                <a:cubicBezTo>
                  <a:pt x="9805753" y="357385"/>
                  <a:pt x="9520771" y="32793"/>
                  <a:pt x="9197809" y="44718"/>
                </a:cubicBezTo>
                <a:cubicBezTo>
                  <a:pt x="8874847" y="56643"/>
                  <a:pt x="8542408" y="457482"/>
                  <a:pt x="8225419" y="466426"/>
                </a:cubicBezTo>
                <a:cubicBezTo>
                  <a:pt x="7908430" y="475369"/>
                  <a:pt x="7826858" y="122997"/>
                  <a:pt x="7295875" y="98380"/>
                </a:cubicBezTo>
                <a:cubicBezTo>
                  <a:pt x="6817247" y="98380"/>
                  <a:pt x="6649268" y="411428"/>
                  <a:pt x="6326070" y="395032"/>
                </a:cubicBezTo>
                <a:cubicBezTo>
                  <a:pt x="6002872" y="378635"/>
                  <a:pt x="5676746" y="0"/>
                  <a:pt x="5356688" y="0"/>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DDFDFA-2DF8-D0C2-9106-5421D4995177}"/>
              </a:ext>
            </a:extLst>
          </p:cNvPr>
          <p:cNvSpPr>
            <a:spLocks noGrp="1"/>
          </p:cNvSpPr>
          <p:nvPr>
            <p:ph type="title" hasCustomPrompt="1"/>
          </p:nvPr>
        </p:nvSpPr>
        <p:spPr>
          <a:xfrm>
            <a:off x="2296064" y="4928341"/>
            <a:ext cx="7599872" cy="1152590"/>
          </a:xfrm>
        </p:spPr>
        <p:txBody>
          <a:bodyPr anchor="ctr">
            <a:normAutofit/>
          </a:bodyPr>
          <a:lstStyle>
            <a:lvl1pPr algn="ctr">
              <a:lnSpc>
                <a:spcPct val="120000"/>
              </a:lnSpc>
              <a:defRPr sz="2400" b="0" cap="none" spc="0" baseline="0">
                <a:solidFill>
                  <a:schemeClr val="tx2"/>
                </a:solidFill>
                <a:latin typeface="+mn-lt"/>
              </a:defRPr>
            </a:lvl1pPr>
          </a:lstStyle>
          <a:p>
            <a:r>
              <a:rPr lang="en-US" dirty="0"/>
              <a:t>Click to edit master Style</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hasCustomPrompt="1"/>
          </p:nvPr>
        </p:nvSpPr>
        <p:spPr>
          <a:xfrm>
            <a:off x="1011661" y="1380226"/>
            <a:ext cx="10168678" cy="3100334"/>
          </a:xfrm>
          <a:prstGeom prst="rect">
            <a:avLst/>
          </a:prstGeom>
        </p:spPr>
        <p:txBody>
          <a:bodyPr anchor="ctr">
            <a:normAutofit/>
          </a:bodyPr>
          <a:lstStyle>
            <a:lvl1pPr marL="100584" algn="ctr">
              <a:lnSpc>
                <a:spcPct val="55000"/>
              </a:lnSpc>
              <a:buNone/>
              <a:defRPr sz="34400" b="1" spc="0" baseline="0">
                <a:solidFill>
                  <a:schemeClr val="accent3">
                    <a:lumMod val="75000"/>
                  </a:schemeClr>
                </a:solidFill>
                <a:latin typeface="+mj-lt"/>
              </a:defRPr>
            </a:lvl1pPr>
            <a:lvl2pPr algn="ctr">
              <a:lnSpc>
                <a:spcPct val="55000"/>
              </a:lnSpc>
              <a:buNone/>
              <a:defRPr sz="6600" b="1">
                <a:solidFill>
                  <a:schemeClr val="bg2"/>
                </a:solidFill>
                <a:latin typeface="+mj-lt"/>
              </a:defRPr>
            </a:lvl2pPr>
            <a:lvl3pPr algn="ctr">
              <a:lnSpc>
                <a:spcPct val="55000"/>
              </a:lnSpc>
              <a:buNone/>
              <a:defRPr sz="6600" b="1">
                <a:solidFill>
                  <a:schemeClr val="bg2"/>
                </a:solidFill>
                <a:latin typeface="+mj-lt"/>
              </a:defRPr>
            </a:lvl3pPr>
            <a:lvl4pPr algn="ctr">
              <a:lnSpc>
                <a:spcPct val="55000"/>
              </a:lnSpc>
              <a:buNone/>
              <a:defRPr sz="6600" b="1">
                <a:solidFill>
                  <a:schemeClr val="bg2"/>
                </a:solidFill>
                <a:latin typeface="+mj-lt"/>
              </a:defRPr>
            </a:lvl4pPr>
            <a:lvl5pPr algn="ctr">
              <a:lnSpc>
                <a:spcPct val="55000"/>
              </a:lnSpc>
              <a:buNone/>
              <a:defRPr sz="6600" b="1">
                <a:solidFill>
                  <a:schemeClr val="bg2"/>
                </a:solidFill>
                <a:latin typeface="+mj-lt"/>
              </a:defRPr>
            </a:lvl5pPr>
          </a:lstStyle>
          <a:p>
            <a:pPr lvl="0"/>
            <a:r>
              <a:rPr lang="en-US" dirty="0"/>
              <a:t>##%</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tx2"/>
                </a:solidFill>
              </a:defRPr>
            </a:lvl1p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lvl1pPr>
              <a:defRPr>
                <a:solidFill>
                  <a:schemeClr val="tx2"/>
                </a:solidFil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t>‹#›</a:t>
            </a:fld>
            <a:endParaRPr lang="en-US"/>
          </a:p>
        </p:txBody>
      </p:sp>
    </p:spTree>
    <p:extLst>
      <p:ext uri="{BB962C8B-B14F-4D97-AF65-F5344CB8AC3E}">
        <p14:creationId xmlns:p14="http://schemas.microsoft.com/office/powerpoint/2010/main" val="25907889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1B10-4D77-D9D0-CD2B-70B8C7E065B2}"/>
              </a:ext>
            </a:extLst>
          </p:cNvPr>
          <p:cNvSpPr>
            <a:spLocks noGrp="1"/>
          </p:cNvSpPr>
          <p:nvPr>
            <p:ph type="title"/>
          </p:nvPr>
        </p:nvSpPr>
        <p:spPr>
          <a:xfrm>
            <a:off x="699660" y="549041"/>
            <a:ext cx="9893999" cy="107737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5B508C-3D3C-3A04-3528-4893259B0455}"/>
              </a:ext>
            </a:extLst>
          </p:cNvPr>
          <p:cNvSpPr>
            <a:spLocks noGrp="1"/>
          </p:cNvSpPr>
          <p:nvPr>
            <p:ph sz="half" idx="1"/>
          </p:nvPr>
        </p:nvSpPr>
        <p:spPr>
          <a:xfrm>
            <a:off x="699660" y="1946581"/>
            <a:ext cx="4421459" cy="4244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DAA02F6-BD05-ADB1-BA48-248F41B6F5F3}"/>
              </a:ext>
            </a:extLst>
          </p:cNvPr>
          <p:cNvSpPr>
            <a:spLocks noGrp="1"/>
          </p:cNvSpPr>
          <p:nvPr>
            <p:ph sz="half" idx="2"/>
          </p:nvPr>
        </p:nvSpPr>
        <p:spPr>
          <a:xfrm>
            <a:off x="6172200" y="1946581"/>
            <a:ext cx="4421459" cy="4244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FE948D4F-0D0A-8BB9-4F56-107A52F281E3}"/>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4E769124-FC98-B1DD-3B04-F87993383C4B}"/>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7" name="Slide Number Placeholder 6">
            <a:extLst>
              <a:ext uri="{FF2B5EF4-FFF2-40B4-BE49-F238E27FC236}">
                <a16:creationId xmlns:a16="http://schemas.microsoft.com/office/drawing/2014/main" id="{03FF5D1E-4005-A355-6CD3-9DD91ADA603E}"/>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4064623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ection Head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3069F5-8FDE-3652-E906-3619BF9A5D9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B286"/>
              </a:solidFill>
            </a:endParaRPr>
          </a:p>
        </p:txBody>
      </p:sp>
      <p:cxnSp>
        <p:nvCxnSpPr>
          <p:cNvPr id="8" name="Straight Connector 7">
            <a:extLst>
              <a:ext uri="{FF2B5EF4-FFF2-40B4-BE49-F238E27FC236}">
                <a16:creationId xmlns:a16="http://schemas.microsoft.com/office/drawing/2014/main" id="{7F3E913D-4F8E-6F1A-DB89-A9E5CB7D266C}"/>
              </a:ext>
              <a:ext uri="{C183D7F6-B498-43B3-948B-1728B52AA6E4}">
                <adec:decorative xmlns:adec="http://schemas.microsoft.com/office/drawing/2017/decorative" val="1"/>
              </a:ext>
            </a:extLst>
          </p:cNvPr>
          <p:cNvCxnSpPr>
            <a:cxnSpLocks/>
          </p:cNvCxnSpPr>
          <p:nvPr/>
        </p:nvCxnSpPr>
        <p:spPr>
          <a:xfrm>
            <a:off x="11506200" y="868362"/>
            <a:ext cx="0" cy="5270021"/>
          </a:xfrm>
          <a:prstGeom prst="line">
            <a:avLst/>
          </a:prstGeom>
          <a:ln w="12700">
            <a:solidFill>
              <a:schemeClr val="bg2">
                <a:alpha val="47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8907FF6-0445-6CA3-7211-D4B7444D7BC9}"/>
              </a:ext>
            </a:extLst>
          </p:cNvPr>
          <p:cNvSpPr>
            <a:spLocks noGrp="1"/>
          </p:cNvSpPr>
          <p:nvPr>
            <p:ph type="title" hasCustomPrompt="1"/>
          </p:nvPr>
        </p:nvSpPr>
        <p:spPr>
          <a:xfrm>
            <a:off x="185877" y="1062360"/>
            <a:ext cx="9948723" cy="5762371"/>
          </a:xfrm>
          <a:noFill/>
        </p:spPr>
        <p:txBody>
          <a:bodyPr bIns="0" anchor="b">
            <a:normAutofit/>
          </a:bodyPr>
          <a:lstStyle>
            <a:lvl1pPr>
              <a:lnSpc>
                <a:spcPct val="80000"/>
              </a:lnSpc>
              <a:defRPr sz="11500" spc="-170" baseline="0">
                <a:ln>
                  <a:noFill/>
                </a:ln>
                <a:solidFill>
                  <a:schemeClr val="accent2">
                    <a:lumMod val="60000"/>
                    <a:lumOff val="40000"/>
                    <a:alpha val="80000"/>
                  </a:schemeClr>
                </a:solidFill>
              </a:defRPr>
            </a:lvl1pPr>
          </a:lstStyle>
          <a:p>
            <a:r>
              <a:rPr lang="en-US" dirty="0"/>
              <a:t>Section Header</a:t>
            </a:r>
          </a:p>
        </p:txBody>
      </p:sp>
      <p:sp>
        <p:nvSpPr>
          <p:cNvPr id="5" name="Footer Placeholder 4">
            <a:extLst>
              <a:ext uri="{FF2B5EF4-FFF2-40B4-BE49-F238E27FC236}">
                <a16:creationId xmlns:a16="http://schemas.microsoft.com/office/drawing/2014/main" id="{37A8544F-8D58-BFED-5A2B-2F718BA6F4F4}"/>
              </a:ext>
            </a:extLst>
          </p:cNvPr>
          <p:cNvSpPr>
            <a:spLocks noGrp="1"/>
          </p:cNvSpPr>
          <p:nvPr>
            <p:ph type="ftr" sz="quarter" idx="11"/>
          </p:nvPr>
        </p:nvSpPr>
        <p:spPr>
          <a:xfrm>
            <a:off x="9677400" y="618213"/>
            <a:ext cx="1941441" cy="444147"/>
          </a:xfrm>
          <a:solidFill>
            <a:schemeClr val="accent1"/>
          </a:solidFill>
        </p:spPr>
        <p:txBody>
          <a:bodyPr anchor="t"/>
          <a:lstStyle>
            <a:lvl1pPr algn="r">
              <a:defRPr>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AB70139D-4890-4E0D-B3FD-098A02AB4ADF}"/>
              </a:ext>
            </a:extLst>
          </p:cNvPr>
          <p:cNvSpPr>
            <a:spLocks noGrp="1"/>
          </p:cNvSpPr>
          <p:nvPr>
            <p:ph type="dt" sz="half" idx="10"/>
          </p:nvPr>
        </p:nvSpPr>
        <p:spPr>
          <a:xfrm>
            <a:off x="10134600" y="5991663"/>
            <a:ext cx="1079954" cy="365125"/>
          </a:xfrm>
          <a:solidFill>
            <a:schemeClr val="accent1"/>
          </a:solidFill>
        </p:spPr>
        <p:txBody>
          <a:bodyPr/>
          <a:lstStyle>
            <a:lvl1pPr>
              <a:defRPr>
                <a:solidFill>
                  <a:schemeClr val="bg1"/>
                </a:solidFill>
              </a:defRPr>
            </a:lvl1pPr>
          </a:lstStyle>
          <a:p>
            <a:fld id="{3FC4DBFB-5124-40F9-A2E3-2D0FD410E55D}" type="datetime1">
              <a:rPr lang="en-US" smtClean="0"/>
              <a:t>1/24/2026</a:t>
            </a:fld>
            <a:endParaRPr lang="en-US"/>
          </a:p>
        </p:txBody>
      </p:sp>
      <p:sp>
        <p:nvSpPr>
          <p:cNvPr id="6" name="Slide Number Placeholder 5">
            <a:extLst>
              <a:ext uri="{FF2B5EF4-FFF2-40B4-BE49-F238E27FC236}">
                <a16:creationId xmlns:a16="http://schemas.microsoft.com/office/drawing/2014/main" id="{BA1CD1DB-3989-A34F-B5F7-DF66E018CF83}"/>
              </a:ext>
            </a:extLst>
          </p:cNvPr>
          <p:cNvSpPr>
            <a:spLocks noGrp="1"/>
          </p:cNvSpPr>
          <p:nvPr>
            <p:ph type="sldNum" sz="quarter" idx="12"/>
          </p:nvPr>
        </p:nvSpPr>
        <p:spPr>
          <a:xfrm>
            <a:off x="11210544" y="5991663"/>
            <a:ext cx="429372" cy="365125"/>
          </a:xfrm>
          <a:solidFill>
            <a:schemeClr val="accent1"/>
          </a:solidFill>
        </p:spPr>
        <p:txBody>
          <a:bodyPr/>
          <a:lstStyle>
            <a:lvl1pPr>
              <a:defRPr>
                <a:solidFill>
                  <a:schemeClr val="bg1"/>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256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FE0F-B048-7F4F-1EF2-91CD224D93FC}"/>
              </a:ext>
            </a:extLst>
          </p:cNvPr>
          <p:cNvSpPr>
            <a:spLocks noGrp="1"/>
          </p:cNvSpPr>
          <p:nvPr>
            <p:ph type="title"/>
          </p:nvPr>
        </p:nvSpPr>
        <p:spPr>
          <a:xfrm>
            <a:off x="683674" y="365126"/>
            <a:ext cx="10515600" cy="126129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155D06-C2C8-1830-D789-879E3F39087C}"/>
              </a:ext>
            </a:extLst>
          </p:cNvPr>
          <p:cNvSpPr>
            <a:spLocks noGrp="1"/>
          </p:cNvSpPr>
          <p:nvPr>
            <p:ph type="body" idx="1"/>
          </p:nvPr>
        </p:nvSpPr>
        <p:spPr>
          <a:xfrm>
            <a:off x="683674" y="1626420"/>
            <a:ext cx="4434163" cy="599878"/>
          </a:xfrm>
        </p:spPr>
        <p:txBody>
          <a:bodyPr anchor="b">
            <a:normAutofit/>
          </a:bodyPr>
          <a:lstStyle>
            <a:lvl1pPr marL="0" indent="0">
              <a:buNone/>
              <a:defRPr sz="14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CE6BF6-D801-9236-6425-501DB8AD6A14}"/>
              </a:ext>
            </a:extLst>
          </p:cNvPr>
          <p:cNvSpPr>
            <a:spLocks noGrp="1"/>
          </p:cNvSpPr>
          <p:nvPr>
            <p:ph sz="half" idx="2"/>
          </p:nvPr>
        </p:nvSpPr>
        <p:spPr>
          <a:xfrm>
            <a:off x="683675" y="2293205"/>
            <a:ext cx="4412432" cy="3984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4149CA7-B860-B244-7675-4472B019AA7D}"/>
              </a:ext>
            </a:extLst>
          </p:cNvPr>
          <p:cNvSpPr>
            <a:spLocks noGrp="1"/>
          </p:cNvSpPr>
          <p:nvPr>
            <p:ph type="body" sz="quarter" idx="3"/>
          </p:nvPr>
        </p:nvSpPr>
        <p:spPr>
          <a:xfrm>
            <a:off x="6172201" y="1626420"/>
            <a:ext cx="4434164" cy="599878"/>
          </a:xfrm>
        </p:spPr>
        <p:txBody>
          <a:bodyPr anchor="b">
            <a:normAutofit/>
          </a:bodyPr>
          <a:lstStyle>
            <a:lvl1pPr marL="0" indent="0">
              <a:buNone/>
              <a:defRPr sz="14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59BFE2-FAC6-C58C-6C76-208F5F020DC2}"/>
              </a:ext>
            </a:extLst>
          </p:cNvPr>
          <p:cNvSpPr>
            <a:spLocks noGrp="1"/>
          </p:cNvSpPr>
          <p:nvPr>
            <p:ph sz="quarter" idx="4"/>
          </p:nvPr>
        </p:nvSpPr>
        <p:spPr>
          <a:xfrm>
            <a:off x="6172200" y="2293205"/>
            <a:ext cx="4434163" cy="3984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E175141C-6BF3-1939-A42E-8C52BA9DC2B5}"/>
              </a:ext>
            </a:extLst>
          </p:cNvPr>
          <p:cNvSpPr>
            <a:spLocks noGrp="1"/>
          </p:cNvSpPr>
          <p:nvPr>
            <p:ph type="ftr" sz="quarter" idx="11"/>
          </p:nvPr>
        </p:nvSpPr>
        <p:spPr/>
        <p:txBody>
          <a:bodyPr/>
          <a:lstStyle/>
          <a:p>
            <a:endParaRPr lang="en-US"/>
          </a:p>
        </p:txBody>
      </p:sp>
      <p:sp>
        <p:nvSpPr>
          <p:cNvPr id="7" name="Date Placeholder 6">
            <a:extLst>
              <a:ext uri="{FF2B5EF4-FFF2-40B4-BE49-F238E27FC236}">
                <a16:creationId xmlns:a16="http://schemas.microsoft.com/office/drawing/2014/main" id="{5919760F-E677-41B9-FDC2-34B300618B9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9" name="Slide Number Placeholder 8">
            <a:extLst>
              <a:ext uri="{FF2B5EF4-FFF2-40B4-BE49-F238E27FC236}">
                <a16:creationId xmlns:a16="http://schemas.microsoft.com/office/drawing/2014/main" id="{616A3921-47E3-6FAB-EAC8-284F4F13CD13}"/>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22605526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DE98D-235D-1189-9ABF-73D501777CC0}"/>
              </a:ext>
            </a:extLst>
          </p:cNvPr>
          <p:cNvSpPr>
            <a:spLocks noGrp="1"/>
          </p:cNvSpPr>
          <p:nvPr>
            <p:ph type="title"/>
          </p:nvPr>
        </p:nvSpPr>
        <p:spPr>
          <a:xfrm>
            <a:off x="699660" y="549041"/>
            <a:ext cx="10515600" cy="1145944"/>
          </a:xfrm>
        </p:spPr>
        <p:txBody>
          <a:bodyPr anchor="t"/>
          <a:lstStyle/>
          <a:p>
            <a:r>
              <a:rPr lang="en-US" dirty="0"/>
              <a:t>Click to edit Master title style</a:t>
            </a:r>
          </a:p>
        </p:txBody>
      </p:sp>
      <p:sp>
        <p:nvSpPr>
          <p:cNvPr id="4" name="Footer Placeholder 3">
            <a:extLst>
              <a:ext uri="{FF2B5EF4-FFF2-40B4-BE49-F238E27FC236}">
                <a16:creationId xmlns:a16="http://schemas.microsoft.com/office/drawing/2014/main" id="{DA9964A8-457E-C600-441D-D76D1DC74186}"/>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1F76DB80-064D-3114-7184-B6513973DEF0}"/>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5" name="Slide Number Placeholder 4">
            <a:extLst>
              <a:ext uri="{FF2B5EF4-FFF2-40B4-BE49-F238E27FC236}">
                <a16:creationId xmlns:a16="http://schemas.microsoft.com/office/drawing/2014/main" id="{B0E6256D-F7BE-F14B-43BB-AFE5705E83F7}"/>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40705816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008E978-EAE3-36FC-5692-1AE269E38BF3}"/>
              </a:ext>
            </a:extLst>
          </p:cNvPr>
          <p:cNvSpPr>
            <a:spLocks noGrp="1"/>
          </p:cNvSpPr>
          <p:nvPr>
            <p:ph type="ftr" sz="quarter" idx="11"/>
          </p:nvPr>
        </p:nvSpPr>
        <p:spPr/>
        <p:txBody>
          <a:bodyPr/>
          <a:lstStyle/>
          <a:p>
            <a:endParaRPr lang="en-US"/>
          </a:p>
        </p:txBody>
      </p:sp>
      <p:sp>
        <p:nvSpPr>
          <p:cNvPr id="2" name="Date Placeholder 1">
            <a:extLst>
              <a:ext uri="{FF2B5EF4-FFF2-40B4-BE49-F238E27FC236}">
                <a16:creationId xmlns:a16="http://schemas.microsoft.com/office/drawing/2014/main" id="{767FDD81-38B0-7352-1845-D6883BD6D8F8}"/>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4" name="Slide Number Placeholder 3">
            <a:extLst>
              <a:ext uri="{FF2B5EF4-FFF2-40B4-BE49-F238E27FC236}">
                <a16:creationId xmlns:a16="http://schemas.microsoft.com/office/drawing/2014/main" id="{D7443987-08C8-F21D-C066-4F2D226DE32C}"/>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155178405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C5DB-F956-45AF-C2A5-0756DB204C44}"/>
              </a:ext>
            </a:extLst>
          </p:cNvPr>
          <p:cNvSpPr>
            <a:spLocks noGrp="1"/>
          </p:cNvSpPr>
          <p:nvPr>
            <p:ph type="title"/>
          </p:nvPr>
        </p:nvSpPr>
        <p:spPr>
          <a:xfrm>
            <a:off x="699660" y="949034"/>
            <a:ext cx="3172685" cy="2340864"/>
          </a:xfrm>
        </p:spPr>
        <p:txBody>
          <a:bodyPr anchor="t">
            <a:normAutofit/>
          </a:bodyPr>
          <a:lstStyle>
            <a:lvl1pPr>
              <a:defRPr sz="44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32246ED3-0F19-DFFF-F66B-4EB3DC131FB8}"/>
              </a:ext>
            </a:extLst>
          </p:cNvPr>
          <p:cNvSpPr>
            <a:spLocks noGrp="1"/>
          </p:cNvSpPr>
          <p:nvPr>
            <p:ph type="body" sz="half" idx="2"/>
          </p:nvPr>
        </p:nvSpPr>
        <p:spPr>
          <a:xfrm>
            <a:off x="699660" y="3640347"/>
            <a:ext cx="3172685" cy="2337757"/>
          </a:xfrm>
        </p:spPr>
        <p:txBody>
          <a:bodyPr anchor="b">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63AFB7F3-9376-453F-190B-AE142B7ED3EF}"/>
              </a:ext>
            </a:extLst>
          </p:cNvPr>
          <p:cNvSpPr>
            <a:spLocks noGrp="1"/>
          </p:cNvSpPr>
          <p:nvPr>
            <p:ph idx="1"/>
          </p:nvPr>
        </p:nvSpPr>
        <p:spPr>
          <a:xfrm>
            <a:off x="5229368" y="942108"/>
            <a:ext cx="6172200" cy="491201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6D16FC65-9DAE-AD74-4AE9-D2BFC78D5722}"/>
              </a:ext>
            </a:extLst>
          </p:cNvPr>
          <p:cNvSpPr>
            <a:spLocks noGrp="1"/>
          </p:cNvSpPr>
          <p:nvPr>
            <p:ph type="ftr" sz="quarter" idx="11"/>
          </p:nvPr>
        </p:nvSpPr>
        <p:spPr>
          <a:xfrm>
            <a:off x="699660" y="6356350"/>
            <a:ext cx="3172685" cy="365125"/>
          </a:xfrm>
        </p:spPr>
        <p:txBody>
          <a:bodyPr/>
          <a:lstStyle/>
          <a:p>
            <a:endParaRPr lang="en-US"/>
          </a:p>
        </p:txBody>
      </p:sp>
      <p:sp>
        <p:nvSpPr>
          <p:cNvPr id="5" name="Date Placeholder 4">
            <a:extLst>
              <a:ext uri="{FF2B5EF4-FFF2-40B4-BE49-F238E27FC236}">
                <a16:creationId xmlns:a16="http://schemas.microsoft.com/office/drawing/2014/main" id="{89EB172C-060B-3321-782C-7EAE45230806}"/>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7" name="Slide Number Placeholder 6">
            <a:extLst>
              <a:ext uri="{FF2B5EF4-FFF2-40B4-BE49-F238E27FC236}">
                <a16:creationId xmlns:a16="http://schemas.microsoft.com/office/drawing/2014/main" id="{AC375B4D-0D57-BC8B-BBBB-A81664516606}"/>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35866273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41A8-FEF6-B732-495B-43118BE4F916}"/>
              </a:ext>
            </a:extLst>
          </p:cNvPr>
          <p:cNvSpPr>
            <a:spLocks noGrp="1"/>
          </p:cNvSpPr>
          <p:nvPr>
            <p:ph type="title"/>
          </p:nvPr>
        </p:nvSpPr>
        <p:spPr>
          <a:xfrm>
            <a:off x="699660" y="952789"/>
            <a:ext cx="3172685" cy="2342502"/>
          </a:xfrm>
        </p:spPr>
        <p:txBody>
          <a:bodyPr anchor="t">
            <a:normAutofit/>
          </a:bodyPr>
          <a:lstStyle>
            <a:lvl1pPr>
              <a:defRPr sz="4400"/>
            </a:lvl1pPr>
          </a:lstStyle>
          <a:p>
            <a:r>
              <a:rPr lang="en-US" dirty="0"/>
              <a:t>Click to edit Master title style</a:t>
            </a:r>
          </a:p>
        </p:txBody>
      </p:sp>
      <p:sp>
        <p:nvSpPr>
          <p:cNvPr id="4" name="Text Placeholder 3">
            <a:extLst>
              <a:ext uri="{FF2B5EF4-FFF2-40B4-BE49-F238E27FC236}">
                <a16:creationId xmlns:a16="http://schemas.microsoft.com/office/drawing/2014/main" id="{7D430B36-5571-77AD-F9ED-2DF5B809319D}"/>
              </a:ext>
            </a:extLst>
          </p:cNvPr>
          <p:cNvSpPr>
            <a:spLocks noGrp="1"/>
          </p:cNvSpPr>
          <p:nvPr>
            <p:ph type="body" sz="half" idx="2"/>
          </p:nvPr>
        </p:nvSpPr>
        <p:spPr>
          <a:xfrm>
            <a:off x="699660" y="4154399"/>
            <a:ext cx="3172685" cy="1811193"/>
          </a:xfrm>
        </p:spPr>
        <p:txBody>
          <a:bodyPr anchor="b">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F1B74502-D8D8-3B40-0B02-A6ED66138168}"/>
              </a:ext>
            </a:extLst>
          </p:cNvPr>
          <p:cNvSpPr>
            <a:spLocks noGrp="1"/>
          </p:cNvSpPr>
          <p:nvPr>
            <p:ph type="pic" idx="1" hasCustomPrompt="1"/>
          </p:nvPr>
        </p:nvSpPr>
        <p:spPr>
          <a:xfrm>
            <a:off x="4761780" y="952789"/>
            <a:ext cx="6593607" cy="4942765"/>
          </a:xfrm>
          <a:blipFill>
            <a:blip r:embed="rId2">
              <a:alphaModFix amt="60000"/>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D4AF8D90-8A4B-CC41-B189-8A13CC220308}"/>
              </a:ext>
            </a:extLst>
          </p:cNvPr>
          <p:cNvSpPr>
            <a:spLocks noGrp="1"/>
          </p:cNvSpPr>
          <p:nvPr>
            <p:ph type="ftr" sz="quarter" idx="11"/>
          </p:nvPr>
        </p:nvSpPr>
        <p:spPr/>
        <p:txBody>
          <a:bodyPr/>
          <a:lstStyle/>
          <a:p>
            <a:endParaRPr lang="en-US"/>
          </a:p>
        </p:txBody>
      </p:sp>
      <p:sp>
        <p:nvSpPr>
          <p:cNvPr id="5" name="Date Placeholder 4">
            <a:extLst>
              <a:ext uri="{FF2B5EF4-FFF2-40B4-BE49-F238E27FC236}">
                <a16:creationId xmlns:a16="http://schemas.microsoft.com/office/drawing/2014/main" id="{E52406DA-CCDA-6A3B-3BDA-8104A19A8D5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7" name="Slide Number Placeholder 6">
            <a:extLst>
              <a:ext uri="{FF2B5EF4-FFF2-40B4-BE49-F238E27FC236}">
                <a16:creationId xmlns:a16="http://schemas.microsoft.com/office/drawing/2014/main" id="{5F7D5D6E-679A-EE94-5D39-FFDF32665CFB}"/>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876544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Conclusion">
    <p:bg>
      <p:bgPr>
        <a:solidFill>
          <a:schemeClr val="accent3"/>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9808008-80F6-2779-AE41-35A382A91D7F}"/>
              </a:ext>
            </a:extLst>
          </p:cNvPr>
          <p:cNvGrpSpPr/>
          <p:nvPr/>
        </p:nvGrpSpPr>
        <p:grpSpPr>
          <a:xfrm rot="9987480">
            <a:off x="8787028" y="3746728"/>
            <a:ext cx="2188889" cy="2052424"/>
            <a:chOff x="7749926" y="3136297"/>
            <a:chExt cx="3434150" cy="3220050"/>
          </a:xfrm>
          <a:solidFill>
            <a:schemeClr val="accent5">
              <a:lumMod val="60000"/>
              <a:lumOff val="40000"/>
            </a:schemeClr>
          </a:solidFill>
        </p:grpSpPr>
        <p:sp>
          <p:nvSpPr>
            <p:cNvPr id="19" name="Freeform: Shape 18">
              <a:extLst>
                <a:ext uri="{FF2B5EF4-FFF2-40B4-BE49-F238E27FC236}">
                  <a16:creationId xmlns:a16="http://schemas.microsoft.com/office/drawing/2014/main" id="{18FA0D4B-A035-10C6-FE43-49AA85810A76}"/>
                </a:ext>
              </a:extLst>
            </p:cNvPr>
            <p:cNvSpPr/>
            <p:nvPr/>
          </p:nvSpPr>
          <p:spPr>
            <a:xfrm rot="10800000">
              <a:off x="7752107" y="3136297"/>
              <a:ext cx="3417806" cy="1667642"/>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686087"/>
                <a:gd name="connsiteY0" fmla="*/ 66646 h 3197316"/>
                <a:gd name="connsiteX1" fmla="*/ 4667284 w 4686087"/>
                <a:gd name="connsiteY1" fmla="*/ 69985 h 3197316"/>
                <a:gd name="connsiteX2" fmla="*/ 4504867 w 4686087"/>
                <a:gd name="connsiteY2" fmla="*/ 1507983 h 3197316"/>
                <a:gd name="connsiteX3" fmla="*/ 3153322 w 4686087"/>
                <a:gd name="connsiteY3" fmla="*/ 3133486 h 3197316"/>
                <a:gd name="connsiteX4" fmla="*/ 1172429 w 4686087"/>
                <a:gd name="connsiteY4" fmla="*/ 2890043 h 3197316"/>
                <a:gd name="connsiteX5" fmla="*/ 167010 w 4686087"/>
                <a:gd name="connsiteY5" fmla="*/ 1006577 h 3197316"/>
                <a:gd name="connsiteX6" fmla="*/ 5293 w 4686087"/>
                <a:gd name="connsiteY6" fmla="*/ 66646 h 3197316"/>
                <a:gd name="connsiteX0" fmla="*/ 0 w 4680794"/>
                <a:gd name="connsiteY0" fmla="*/ 66648 h 3197318"/>
                <a:gd name="connsiteX1" fmla="*/ 4661991 w 4680794"/>
                <a:gd name="connsiteY1" fmla="*/ 69987 h 3197318"/>
                <a:gd name="connsiteX2" fmla="*/ 4499574 w 4680794"/>
                <a:gd name="connsiteY2" fmla="*/ 1507985 h 3197318"/>
                <a:gd name="connsiteX3" fmla="*/ 3148029 w 4680794"/>
                <a:gd name="connsiteY3" fmla="*/ 3133488 h 3197318"/>
                <a:gd name="connsiteX4" fmla="*/ 1167136 w 4680794"/>
                <a:gd name="connsiteY4" fmla="*/ 2890045 h 3197318"/>
                <a:gd name="connsiteX5" fmla="*/ 161717 w 4680794"/>
                <a:gd name="connsiteY5" fmla="*/ 1006579 h 3197318"/>
                <a:gd name="connsiteX6" fmla="*/ 0 w 4680794"/>
                <a:gd name="connsiteY6" fmla="*/ 66648 h 3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794" h="3197318">
                  <a:moveTo>
                    <a:pt x="0" y="66648"/>
                  </a:moveTo>
                  <a:cubicBezTo>
                    <a:pt x="1535847" y="-84686"/>
                    <a:pt x="3107994" y="68874"/>
                    <a:pt x="4661991" y="69987"/>
                  </a:cubicBezTo>
                  <a:cubicBezTo>
                    <a:pt x="4716788" y="86085"/>
                    <a:pt x="4648578" y="1038473"/>
                    <a:pt x="4499574" y="1507985"/>
                  </a:cubicBezTo>
                  <a:cubicBezTo>
                    <a:pt x="4268421" y="2156197"/>
                    <a:pt x="3729147" y="2829038"/>
                    <a:pt x="3148029" y="3133488"/>
                  </a:cubicBezTo>
                  <a:cubicBezTo>
                    <a:pt x="2640710" y="3273286"/>
                    <a:pt x="1746572" y="3179628"/>
                    <a:pt x="1167136" y="2890045"/>
                  </a:cubicBezTo>
                  <a:cubicBezTo>
                    <a:pt x="625557" y="2510152"/>
                    <a:pt x="356240" y="1477145"/>
                    <a:pt x="161717" y="1006579"/>
                  </a:cubicBezTo>
                  <a:cubicBezTo>
                    <a:pt x="130392" y="735572"/>
                    <a:pt x="17519" y="584911"/>
                    <a:pt x="0" y="6664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endParaRPr>
            </a:p>
          </p:txBody>
        </p:sp>
        <p:sp>
          <p:nvSpPr>
            <p:cNvPr id="20" name="Freeform: Shape 19">
              <a:extLst>
                <a:ext uri="{FF2B5EF4-FFF2-40B4-BE49-F238E27FC236}">
                  <a16:creationId xmlns:a16="http://schemas.microsoft.com/office/drawing/2014/main" id="{FC0FF313-337C-7421-9ED4-F3C362718C39}"/>
                </a:ext>
              </a:extLst>
            </p:cNvPr>
            <p:cNvSpPr/>
            <p:nvPr/>
          </p:nvSpPr>
          <p:spPr>
            <a:xfrm rot="10800000" flipH="1">
              <a:off x="7749926" y="4717704"/>
              <a:ext cx="3434150" cy="1638643"/>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702015"/>
                <a:gd name="connsiteY0" fmla="*/ 0 h 3130670"/>
                <a:gd name="connsiteX1" fmla="*/ 4685434 w 4702015"/>
                <a:gd name="connsiteY1" fmla="*/ 66859 h 3130670"/>
                <a:gd name="connsiteX2" fmla="*/ 4504867 w 4702015"/>
                <a:gd name="connsiteY2" fmla="*/ 1441337 h 3130670"/>
                <a:gd name="connsiteX3" fmla="*/ 3153322 w 4702015"/>
                <a:gd name="connsiteY3" fmla="*/ 3066840 h 3130670"/>
                <a:gd name="connsiteX4" fmla="*/ 1172429 w 4702015"/>
                <a:gd name="connsiteY4" fmla="*/ 2823397 h 3130670"/>
                <a:gd name="connsiteX5" fmla="*/ 167010 w 4702015"/>
                <a:gd name="connsiteY5" fmla="*/ 939931 h 3130670"/>
                <a:gd name="connsiteX6" fmla="*/ 5293 w 4702015"/>
                <a:gd name="connsiteY6" fmla="*/ 0 h 3130670"/>
                <a:gd name="connsiteX0" fmla="*/ 5293 w 4702014"/>
                <a:gd name="connsiteY0" fmla="*/ 11051 h 3141721"/>
                <a:gd name="connsiteX1" fmla="*/ 4685434 w 4702014"/>
                <a:gd name="connsiteY1" fmla="*/ 77910 h 3141721"/>
                <a:gd name="connsiteX2" fmla="*/ 4504867 w 4702014"/>
                <a:gd name="connsiteY2" fmla="*/ 1452388 h 3141721"/>
                <a:gd name="connsiteX3" fmla="*/ 3153322 w 4702014"/>
                <a:gd name="connsiteY3" fmla="*/ 3077891 h 3141721"/>
                <a:gd name="connsiteX4" fmla="*/ 1172429 w 4702014"/>
                <a:gd name="connsiteY4" fmla="*/ 2834448 h 3141721"/>
                <a:gd name="connsiteX5" fmla="*/ 167010 w 4702014"/>
                <a:gd name="connsiteY5" fmla="*/ 950982 h 3141721"/>
                <a:gd name="connsiteX6" fmla="*/ 5293 w 4702014"/>
                <a:gd name="connsiteY6" fmla="*/ 11051 h 3141721"/>
                <a:gd name="connsiteX0" fmla="*/ 6458 w 4703179"/>
                <a:gd name="connsiteY0" fmla="*/ 11051 h 3141721"/>
                <a:gd name="connsiteX1" fmla="*/ 4686599 w 4703179"/>
                <a:gd name="connsiteY1" fmla="*/ 77910 h 3141721"/>
                <a:gd name="connsiteX2" fmla="*/ 4506032 w 4703179"/>
                <a:gd name="connsiteY2" fmla="*/ 1452388 h 3141721"/>
                <a:gd name="connsiteX3" fmla="*/ 3154487 w 4703179"/>
                <a:gd name="connsiteY3" fmla="*/ 3077891 h 3141721"/>
                <a:gd name="connsiteX4" fmla="*/ 1173594 w 4703179"/>
                <a:gd name="connsiteY4" fmla="*/ 2834448 h 3141721"/>
                <a:gd name="connsiteX5" fmla="*/ 168175 w 4703179"/>
                <a:gd name="connsiteY5" fmla="*/ 950982 h 3141721"/>
                <a:gd name="connsiteX6" fmla="*/ 6458 w 4703179"/>
                <a:gd name="connsiteY6" fmla="*/ 11051 h 3141721"/>
                <a:gd name="connsiteX0" fmla="*/ 6458 w 4703179"/>
                <a:gd name="connsiteY0" fmla="*/ 11051 h 3141721"/>
                <a:gd name="connsiteX1" fmla="*/ 4686599 w 4703179"/>
                <a:gd name="connsiteY1" fmla="*/ 77910 h 3141721"/>
                <a:gd name="connsiteX2" fmla="*/ 4506032 w 4703179"/>
                <a:gd name="connsiteY2" fmla="*/ 1452388 h 3141721"/>
                <a:gd name="connsiteX3" fmla="*/ 3154487 w 4703179"/>
                <a:gd name="connsiteY3" fmla="*/ 3077891 h 3141721"/>
                <a:gd name="connsiteX4" fmla="*/ 1173594 w 4703179"/>
                <a:gd name="connsiteY4" fmla="*/ 2834448 h 3141721"/>
                <a:gd name="connsiteX5" fmla="*/ 168175 w 4703179"/>
                <a:gd name="connsiteY5" fmla="*/ 950982 h 3141721"/>
                <a:gd name="connsiteX6" fmla="*/ 6458 w 4703179"/>
                <a:gd name="connsiteY6" fmla="*/ 11051 h 314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3179" h="3141721">
                  <a:moveTo>
                    <a:pt x="6458" y="11051"/>
                  </a:moveTo>
                  <a:cubicBezTo>
                    <a:pt x="1385014" y="-30184"/>
                    <a:pt x="3126552" y="55624"/>
                    <a:pt x="4686599" y="77910"/>
                  </a:cubicBezTo>
                  <a:cubicBezTo>
                    <a:pt x="4741396" y="94008"/>
                    <a:pt x="4655036" y="982876"/>
                    <a:pt x="4506032" y="1452388"/>
                  </a:cubicBezTo>
                  <a:cubicBezTo>
                    <a:pt x="4274879" y="2100600"/>
                    <a:pt x="3735605" y="2773441"/>
                    <a:pt x="3154487" y="3077891"/>
                  </a:cubicBezTo>
                  <a:cubicBezTo>
                    <a:pt x="2647168" y="3217689"/>
                    <a:pt x="1753030" y="3124031"/>
                    <a:pt x="1173594" y="2834448"/>
                  </a:cubicBezTo>
                  <a:cubicBezTo>
                    <a:pt x="632015" y="2454555"/>
                    <a:pt x="368736" y="1587166"/>
                    <a:pt x="168175" y="950982"/>
                  </a:cubicBezTo>
                  <a:cubicBezTo>
                    <a:pt x="100035" y="639999"/>
                    <a:pt x="-30471" y="211715"/>
                    <a:pt x="6458" y="11051"/>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endParaRPr>
            </a:p>
          </p:txBody>
        </p:sp>
      </p:grpSp>
      <p:sp>
        <p:nvSpPr>
          <p:cNvPr id="8" name="Oval 28">
            <a:extLst>
              <a:ext uri="{FF2B5EF4-FFF2-40B4-BE49-F238E27FC236}">
                <a16:creationId xmlns:a16="http://schemas.microsoft.com/office/drawing/2014/main" id="{81936825-1175-B4E4-16E4-EB18E87281C6}"/>
              </a:ext>
            </a:extLst>
          </p:cNvPr>
          <p:cNvSpPr/>
          <p:nvPr/>
        </p:nvSpPr>
        <p:spPr>
          <a:xfrm rot="18585563">
            <a:off x="9746009" y="1839456"/>
            <a:ext cx="1689472" cy="1726240"/>
          </a:xfrm>
          <a:custGeom>
            <a:avLst/>
            <a:gdLst>
              <a:gd name="connsiteX0" fmla="*/ 0 w 3153843"/>
              <a:gd name="connsiteY0" fmla="*/ 1576922 h 3153843"/>
              <a:gd name="connsiteX1" fmla="*/ 1576922 w 3153843"/>
              <a:gd name="connsiteY1" fmla="*/ 0 h 3153843"/>
              <a:gd name="connsiteX2" fmla="*/ 3153844 w 3153843"/>
              <a:gd name="connsiteY2" fmla="*/ 1576922 h 3153843"/>
              <a:gd name="connsiteX3" fmla="*/ 1576922 w 3153843"/>
              <a:gd name="connsiteY3" fmla="*/ 3153844 h 3153843"/>
              <a:gd name="connsiteX4" fmla="*/ 0 w 3153843"/>
              <a:gd name="connsiteY4" fmla="*/ 1576922 h 3153843"/>
              <a:gd name="connsiteX0" fmla="*/ 0 w 3207606"/>
              <a:gd name="connsiteY0" fmla="*/ 1617687 h 3194609"/>
              <a:gd name="connsiteX1" fmla="*/ 1576922 w 3207606"/>
              <a:gd name="connsiteY1" fmla="*/ 40765 h 3194609"/>
              <a:gd name="connsiteX2" fmla="*/ 2663353 w 3207606"/>
              <a:gd name="connsiteY2" fmla="*/ 562167 h 3194609"/>
              <a:gd name="connsiteX3" fmla="*/ 3153844 w 3207606"/>
              <a:gd name="connsiteY3" fmla="*/ 1617687 h 3194609"/>
              <a:gd name="connsiteX4" fmla="*/ 1576922 w 3207606"/>
              <a:gd name="connsiteY4" fmla="*/ 3194609 h 3194609"/>
              <a:gd name="connsiteX5" fmla="*/ 0 w 3207606"/>
              <a:gd name="connsiteY5" fmla="*/ 1617687 h 3194609"/>
              <a:gd name="connsiteX0" fmla="*/ 0 w 2981370"/>
              <a:gd name="connsiteY0" fmla="*/ 1617687 h 3199247"/>
              <a:gd name="connsiteX1" fmla="*/ 1576922 w 2981370"/>
              <a:gd name="connsiteY1" fmla="*/ 40765 h 3199247"/>
              <a:gd name="connsiteX2" fmla="*/ 2663353 w 2981370"/>
              <a:gd name="connsiteY2" fmla="*/ 562167 h 3199247"/>
              <a:gd name="connsiteX3" fmla="*/ 2889684 w 2981370"/>
              <a:gd name="connsiteY3" fmla="*/ 2051180 h 3199247"/>
              <a:gd name="connsiteX4" fmla="*/ 1576922 w 2981370"/>
              <a:gd name="connsiteY4" fmla="*/ 3194609 h 3199247"/>
              <a:gd name="connsiteX5" fmla="*/ 0 w 2981370"/>
              <a:gd name="connsiteY5" fmla="*/ 1617687 h 3199247"/>
              <a:gd name="connsiteX0" fmla="*/ 2007 w 2983377"/>
              <a:gd name="connsiteY0" fmla="*/ 1536728 h 3118288"/>
              <a:gd name="connsiteX1" fmla="*/ 1280902 w 2983377"/>
              <a:gd name="connsiteY1" fmla="*/ 47860 h 3118288"/>
              <a:gd name="connsiteX2" fmla="*/ 2665360 w 2983377"/>
              <a:gd name="connsiteY2" fmla="*/ 481208 h 3118288"/>
              <a:gd name="connsiteX3" fmla="*/ 2891691 w 2983377"/>
              <a:gd name="connsiteY3" fmla="*/ 1970221 h 3118288"/>
              <a:gd name="connsiteX4" fmla="*/ 1578929 w 2983377"/>
              <a:gd name="connsiteY4" fmla="*/ 3113650 h 3118288"/>
              <a:gd name="connsiteX5" fmla="*/ 2007 w 2983377"/>
              <a:gd name="connsiteY5" fmla="*/ 1536728 h 3118288"/>
              <a:gd name="connsiteX0" fmla="*/ 2084 w 2942814"/>
              <a:gd name="connsiteY0" fmla="*/ 1709547 h 3125828"/>
              <a:gd name="connsiteX1" fmla="*/ 1240339 w 2942814"/>
              <a:gd name="connsiteY1" fmla="*/ 58119 h 3125828"/>
              <a:gd name="connsiteX2" fmla="*/ 2624797 w 2942814"/>
              <a:gd name="connsiteY2" fmla="*/ 491467 h 3125828"/>
              <a:gd name="connsiteX3" fmla="*/ 2851128 w 2942814"/>
              <a:gd name="connsiteY3" fmla="*/ 1980480 h 3125828"/>
              <a:gd name="connsiteX4" fmla="*/ 1538366 w 2942814"/>
              <a:gd name="connsiteY4" fmla="*/ 3123909 h 3125828"/>
              <a:gd name="connsiteX5" fmla="*/ 2084 w 2942814"/>
              <a:gd name="connsiteY5" fmla="*/ 1709547 h 3125828"/>
              <a:gd name="connsiteX0" fmla="*/ 6378 w 2947108"/>
              <a:gd name="connsiteY0" fmla="*/ 1709547 h 3125828"/>
              <a:gd name="connsiteX1" fmla="*/ 1244633 w 2947108"/>
              <a:gd name="connsiteY1" fmla="*/ 58119 h 3125828"/>
              <a:gd name="connsiteX2" fmla="*/ 2629091 w 2947108"/>
              <a:gd name="connsiteY2" fmla="*/ 491467 h 3125828"/>
              <a:gd name="connsiteX3" fmla="*/ 2855422 w 2947108"/>
              <a:gd name="connsiteY3" fmla="*/ 1980480 h 3125828"/>
              <a:gd name="connsiteX4" fmla="*/ 1542660 w 2947108"/>
              <a:gd name="connsiteY4" fmla="*/ 3123909 h 3125828"/>
              <a:gd name="connsiteX5" fmla="*/ 6378 w 2947108"/>
              <a:gd name="connsiteY5" fmla="*/ 1709547 h 3125828"/>
              <a:gd name="connsiteX0" fmla="*/ 6378 w 2916630"/>
              <a:gd name="connsiteY0" fmla="*/ 1709547 h 3133639"/>
              <a:gd name="connsiteX1" fmla="*/ 1244633 w 2916630"/>
              <a:gd name="connsiteY1" fmla="*/ 58119 h 3133639"/>
              <a:gd name="connsiteX2" fmla="*/ 2629091 w 2916630"/>
              <a:gd name="connsiteY2" fmla="*/ 491467 h 3133639"/>
              <a:gd name="connsiteX3" fmla="*/ 2814782 w 2916630"/>
              <a:gd name="connsiteY3" fmla="*/ 2244640 h 3133639"/>
              <a:gd name="connsiteX4" fmla="*/ 1542660 w 2916630"/>
              <a:gd name="connsiteY4" fmla="*/ 3123909 h 3133639"/>
              <a:gd name="connsiteX5" fmla="*/ 6378 w 2916630"/>
              <a:gd name="connsiteY5" fmla="*/ 1709547 h 3133639"/>
              <a:gd name="connsiteX0" fmla="*/ 5313 w 2915565"/>
              <a:gd name="connsiteY0" fmla="*/ 1643876 h 3067968"/>
              <a:gd name="connsiteX1" fmla="*/ 1094555 w 2915565"/>
              <a:gd name="connsiteY1" fmla="*/ 66954 h 3067968"/>
              <a:gd name="connsiteX2" fmla="*/ 2628026 w 2915565"/>
              <a:gd name="connsiteY2" fmla="*/ 425796 h 3067968"/>
              <a:gd name="connsiteX3" fmla="*/ 2813717 w 2915565"/>
              <a:gd name="connsiteY3" fmla="*/ 2178969 h 3067968"/>
              <a:gd name="connsiteX4" fmla="*/ 1541595 w 2915565"/>
              <a:gd name="connsiteY4" fmla="*/ 3058238 h 3067968"/>
              <a:gd name="connsiteX5" fmla="*/ 5313 w 2915565"/>
              <a:gd name="connsiteY5" fmla="*/ 1643876 h 3067968"/>
              <a:gd name="connsiteX0" fmla="*/ 6134 w 2916386"/>
              <a:gd name="connsiteY0" fmla="*/ 1669190 h 3093282"/>
              <a:gd name="connsiteX1" fmla="*/ 1095376 w 2916386"/>
              <a:gd name="connsiteY1" fmla="*/ 92268 h 3093282"/>
              <a:gd name="connsiteX2" fmla="*/ 2628847 w 2916386"/>
              <a:gd name="connsiteY2" fmla="*/ 451110 h 3093282"/>
              <a:gd name="connsiteX3" fmla="*/ 2814538 w 2916386"/>
              <a:gd name="connsiteY3" fmla="*/ 2204283 h 3093282"/>
              <a:gd name="connsiteX4" fmla="*/ 1542416 w 2916386"/>
              <a:gd name="connsiteY4" fmla="*/ 3083552 h 3093282"/>
              <a:gd name="connsiteX5" fmla="*/ 6134 w 2916386"/>
              <a:gd name="connsiteY5" fmla="*/ 1669190 h 3093282"/>
              <a:gd name="connsiteX0" fmla="*/ 3430 w 2913682"/>
              <a:gd name="connsiteY0" fmla="*/ 1669190 h 3093282"/>
              <a:gd name="connsiteX1" fmla="*/ 1092672 w 2913682"/>
              <a:gd name="connsiteY1" fmla="*/ 92268 h 3093282"/>
              <a:gd name="connsiteX2" fmla="*/ 2626143 w 2913682"/>
              <a:gd name="connsiteY2" fmla="*/ 451110 h 3093282"/>
              <a:gd name="connsiteX3" fmla="*/ 2811834 w 2913682"/>
              <a:gd name="connsiteY3" fmla="*/ 2204283 h 3093282"/>
              <a:gd name="connsiteX4" fmla="*/ 1539712 w 2913682"/>
              <a:gd name="connsiteY4" fmla="*/ 3083552 h 3093282"/>
              <a:gd name="connsiteX5" fmla="*/ 3430 w 2913682"/>
              <a:gd name="connsiteY5" fmla="*/ 1669190 h 3093282"/>
              <a:gd name="connsiteX0" fmla="*/ 856 w 2911108"/>
              <a:gd name="connsiteY0" fmla="*/ 1669190 h 3059971"/>
              <a:gd name="connsiteX1" fmla="*/ 1090098 w 2911108"/>
              <a:gd name="connsiteY1" fmla="*/ 92268 h 3059971"/>
              <a:gd name="connsiteX2" fmla="*/ 2623569 w 2911108"/>
              <a:gd name="connsiteY2" fmla="*/ 451110 h 3059971"/>
              <a:gd name="connsiteX3" fmla="*/ 2809260 w 2911108"/>
              <a:gd name="connsiteY3" fmla="*/ 2204283 h 3059971"/>
              <a:gd name="connsiteX4" fmla="*/ 1245884 w 2911108"/>
              <a:gd name="connsiteY4" fmla="*/ 3049685 h 3059971"/>
              <a:gd name="connsiteX5" fmla="*/ 856 w 2911108"/>
              <a:gd name="connsiteY5" fmla="*/ 1669190 h 3059971"/>
              <a:gd name="connsiteX0" fmla="*/ 856 w 2911108"/>
              <a:gd name="connsiteY0" fmla="*/ 1669190 h 3076084"/>
              <a:gd name="connsiteX1" fmla="*/ 1090098 w 2911108"/>
              <a:gd name="connsiteY1" fmla="*/ 92268 h 3076084"/>
              <a:gd name="connsiteX2" fmla="*/ 2623569 w 2911108"/>
              <a:gd name="connsiteY2" fmla="*/ 451110 h 3076084"/>
              <a:gd name="connsiteX3" fmla="*/ 2809260 w 2911108"/>
              <a:gd name="connsiteY3" fmla="*/ 2204283 h 3076084"/>
              <a:gd name="connsiteX4" fmla="*/ 1245884 w 2911108"/>
              <a:gd name="connsiteY4" fmla="*/ 3049685 h 3076084"/>
              <a:gd name="connsiteX5" fmla="*/ 856 w 2911108"/>
              <a:gd name="connsiteY5" fmla="*/ 1669190 h 3076084"/>
              <a:gd name="connsiteX0" fmla="*/ 27222 w 2937474"/>
              <a:gd name="connsiteY0" fmla="*/ 1577456 h 2984350"/>
              <a:gd name="connsiteX1" fmla="*/ 468921 w 2937474"/>
              <a:gd name="connsiteY1" fmla="*/ 413561 h 2984350"/>
              <a:gd name="connsiteX2" fmla="*/ 1116464 w 2937474"/>
              <a:gd name="connsiteY2" fmla="*/ 534 h 2984350"/>
              <a:gd name="connsiteX3" fmla="*/ 2649935 w 2937474"/>
              <a:gd name="connsiteY3" fmla="*/ 359376 h 2984350"/>
              <a:gd name="connsiteX4" fmla="*/ 2835626 w 2937474"/>
              <a:gd name="connsiteY4" fmla="*/ 2112549 h 2984350"/>
              <a:gd name="connsiteX5" fmla="*/ 1272250 w 2937474"/>
              <a:gd name="connsiteY5" fmla="*/ 2957951 h 2984350"/>
              <a:gd name="connsiteX6" fmla="*/ 27222 w 2937474"/>
              <a:gd name="connsiteY6" fmla="*/ 1577456 h 2984350"/>
              <a:gd name="connsiteX0" fmla="*/ 27222 w 2937474"/>
              <a:gd name="connsiteY0" fmla="*/ 1624714 h 3031608"/>
              <a:gd name="connsiteX1" fmla="*/ 468921 w 2937474"/>
              <a:gd name="connsiteY1" fmla="*/ 460819 h 3031608"/>
              <a:gd name="connsiteX2" fmla="*/ 1428037 w 2937474"/>
              <a:gd name="connsiteY2" fmla="*/ 379 h 3031608"/>
              <a:gd name="connsiteX3" fmla="*/ 2649935 w 2937474"/>
              <a:gd name="connsiteY3" fmla="*/ 406634 h 3031608"/>
              <a:gd name="connsiteX4" fmla="*/ 2835626 w 2937474"/>
              <a:gd name="connsiteY4" fmla="*/ 2159807 h 3031608"/>
              <a:gd name="connsiteX5" fmla="*/ 1272250 w 2937474"/>
              <a:gd name="connsiteY5" fmla="*/ 3005209 h 3031608"/>
              <a:gd name="connsiteX6" fmla="*/ 27222 w 2937474"/>
              <a:gd name="connsiteY6" fmla="*/ 1624714 h 3031608"/>
              <a:gd name="connsiteX0" fmla="*/ 27222 w 3027730"/>
              <a:gd name="connsiteY0" fmla="*/ 1624714 h 3012474"/>
              <a:gd name="connsiteX1" fmla="*/ 468921 w 3027730"/>
              <a:gd name="connsiteY1" fmla="*/ 460819 h 3012474"/>
              <a:gd name="connsiteX2" fmla="*/ 1428037 w 3027730"/>
              <a:gd name="connsiteY2" fmla="*/ 379 h 3012474"/>
              <a:gd name="connsiteX3" fmla="*/ 2649935 w 3027730"/>
              <a:gd name="connsiteY3" fmla="*/ 406634 h 3012474"/>
              <a:gd name="connsiteX4" fmla="*/ 2950772 w 3027730"/>
              <a:gd name="connsiteY4" fmla="*/ 2092073 h 3012474"/>
              <a:gd name="connsiteX5" fmla="*/ 1272250 w 3027730"/>
              <a:gd name="connsiteY5" fmla="*/ 3005209 h 3012474"/>
              <a:gd name="connsiteX6" fmla="*/ 27222 w 3027730"/>
              <a:gd name="connsiteY6" fmla="*/ 1624714 h 3012474"/>
              <a:gd name="connsiteX0" fmla="*/ 27222 w 3027730"/>
              <a:gd name="connsiteY0" fmla="*/ 1624714 h 3018036"/>
              <a:gd name="connsiteX1" fmla="*/ 468921 w 3027730"/>
              <a:gd name="connsiteY1" fmla="*/ 460819 h 3018036"/>
              <a:gd name="connsiteX2" fmla="*/ 1428037 w 3027730"/>
              <a:gd name="connsiteY2" fmla="*/ 379 h 3018036"/>
              <a:gd name="connsiteX3" fmla="*/ 2649935 w 3027730"/>
              <a:gd name="connsiteY3" fmla="*/ 406634 h 3018036"/>
              <a:gd name="connsiteX4" fmla="*/ 2950772 w 3027730"/>
              <a:gd name="connsiteY4" fmla="*/ 2092073 h 3018036"/>
              <a:gd name="connsiteX5" fmla="*/ 1272250 w 3027730"/>
              <a:gd name="connsiteY5" fmla="*/ 3005209 h 3018036"/>
              <a:gd name="connsiteX6" fmla="*/ 27222 w 3027730"/>
              <a:gd name="connsiteY6" fmla="*/ 1624714 h 3018036"/>
              <a:gd name="connsiteX0" fmla="*/ 27222 w 3074585"/>
              <a:gd name="connsiteY0" fmla="*/ 1624714 h 3018036"/>
              <a:gd name="connsiteX1" fmla="*/ 468921 w 3074585"/>
              <a:gd name="connsiteY1" fmla="*/ 460819 h 3018036"/>
              <a:gd name="connsiteX2" fmla="*/ 1428037 w 3074585"/>
              <a:gd name="connsiteY2" fmla="*/ 379 h 3018036"/>
              <a:gd name="connsiteX3" fmla="*/ 2649935 w 3074585"/>
              <a:gd name="connsiteY3" fmla="*/ 406634 h 3018036"/>
              <a:gd name="connsiteX4" fmla="*/ 2950772 w 3074585"/>
              <a:gd name="connsiteY4" fmla="*/ 2092073 h 3018036"/>
              <a:gd name="connsiteX5" fmla="*/ 1272250 w 3074585"/>
              <a:gd name="connsiteY5" fmla="*/ 3005209 h 3018036"/>
              <a:gd name="connsiteX6" fmla="*/ 27222 w 3074585"/>
              <a:gd name="connsiteY6" fmla="*/ 1624714 h 3018036"/>
              <a:gd name="connsiteX0" fmla="*/ 11907 w 3059270"/>
              <a:gd name="connsiteY0" fmla="*/ 1624714 h 3018036"/>
              <a:gd name="connsiteX1" fmla="*/ 453606 w 3059270"/>
              <a:gd name="connsiteY1" fmla="*/ 460819 h 3018036"/>
              <a:gd name="connsiteX2" fmla="*/ 1412722 w 3059270"/>
              <a:gd name="connsiteY2" fmla="*/ 379 h 3018036"/>
              <a:gd name="connsiteX3" fmla="*/ 2634620 w 3059270"/>
              <a:gd name="connsiteY3" fmla="*/ 406634 h 3018036"/>
              <a:gd name="connsiteX4" fmla="*/ 2935457 w 3059270"/>
              <a:gd name="connsiteY4" fmla="*/ 2092073 h 3018036"/>
              <a:gd name="connsiteX5" fmla="*/ 1256935 w 3059270"/>
              <a:gd name="connsiteY5" fmla="*/ 3005209 h 3018036"/>
              <a:gd name="connsiteX6" fmla="*/ 11907 w 3059270"/>
              <a:gd name="connsiteY6" fmla="*/ 1624714 h 3018036"/>
              <a:gd name="connsiteX0" fmla="*/ 11907 w 3045014"/>
              <a:gd name="connsiteY0" fmla="*/ 1624335 h 3017657"/>
              <a:gd name="connsiteX1" fmla="*/ 453606 w 3045014"/>
              <a:gd name="connsiteY1" fmla="*/ 460440 h 3017657"/>
              <a:gd name="connsiteX2" fmla="*/ 1412722 w 3045014"/>
              <a:gd name="connsiteY2" fmla="*/ 0 h 3017657"/>
              <a:gd name="connsiteX3" fmla="*/ 2551450 w 3045014"/>
              <a:gd name="connsiteY3" fmla="*/ 461827 h 3017657"/>
              <a:gd name="connsiteX4" fmla="*/ 2935457 w 3045014"/>
              <a:gd name="connsiteY4" fmla="*/ 2091694 h 3017657"/>
              <a:gd name="connsiteX5" fmla="*/ 1256935 w 3045014"/>
              <a:gd name="connsiteY5" fmla="*/ 3004830 h 3017657"/>
              <a:gd name="connsiteX6" fmla="*/ 11907 w 3045014"/>
              <a:gd name="connsiteY6" fmla="*/ 1624335 h 3017657"/>
              <a:gd name="connsiteX0" fmla="*/ 14192 w 3047299"/>
              <a:gd name="connsiteY0" fmla="*/ 1624335 h 3017657"/>
              <a:gd name="connsiteX1" fmla="*/ 455891 w 3047299"/>
              <a:gd name="connsiteY1" fmla="*/ 460440 h 3017657"/>
              <a:gd name="connsiteX2" fmla="*/ 1415007 w 3047299"/>
              <a:gd name="connsiteY2" fmla="*/ 0 h 3017657"/>
              <a:gd name="connsiteX3" fmla="*/ 2553735 w 3047299"/>
              <a:gd name="connsiteY3" fmla="*/ 461827 h 3017657"/>
              <a:gd name="connsiteX4" fmla="*/ 2937742 w 3047299"/>
              <a:gd name="connsiteY4" fmla="*/ 2091694 h 3017657"/>
              <a:gd name="connsiteX5" fmla="*/ 1259220 w 3047299"/>
              <a:gd name="connsiteY5" fmla="*/ 3004830 h 3017657"/>
              <a:gd name="connsiteX6" fmla="*/ 14192 w 3047299"/>
              <a:gd name="connsiteY6" fmla="*/ 1624335 h 3017657"/>
              <a:gd name="connsiteX0" fmla="*/ 14192 w 2960523"/>
              <a:gd name="connsiteY0" fmla="*/ 1624335 h 3017246"/>
              <a:gd name="connsiteX1" fmla="*/ 455891 w 2960523"/>
              <a:gd name="connsiteY1" fmla="*/ 460440 h 3017246"/>
              <a:gd name="connsiteX2" fmla="*/ 1415007 w 2960523"/>
              <a:gd name="connsiteY2" fmla="*/ 0 h 3017246"/>
              <a:gd name="connsiteX3" fmla="*/ 2553735 w 2960523"/>
              <a:gd name="connsiteY3" fmla="*/ 461827 h 3017246"/>
              <a:gd name="connsiteX4" fmla="*/ 2837859 w 2960523"/>
              <a:gd name="connsiteY4" fmla="*/ 2086251 h 3017246"/>
              <a:gd name="connsiteX5" fmla="*/ 1259220 w 2960523"/>
              <a:gd name="connsiteY5" fmla="*/ 3004830 h 3017246"/>
              <a:gd name="connsiteX6" fmla="*/ 14192 w 2960523"/>
              <a:gd name="connsiteY6" fmla="*/ 1624335 h 3017246"/>
              <a:gd name="connsiteX0" fmla="*/ 14192 w 2957884"/>
              <a:gd name="connsiteY0" fmla="*/ 1626269 h 3019180"/>
              <a:gd name="connsiteX1" fmla="*/ 455891 w 2957884"/>
              <a:gd name="connsiteY1" fmla="*/ 462374 h 3019180"/>
              <a:gd name="connsiteX2" fmla="*/ 1415007 w 2957884"/>
              <a:gd name="connsiteY2" fmla="*/ 1934 h 3019180"/>
              <a:gd name="connsiteX3" fmla="*/ 2539531 w 2957884"/>
              <a:gd name="connsiteY3" fmla="*/ 618605 h 3019180"/>
              <a:gd name="connsiteX4" fmla="*/ 2837859 w 2957884"/>
              <a:gd name="connsiteY4" fmla="*/ 2088185 h 3019180"/>
              <a:gd name="connsiteX5" fmla="*/ 1259220 w 2957884"/>
              <a:gd name="connsiteY5" fmla="*/ 3006764 h 3019180"/>
              <a:gd name="connsiteX6" fmla="*/ 14192 w 2957884"/>
              <a:gd name="connsiteY6" fmla="*/ 1626269 h 3019180"/>
              <a:gd name="connsiteX0" fmla="*/ 13945 w 2955938"/>
              <a:gd name="connsiteY0" fmla="*/ 1591183 h 2984094"/>
              <a:gd name="connsiteX1" fmla="*/ 455644 w 2955938"/>
              <a:gd name="connsiteY1" fmla="*/ 427288 h 2984094"/>
              <a:gd name="connsiteX2" fmla="*/ 1478416 w 2955938"/>
              <a:gd name="connsiteY2" fmla="*/ 2429 h 2984094"/>
              <a:gd name="connsiteX3" fmla="*/ 2539284 w 2955938"/>
              <a:gd name="connsiteY3" fmla="*/ 583519 h 2984094"/>
              <a:gd name="connsiteX4" fmla="*/ 2837612 w 2955938"/>
              <a:gd name="connsiteY4" fmla="*/ 2053099 h 2984094"/>
              <a:gd name="connsiteX5" fmla="*/ 1258973 w 2955938"/>
              <a:gd name="connsiteY5" fmla="*/ 2971678 h 2984094"/>
              <a:gd name="connsiteX6" fmla="*/ 13945 w 2955938"/>
              <a:gd name="connsiteY6" fmla="*/ 1591183 h 2984094"/>
              <a:gd name="connsiteX0" fmla="*/ 14815 w 2932012"/>
              <a:gd name="connsiteY0" fmla="*/ 1604636 h 2983550"/>
              <a:gd name="connsiteX1" fmla="*/ 431718 w 2932012"/>
              <a:gd name="connsiteY1" fmla="*/ 427313 h 2983550"/>
              <a:gd name="connsiteX2" fmla="*/ 1454490 w 2932012"/>
              <a:gd name="connsiteY2" fmla="*/ 2454 h 2983550"/>
              <a:gd name="connsiteX3" fmla="*/ 2515358 w 2932012"/>
              <a:gd name="connsiteY3" fmla="*/ 583544 h 2983550"/>
              <a:gd name="connsiteX4" fmla="*/ 2813686 w 2932012"/>
              <a:gd name="connsiteY4" fmla="*/ 2053124 h 2983550"/>
              <a:gd name="connsiteX5" fmla="*/ 1235047 w 2932012"/>
              <a:gd name="connsiteY5" fmla="*/ 2971703 h 2983550"/>
              <a:gd name="connsiteX6" fmla="*/ 14815 w 2932012"/>
              <a:gd name="connsiteY6" fmla="*/ 1604636 h 2983550"/>
              <a:gd name="connsiteX0" fmla="*/ 16628 w 2890261"/>
              <a:gd name="connsiteY0" fmla="*/ 1616089 h 2983092"/>
              <a:gd name="connsiteX1" fmla="*/ 389967 w 2890261"/>
              <a:gd name="connsiteY1" fmla="*/ 427335 h 2983092"/>
              <a:gd name="connsiteX2" fmla="*/ 1412739 w 2890261"/>
              <a:gd name="connsiteY2" fmla="*/ 2476 h 2983092"/>
              <a:gd name="connsiteX3" fmla="*/ 2473607 w 2890261"/>
              <a:gd name="connsiteY3" fmla="*/ 583566 h 2983092"/>
              <a:gd name="connsiteX4" fmla="*/ 2771935 w 2890261"/>
              <a:gd name="connsiteY4" fmla="*/ 2053146 h 2983092"/>
              <a:gd name="connsiteX5" fmla="*/ 1193296 w 2890261"/>
              <a:gd name="connsiteY5" fmla="*/ 2971725 h 2983092"/>
              <a:gd name="connsiteX6" fmla="*/ 16628 w 2890261"/>
              <a:gd name="connsiteY6" fmla="*/ 1616089 h 2983092"/>
              <a:gd name="connsiteX0" fmla="*/ 28885 w 2902518"/>
              <a:gd name="connsiteY0" fmla="*/ 1614467 h 2981472"/>
              <a:gd name="connsiteX1" fmla="*/ 449105 w 2902518"/>
              <a:gd name="connsiteY1" fmla="*/ 482063 h 2981472"/>
              <a:gd name="connsiteX2" fmla="*/ 1424996 w 2902518"/>
              <a:gd name="connsiteY2" fmla="*/ 854 h 2981472"/>
              <a:gd name="connsiteX3" fmla="*/ 2485864 w 2902518"/>
              <a:gd name="connsiteY3" fmla="*/ 581944 h 2981472"/>
              <a:gd name="connsiteX4" fmla="*/ 2784192 w 2902518"/>
              <a:gd name="connsiteY4" fmla="*/ 2051524 h 2981472"/>
              <a:gd name="connsiteX5" fmla="*/ 1205553 w 2902518"/>
              <a:gd name="connsiteY5" fmla="*/ 2970103 h 2981472"/>
              <a:gd name="connsiteX6" fmla="*/ 28885 w 2902518"/>
              <a:gd name="connsiteY6" fmla="*/ 1614467 h 2981472"/>
              <a:gd name="connsiteX0" fmla="*/ 29067 w 2902700"/>
              <a:gd name="connsiteY0" fmla="*/ 1614467 h 2981470"/>
              <a:gd name="connsiteX1" fmla="*/ 449287 w 2902700"/>
              <a:gd name="connsiteY1" fmla="*/ 482063 h 2981470"/>
              <a:gd name="connsiteX2" fmla="*/ 1425178 w 2902700"/>
              <a:gd name="connsiteY2" fmla="*/ 854 h 2981470"/>
              <a:gd name="connsiteX3" fmla="*/ 2486046 w 2902700"/>
              <a:gd name="connsiteY3" fmla="*/ 581944 h 2981470"/>
              <a:gd name="connsiteX4" fmla="*/ 2784374 w 2902700"/>
              <a:gd name="connsiteY4" fmla="*/ 2051524 h 2981470"/>
              <a:gd name="connsiteX5" fmla="*/ 1205735 w 2902700"/>
              <a:gd name="connsiteY5" fmla="*/ 2970103 h 2981470"/>
              <a:gd name="connsiteX6" fmla="*/ 29067 w 2902700"/>
              <a:gd name="connsiteY6" fmla="*/ 1614467 h 2981470"/>
              <a:gd name="connsiteX0" fmla="*/ 31759 w 2861927"/>
              <a:gd name="connsiteY0" fmla="*/ 1748662 h 2976424"/>
              <a:gd name="connsiteX1" fmla="*/ 408514 w 2861927"/>
              <a:gd name="connsiteY1" fmla="*/ 482146 h 2976424"/>
              <a:gd name="connsiteX2" fmla="*/ 1384405 w 2861927"/>
              <a:gd name="connsiteY2" fmla="*/ 937 h 2976424"/>
              <a:gd name="connsiteX3" fmla="*/ 2445273 w 2861927"/>
              <a:gd name="connsiteY3" fmla="*/ 582027 h 2976424"/>
              <a:gd name="connsiteX4" fmla="*/ 2743601 w 2861927"/>
              <a:gd name="connsiteY4" fmla="*/ 2051607 h 2976424"/>
              <a:gd name="connsiteX5" fmla="*/ 1164962 w 2861927"/>
              <a:gd name="connsiteY5" fmla="*/ 2970186 h 2976424"/>
              <a:gd name="connsiteX6" fmla="*/ 31759 w 2861927"/>
              <a:gd name="connsiteY6" fmla="*/ 1748662 h 2976424"/>
              <a:gd name="connsiteX0" fmla="*/ 32411 w 2861230"/>
              <a:gd name="connsiteY0" fmla="*/ 1703227 h 2930989"/>
              <a:gd name="connsiteX1" fmla="*/ 409166 w 2861230"/>
              <a:gd name="connsiteY1" fmla="*/ 436711 h 2930989"/>
              <a:gd name="connsiteX2" fmla="*/ 1436640 w 2861230"/>
              <a:gd name="connsiteY2" fmla="*/ 1129 h 2930989"/>
              <a:gd name="connsiteX3" fmla="*/ 2445925 w 2861230"/>
              <a:gd name="connsiteY3" fmla="*/ 536592 h 2930989"/>
              <a:gd name="connsiteX4" fmla="*/ 2744253 w 2861230"/>
              <a:gd name="connsiteY4" fmla="*/ 2006172 h 2930989"/>
              <a:gd name="connsiteX5" fmla="*/ 1165614 w 2861230"/>
              <a:gd name="connsiteY5" fmla="*/ 2924751 h 2930989"/>
              <a:gd name="connsiteX6" fmla="*/ 32411 w 2861230"/>
              <a:gd name="connsiteY6" fmla="*/ 1703227 h 2930989"/>
              <a:gd name="connsiteX0" fmla="*/ 32413 w 2825621"/>
              <a:gd name="connsiteY0" fmla="*/ 1703227 h 2929700"/>
              <a:gd name="connsiteX1" fmla="*/ 409168 w 2825621"/>
              <a:gd name="connsiteY1" fmla="*/ 436711 h 2929700"/>
              <a:gd name="connsiteX2" fmla="*/ 1436642 w 2825621"/>
              <a:gd name="connsiteY2" fmla="*/ 1129 h 2929700"/>
              <a:gd name="connsiteX3" fmla="*/ 2445927 w 2825621"/>
              <a:gd name="connsiteY3" fmla="*/ 536592 h 2929700"/>
              <a:gd name="connsiteX4" fmla="*/ 2702042 w 2825621"/>
              <a:gd name="connsiteY4" fmla="*/ 1979994 h 2929700"/>
              <a:gd name="connsiteX5" fmla="*/ 1165616 w 2825621"/>
              <a:gd name="connsiteY5" fmla="*/ 2924751 h 2929700"/>
              <a:gd name="connsiteX6" fmla="*/ 32413 w 2825621"/>
              <a:gd name="connsiteY6" fmla="*/ 1703227 h 2929700"/>
              <a:gd name="connsiteX0" fmla="*/ 33345 w 2826553"/>
              <a:gd name="connsiteY0" fmla="*/ 1703227 h 2887517"/>
              <a:gd name="connsiteX1" fmla="*/ 410100 w 2826553"/>
              <a:gd name="connsiteY1" fmla="*/ 436711 h 2887517"/>
              <a:gd name="connsiteX2" fmla="*/ 1437574 w 2826553"/>
              <a:gd name="connsiteY2" fmla="*/ 1129 h 2887517"/>
              <a:gd name="connsiteX3" fmla="*/ 2446859 w 2826553"/>
              <a:gd name="connsiteY3" fmla="*/ 536592 h 2887517"/>
              <a:gd name="connsiteX4" fmla="*/ 2702974 w 2826553"/>
              <a:gd name="connsiteY4" fmla="*/ 1979994 h 2887517"/>
              <a:gd name="connsiteX5" fmla="*/ 1185353 w 2826553"/>
              <a:gd name="connsiteY5" fmla="*/ 2881864 h 2887517"/>
              <a:gd name="connsiteX6" fmla="*/ 33345 w 2826553"/>
              <a:gd name="connsiteY6" fmla="*/ 1703227 h 2887517"/>
              <a:gd name="connsiteX0" fmla="*/ 12394 w 2805602"/>
              <a:gd name="connsiteY0" fmla="*/ 1703227 h 2887517"/>
              <a:gd name="connsiteX1" fmla="*/ 389149 w 2805602"/>
              <a:gd name="connsiteY1" fmla="*/ 436711 h 2887517"/>
              <a:gd name="connsiteX2" fmla="*/ 1416623 w 2805602"/>
              <a:gd name="connsiteY2" fmla="*/ 1129 h 2887517"/>
              <a:gd name="connsiteX3" fmla="*/ 2425908 w 2805602"/>
              <a:gd name="connsiteY3" fmla="*/ 536592 h 2887517"/>
              <a:gd name="connsiteX4" fmla="*/ 2682023 w 2805602"/>
              <a:gd name="connsiteY4" fmla="*/ 1979994 h 2887517"/>
              <a:gd name="connsiteX5" fmla="*/ 1164402 w 2805602"/>
              <a:gd name="connsiteY5" fmla="*/ 2881864 h 2887517"/>
              <a:gd name="connsiteX6" fmla="*/ 12394 w 2805602"/>
              <a:gd name="connsiteY6" fmla="*/ 1703227 h 2887517"/>
              <a:gd name="connsiteX0" fmla="*/ 32809 w 2826017"/>
              <a:gd name="connsiteY0" fmla="*/ 1703227 h 2887517"/>
              <a:gd name="connsiteX1" fmla="*/ 409564 w 2826017"/>
              <a:gd name="connsiteY1" fmla="*/ 436711 h 2887517"/>
              <a:gd name="connsiteX2" fmla="*/ 1437038 w 2826017"/>
              <a:gd name="connsiteY2" fmla="*/ 1129 h 2887517"/>
              <a:gd name="connsiteX3" fmla="*/ 2446323 w 2826017"/>
              <a:gd name="connsiteY3" fmla="*/ 536592 h 2887517"/>
              <a:gd name="connsiteX4" fmla="*/ 2702438 w 2826017"/>
              <a:gd name="connsiteY4" fmla="*/ 1979994 h 2887517"/>
              <a:gd name="connsiteX5" fmla="*/ 1184817 w 2826017"/>
              <a:gd name="connsiteY5" fmla="*/ 2881864 h 2887517"/>
              <a:gd name="connsiteX6" fmla="*/ 32809 w 2826017"/>
              <a:gd name="connsiteY6" fmla="*/ 1703227 h 288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6017" h="2887517">
                <a:moveTo>
                  <a:pt x="32809" y="1703227"/>
                </a:moveTo>
                <a:cubicBezTo>
                  <a:pt x="-94915" y="1117381"/>
                  <a:pt x="175526" y="720394"/>
                  <a:pt x="409564" y="436711"/>
                </a:cubicBezTo>
                <a:cubicBezTo>
                  <a:pt x="643602" y="153028"/>
                  <a:pt x="1097578" y="-15518"/>
                  <a:pt x="1437038" y="1129"/>
                </a:cubicBezTo>
                <a:cubicBezTo>
                  <a:pt x="1776498" y="17776"/>
                  <a:pt x="2235423" y="206781"/>
                  <a:pt x="2446323" y="536592"/>
                </a:cubicBezTo>
                <a:cubicBezTo>
                  <a:pt x="2657223" y="866403"/>
                  <a:pt x="3016718" y="1377564"/>
                  <a:pt x="2702438" y="1979994"/>
                </a:cubicBezTo>
                <a:cubicBezTo>
                  <a:pt x="2259464" y="2697570"/>
                  <a:pt x="1629755" y="2927992"/>
                  <a:pt x="1184817" y="2881864"/>
                </a:cubicBezTo>
                <a:cubicBezTo>
                  <a:pt x="739879" y="2835736"/>
                  <a:pt x="160533" y="2289073"/>
                  <a:pt x="32809" y="1703227"/>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2" name="Freeform: Shape 21">
            <a:extLst>
              <a:ext uri="{FF2B5EF4-FFF2-40B4-BE49-F238E27FC236}">
                <a16:creationId xmlns:a16="http://schemas.microsoft.com/office/drawing/2014/main" id="{ABBC4481-B604-5FA7-9666-E8395CAA8745}"/>
              </a:ext>
            </a:extLst>
          </p:cNvPr>
          <p:cNvSpPr/>
          <p:nvPr/>
        </p:nvSpPr>
        <p:spPr>
          <a:xfrm rot="10501542">
            <a:off x="8965047" y="5760735"/>
            <a:ext cx="2447828" cy="1139851"/>
          </a:xfrm>
          <a:custGeom>
            <a:avLst/>
            <a:gdLst>
              <a:gd name="connsiteX0" fmla="*/ 1127699 w 2447828"/>
              <a:gd name="connsiteY0" fmla="*/ 1136708 h 1139851"/>
              <a:gd name="connsiteX1" fmla="*/ 598906 w 2447828"/>
              <a:gd name="connsiteY1" fmla="*/ 1015738 h 1139851"/>
              <a:gd name="connsiteX2" fmla="*/ 100136 w 2447828"/>
              <a:gd name="connsiteY2" fmla="*/ 431058 h 1139851"/>
              <a:gd name="connsiteX3" fmla="*/ 0 w 2447828"/>
              <a:gd name="connsiteY3" fmla="*/ 61141 h 1139851"/>
              <a:gd name="connsiteX4" fmla="*/ 492488 w 2447828"/>
              <a:gd name="connsiteY4" fmla="*/ 0 h 1139851"/>
              <a:gd name="connsiteX5" fmla="*/ 508292 w 2447828"/>
              <a:gd name="connsiteY5" fmla="*/ 103984 h 1139851"/>
              <a:gd name="connsiteX6" fmla="*/ 924220 w 2447828"/>
              <a:gd name="connsiteY6" fmla="*/ 558770 h 1139851"/>
              <a:gd name="connsiteX7" fmla="*/ 1536249 w 2447828"/>
              <a:gd name="connsiteY7" fmla="*/ 561038 h 1139851"/>
              <a:gd name="connsiteX8" fmla="*/ 1823363 w 2447828"/>
              <a:gd name="connsiteY8" fmla="*/ 349762 h 1139851"/>
              <a:gd name="connsiteX9" fmla="*/ 1883957 w 2447828"/>
              <a:gd name="connsiteY9" fmla="*/ 182059 h 1139851"/>
              <a:gd name="connsiteX10" fmla="*/ 1897166 w 2447828"/>
              <a:gd name="connsiteY10" fmla="*/ 99190 h 1139851"/>
              <a:gd name="connsiteX11" fmla="*/ 2447828 w 2447828"/>
              <a:gd name="connsiteY11" fmla="*/ 147117 h 1139851"/>
              <a:gd name="connsiteX12" fmla="*/ 2442885 w 2447828"/>
              <a:gd name="connsiteY12" fmla="*/ 171771 h 1139851"/>
              <a:gd name="connsiteX13" fmla="*/ 1787190 w 2447828"/>
              <a:gd name="connsiteY13" fmla="*/ 1032252 h 1139851"/>
              <a:gd name="connsiteX14" fmla="*/ 1127699 w 2447828"/>
              <a:gd name="connsiteY14" fmla="*/ 1136708 h 113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7828" h="1139851">
                <a:moveTo>
                  <a:pt x="1127699" y="1136708"/>
                </a:moveTo>
                <a:cubicBezTo>
                  <a:pt x="922493" y="1123890"/>
                  <a:pt x="739068" y="1073500"/>
                  <a:pt x="598906" y="1015738"/>
                </a:cubicBezTo>
                <a:cubicBezTo>
                  <a:pt x="327684" y="870018"/>
                  <a:pt x="199954" y="590157"/>
                  <a:pt x="100136" y="431058"/>
                </a:cubicBezTo>
                <a:cubicBezTo>
                  <a:pt x="319" y="271959"/>
                  <a:pt x="10382" y="164584"/>
                  <a:pt x="0" y="61141"/>
                </a:cubicBezTo>
                <a:lnTo>
                  <a:pt x="492488" y="0"/>
                </a:lnTo>
                <a:lnTo>
                  <a:pt x="508292" y="103984"/>
                </a:lnTo>
                <a:cubicBezTo>
                  <a:pt x="548975" y="323073"/>
                  <a:pt x="752894" y="482595"/>
                  <a:pt x="924220" y="558770"/>
                </a:cubicBezTo>
                <a:cubicBezTo>
                  <a:pt x="1095546" y="634946"/>
                  <a:pt x="1355366" y="617382"/>
                  <a:pt x="1536249" y="561038"/>
                </a:cubicBezTo>
                <a:cubicBezTo>
                  <a:pt x="1637189" y="490241"/>
                  <a:pt x="1762929" y="436116"/>
                  <a:pt x="1823363" y="349762"/>
                </a:cubicBezTo>
                <a:cubicBezTo>
                  <a:pt x="1849057" y="296370"/>
                  <a:pt x="1870581" y="238961"/>
                  <a:pt x="1883957" y="182059"/>
                </a:cubicBezTo>
                <a:lnTo>
                  <a:pt x="1897166" y="99190"/>
                </a:lnTo>
                <a:lnTo>
                  <a:pt x="2447828" y="147117"/>
                </a:lnTo>
                <a:lnTo>
                  <a:pt x="2442885" y="171771"/>
                </a:lnTo>
                <a:cubicBezTo>
                  <a:pt x="2386602" y="427393"/>
                  <a:pt x="2222756" y="861233"/>
                  <a:pt x="1787190" y="1032252"/>
                </a:cubicBezTo>
                <a:cubicBezTo>
                  <a:pt x="1559897" y="1124772"/>
                  <a:pt x="1332907" y="1149526"/>
                  <a:pt x="1127699" y="1136708"/>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grpSp>
        <p:nvGrpSpPr>
          <p:cNvPr id="10" name="Group 9">
            <a:extLst>
              <a:ext uri="{FF2B5EF4-FFF2-40B4-BE49-F238E27FC236}">
                <a16:creationId xmlns:a16="http://schemas.microsoft.com/office/drawing/2014/main" id="{7B1FA397-0D3E-AE4B-C638-200C4430AC4E}"/>
              </a:ext>
            </a:extLst>
          </p:cNvPr>
          <p:cNvGrpSpPr/>
          <p:nvPr/>
        </p:nvGrpSpPr>
        <p:grpSpPr>
          <a:xfrm>
            <a:off x="9707582" y="5040635"/>
            <a:ext cx="586901" cy="424800"/>
            <a:chOff x="-987768" y="1008276"/>
            <a:chExt cx="718103" cy="519764"/>
          </a:xfrm>
        </p:grpSpPr>
        <p:sp>
          <p:nvSpPr>
            <p:cNvPr id="11" name="Oval 10">
              <a:extLst>
                <a:ext uri="{FF2B5EF4-FFF2-40B4-BE49-F238E27FC236}">
                  <a16:creationId xmlns:a16="http://schemas.microsoft.com/office/drawing/2014/main" id="{E8199FA0-897D-E3CC-0D80-71528FD3F1BE}"/>
                </a:ext>
              </a:extLst>
            </p:cNvPr>
            <p:cNvSpPr/>
            <p:nvPr/>
          </p:nvSpPr>
          <p:spPr>
            <a:xfrm rot="20842655" flipH="1">
              <a:off x="-987768" y="1008276"/>
              <a:ext cx="148102" cy="152584"/>
            </a:xfrm>
            <a:prstGeom prst="ellipse">
              <a:avLst/>
            </a:prstGeom>
            <a:solidFill>
              <a:srgbClr val="2C343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2" name="Freeform: Shape 11">
              <a:extLst>
                <a:ext uri="{FF2B5EF4-FFF2-40B4-BE49-F238E27FC236}">
                  <a16:creationId xmlns:a16="http://schemas.microsoft.com/office/drawing/2014/main" id="{D39A05B6-E151-95DE-9305-05C5FD07503C}"/>
                </a:ext>
              </a:extLst>
            </p:cNvPr>
            <p:cNvSpPr/>
            <p:nvPr/>
          </p:nvSpPr>
          <p:spPr>
            <a:xfrm>
              <a:off x="-747692" y="1428841"/>
              <a:ext cx="257366" cy="99199"/>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rgbClr val="2C34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3" name="Freeform: Shape 12">
              <a:extLst>
                <a:ext uri="{FF2B5EF4-FFF2-40B4-BE49-F238E27FC236}">
                  <a16:creationId xmlns:a16="http://schemas.microsoft.com/office/drawing/2014/main" id="{15588C64-78B0-7558-ED60-5CEA7CC0228C}"/>
                </a:ext>
              </a:extLst>
            </p:cNvPr>
            <p:cNvSpPr/>
            <p:nvPr/>
          </p:nvSpPr>
          <p:spPr>
            <a:xfrm rot="5636109">
              <a:off x="-455259" y="970525"/>
              <a:ext cx="141500" cy="22968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rgbClr val="2C34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grpSp>
        <p:nvGrpSpPr>
          <p:cNvPr id="14" name="Group 13">
            <a:extLst>
              <a:ext uri="{FF2B5EF4-FFF2-40B4-BE49-F238E27FC236}">
                <a16:creationId xmlns:a16="http://schemas.microsoft.com/office/drawing/2014/main" id="{4FA02AC5-1148-4E28-7860-7D49DCF2DF4E}"/>
              </a:ext>
            </a:extLst>
          </p:cNvPr>
          <p:cNvGrpSpPr/>
          <p:nvPr/>
        </p:nvGrpSpPr>
        <p:grpSpPr>
          <a:xfrm>
            <a:off x="10231744" y="2603461"/>
            <a:ext cx="688256" cy="306609"/>
            <a:chOff x="10096975" y="5939226"/>
            <a:chExt cx="929806" cy="414217"/>
          </a:xfrm>
        </p:grpSpPr>
        <p:sp>
          <p:nvSpPr>
            <p:cNvPr id="15" name="Freeform: Shape 14">
              <a:extLst>
                <a:ext uri="{FF2B5EF4-FFF2-40B4-BE49-F238E27FC236}">
                  <a16:creationId xmlns:a16="http://schemas.microsoft.com/office/drawing/2014/main" id="{8BA5EC45-A55E-61AB-5219-715500F31E80}"/>
                </a:ext>
              </a:extLst>
            </p:cNvPr>
            <p:cNvSpPr/>
            <p:nvPr/>
          </p:nvSpPr>
          <p:spPr>
            <a:xfrm>
              <a:off x="10655179" y="5944357"/>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rgbClr val="2C34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Freeform: Shape 15">
              <a:extLst>
                <a:ext uri="{FF2B5EF4-FFF2-40B4-BE49-F238E27FC236}">
                  <a16:creationId xmlns:a16="http://schemas.microsoft.com/office/drawing/2014/main" id="{B0E19869-B0BF-760A-E449-2E22E661966F}"/>
                </a:ext>
              </a:extLst>
            </p:cNvPr>
            <p:cNvSpPr/>
            <p:nvPr/>
          </p:nvSpPr>
          <p:spPr>
            <a:xfrm>
              <a:off x="10273067" y="5939226"/>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rgbClr val="2C34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Freeform: Shape 16">
              <a:extLst>
                <a:ext uri="{FF2B5EF4-FFF2-40B4-BE49-F238E27FC236}">
                  <a16:creationId xmlns:a16="http://schemas.microsoft.com/office/drawing/2014/main" id="{55C8F095-9970-0014-E622-0AA61539A6A9}"/>
                </a:ext>
              </a:extLst>
            </p:cNvPr>
            <p:cNvSpPr/>
            <p:nvPr/>
          </p:nvSpPr>
          <p:spPr>
            <a:xfrm>
              <a:off x="10096975" y="6085720"/>
              <a:ext cx="929806" cy="26772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rgbClr val="2C34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1546860"/>
            <a:ext cx="6096249" cy="1566172"/>
          </a:xfrm>
        </p:spPr>
        <p:txBody>
          <a:bodyPr>
            <a:normAutofit/>
          </a:bodyPr>
          <a:lstStyle>
            <a:lvl1pPr>
              <a:defRPr sz="7200">
                <a:solidFill>
                  <a:schemeClr val="tx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00791" y="3120527"/>
            <a:ext cx="4595828" cy="2028594"/>
          </a:xfrm>
          <a:prstGeom prst="rect">
            <a:avLst/>
          </a:prstGeom>
        </p:spPr>
        <p:txBody>
          <a:bodyPr/>
          <a:lstStyle>
            <a:lvl1pPr>
              <a:buNone/>
              <a:defRPr>
                <a:solidFill>
                  <a:schemeClr val="tx2"/>
                </a:solidFill>
              </a:defRPr>
            </a:lvl1pPr>
            <a:lvl2pPr>
              <a:buNone/>
              <a:defRPr>
                <a:solidFill>
                  <a:schemeClr val="tx2"/>
                </a:solidFill>
              </a:defRPr>
            </a:lvl2pPr>
            <a:lvl3pPr>
              <a:buNone/>
              <a:defRPr>
                <a:solidFill>
                  <a:schemeClr val="tx2"/>
                </a:solidFill>
              </a:defRPr>
            </a:lvl3pPr>
            <a:lvl4pPr>
              <a:buNone/>
              <a:defRPr>
                <a:solidFill>
                  <a:schemeClr val="tx2"/>
                </a:solidFill>
              </a:defRPr>
            </a:lvl4pPr>
            <a:lvl5pPr>
              <a:buNone/>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tx2"/>
                </a:solidFill>
              </a:defRPr>
            </a:lvl1pPr>
          </a:lstStyle>
          <a:p>
            <a:endParaRPr lang="en-US">
              <a:solidFill>
                <a:schemeClr val="tx2"/>
              </a:solidFill>
            </a:endParaRPr>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6797039" y="6356350"/>
            <a:ext cx="1801089" cy="365125"/>
          </a:xfrm>
        </p:spPr>
        <p:txBody>
          <a:bodyPr/>
          <a:lstStyle>
            <a:lvl1pPr>
              <a:defRPr>
                <a:solidFill>
                  <a:schemeClr val="tx2"/>
                </a:solidFill>
              </a:defRPr>
            </a:lvl1pPr>
          </a:lstStyle>
          <a:p>
            <a:fld id="{4BEBB76A-5642-4655-AA5F-D2E8581DD95F}" type="datetimeFigureOut">
              <a:rPr lang="en-US" smtClean="0"/>
              <a:pPr/>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pPr/>
              <a:t>‹#›</a:t>
            </a:fld>
            <a:endParaRPr lang="en-US"/>
          </a:p>
        </p:txBody>
      </p:sp>
    </p:spTree>
    <p:extLst>
      <p:ext uri="{BB962C8B-B14F-4D97-AF65-F5344CB8AC3E}">
        <p14:creationId xmlns:p14="http://schemas.microsoft.com/office/powerpoint/2010/main" val="2774782275"/>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Conclusion 2">
    <p:bg>
      <p:bgPr>
        <a:solidFill>
          <a:schemeClr val="accent3"/>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0495D86-E384-947E-9D91-0B506A320BC7}"/>
              </a:ext>
            </a:extLst>
          </p:cNvPr>
          <p:cNvSpPr/>
          <p:nvPr/>
        </p:nvSpPr>
        <p:spPr>
          <a:xfrm rot="11313534">
            <a:off x="9000950" y="5728012"/>
            <a:ext cx="2396342" cy="1094132"/>
          </a:xfrm>
          <a:custGeom>
            <a:avLst/>
            <a:gdLst>
              <a:gd name="connsiteX0" fmla="*/ 1404498 w 2396342"/>
              <a:gd name="connsiteY0" fmla="*/ 1078663 h 1094132"/>
              <a:gd name="connsiteX1" fmla="*/ 575698 w 2396342"/>
              <a:gd name="connsiteY1" fmla="*/ 973151 h 1094132"/>
              <a:gd name="connsiteX2" fmla="*/ 89515 w 2396342"/>
              <a:gd name="connsiteY2" fmla="*/ 403226 h 1094132"/>
              <a:gd name="connsiteX3" fmla="*/ 8018 w 2396342"/>
              <a:gd name="connsiteY3" fmla="*/ 202590 h 1094132"/>
              <a:gd name="connsiteX4" fmla="*/ 0 w 2396342"/>
              <a:gd name="connsiteY4" fmla="*/ 137907 h 1094132"/>
              <a:gd name="connsiteX5" fmla="*/ 484422 w 2396342"/>
              <a:gd name="connsiteY5" fmla="*/ 65000 h 1094132"/>
              <a:gd name="connsiteX6" fmla="*/ 487371 w 2396342"/>
              <a:gd name="connsiteY6" fmla="*/ 84406 h 1094132"/>
              <a:gd name="connsiteX7" fmla="*/ 892804 w 2396342"/>
              <a:gd name="connsiteY7" fmla="*/ 527715 h 1094132"/>
              <a:gd name="connsiteX8" fmla="*/ 1489388 w 2396342"/>
              <a:gd name="connsiteY8" fmla="*/ 529926 h 1094132"/>
              <a:gd name="connsiteX9" fmla="*/ 1769257 w 2396342"/>
              <a:gd name="connsiteY9" fmla="*/ 323982 h 1094132"/>
              <a:gd name="connsiteX10" fmla="*/ 1839729 w 2396342"/>
              <a:gd name="connsiteY10" fmla="*/ 0 h 1094132"/>
              <a:gd name="connsiteX11" fmla="*/ 2396342 w 2396342"/>
              <a:gd name="connsiteY11" fmla="*/ 11016 h 1094132"/>
              <a:gd name="connsiteX12" fmla="*/ 1733996 w 2396342"/>
              <a:gd name="connsiteY12" fmla="*/ 989248 h 1094132"/>
              <a:gd name="connsiteX13" fmla="*/ 1404498 w 2396342"/>
              <a:gd name="connsiteY13" fmla="*/ 1078663 h 109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96342" h="1094132">
                <a:moveTo>
                  <a:pt x="1404498" y="1078663"/>
                </a:moveTo>
                <a:cubicBezTo>
                  <a:pt x="1080456" y="1125894"/>
                  <a:pt x="780637" y="1057608"/>
                  <a:pt x="575698" y="973151"/>
                </a:cubicBezTo>
                <a:cubicBezTo>
                  <a:pt x="311321" y="831109"/>
                  <a:pt x="186814" y="558310"/>
                  <a:pt x="89515" y="403226"/>
                </a:cubicBezTo>
                <a:cubicBezTo>
                  <a:pt x="40866" y="325683"/>
                  <a:pt x="18994" y="260746"/>
                  <a:pt x="8018" y="202590"/>
                </a:cubicBezTo>
                <a:lnTo>
                  <a:pt x="0" y="137907"/>
                </a:lnTo>
                <a:lnTo>
                  <a:pt x="484422" y="65000"/>
                </a:lnTo>
                <a:lnTo>
                  <a:pt x="487371" y="84406"/>
                </a:lnTo>
                <a:cubicBezTo>
                  <a:pt x="527027" y="297966"/>
                  <a:pt x="725801" y="453462"/>
                  <a:pt x="892804" y="527715"/>
                </a:cubicBezTo>
                <a:cubicBezTo>
                  <a:pt x="1059807" y="601969"/>
                  <a:pt x="1313068" y="584848"/>
                  <a:pt x="1489388" y="529926"/>
                </a:cubicBezTo>
                <a:cubicBezTo>
                  <a:pt x="1587781" y="460915"/>
                  <a:pt x="1710348" y="408157"/>
                  <a:pt x="1769257" y="323982"/>
                </a:cubicBezTo>
                <a:cubicBezTo>
                  <a:pt x="1819347" y="219891"/>
                  <a:pt x="1853181" y="100143"/>
                  <a:pt x="1839729" y="0"/>
                </a:cubicBezTo>
                <a:lnTo>
                  <a:pt x="2396342" y="11016"/>
                </a:lnTo>
                <a:cubicBezTo>
                  <a:pt x="2377889" y="190830"/>
                  <a:pt x="2256548" y="784074"/>
                  <a:pt x="1733996" y="989248"/>
                </a:cubicBezTo>
                <a:cubicBezTo>
                  <a:pt x="1623216" y="1034341"/>
                  <a:pt x="1512512" y="1062920"/>
                  <a:pt x="1404498" y="1078663"/>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sp>
        <p:nvSpPr>
          <p:cNvPr id="8" name="Oval 28">
            <a:extLst>
              <a:ext uri="{FF2B5EF4-FFF2-40B4-BE49-F238E27FC236}">
                <a16:creationId xmlns:a16="http://schemas.microsoft.com/office/drawing/2014/main" id="{81936825-1175-B4E4-16E4-EB18E87281C6}"/>
              </a:ext>
            </a:extLst>
          </p:cNvPr>
          <p:cNvSpPr/>
          <p:nvPr/>
        </p:nvSpPr>
        <p:spPr>
          <a:xfrm rot="19256458">
            <a:off x="10043602" y="4079772"/>
            <a:ext cx="1794766" cy="1833826"/>
          </a:xfrm>
          <a:custGeom>
            <a:avLst/>
            <a:gdLst>
              <a:gd name="connsiteX0" fmla="*/ 0 w 3153843"/>
              <a:gd name="connsiteY0" fmla="*/ 1576922 h 3153843"/>
              <a:gd name="connsiteX1" fmla="*/ 1576922 w 3153843"/>
              <a:gd name="connsiteY1" fmla="*/ 0 h 3153843"/>
              <a:gd name="connsiteX2" fmla="*/ 3153844 w 3153843"/>
              <a:gd name="connsiteY2" fmla="*/ 1576922 h 3153843"/>
              <a:gd name="connsiteX3" fmla="*/ 1576922 w 3153843"/>
              <a:gd name="connsiteY3" fmla="*/ 3153844 h 3153843"/>
              <a:gd name="connsiteX4" fmla="*/ 0 w 3153843"/>
              <a:gd name="connsiteY4" fmla="*/ 1576922 h 3153843"/>
              <a:gd name="connsiteX0" fmla="*/ 0 w 3207606"/>
              <a:gd name="connsiteY0" fmla="*/ 1617687 h 3194609"/>
              <a:gd name="connsiteX1" fmla="*/ 1576922 w 3207606"/>
              <a:gd name="connsiteY1" fmla="*/ 40765 h 3194609"/>
              <a:gd name="connsiteX2" fmla="*/ 2663353 w 3207606"/>
              <a:gd name="connsiteY2" fmla="*/ 562167 h 3194609"/>
              <a:gd name="connsiteX3" fmla="*/ 3153844 w 3207606"/>
              <a:gd name="connsiteY3" fmla="*/ 1617687 h 3194609"/>
              <a:gd name="connsiteX4" fmla="*/ 1576922 w 3207606"/>
              <a:gd name="connsiteY4" fmla="*/ 3194609 h 3194609"/>
              <a:gd name="connsiteX5" fmla="*/ 0 w 3207606"/>
              <a:gd name="connsiteY5" fmla="*/ 1617687 h 3194609"/>
              <a:gd name="connsiteX0" fmla="*/ 0 w 2981370"/>
              <a:gd name="connsiteY0" fmla="*/ 1617687 h 3199247"/>
              <a:gd name="connsiteX1" fmla="*/ 1576922 w 2981370"/>
              <a:gd name="connsiteY1" fmla="*/ 40765 h 3199247"/>
              <a:gd name="connsiteX2" fmla="*/ 2663353 w 2981370"/>
              <a:gd name="connsiteY2" fmla="*/ 562167 h 3199247"/>
              <a:gd name="connsiteX3" fmla="*/ 2889684 w 2981370"/>
              <a:gd name="connsiteY3" fmla="*/ 2051180 h 3199247"/>
              <a:gd name="connsiteX4" fmla="*/ 1576922 w 2981370"/>
              <a:gd name="connsiteY4" fmla="*/ 3194609 h 3199247"/>
              <a:gd name="connsiteX5" fmla="*/ 0 w 2981370"/>
              <a:gd name="connsiteY5" fmla="*/ 1617687 h 3199247"/>
              <a:gd name="connsiteX0" fmla="*/ 2007 w 2983377"/>
              <a:gd name="connsiteY0" fmla="*/ 1536728 h 3118288"/>
              <a:gd name="connsiteX1" fmla="*/ 1280902 w 2983377"/>
              <a:gd name="connsiteY1" fmla="*/ 47860 h 3118288"/>
              <a:gd name="connsiteX2" fmla="*/ 2665360 w 2983377"/>
              <a:gd name="connsiteY2" fmla="*/ 481208 h 3118288"/>
              <a:gd name="connsiteX3" fmla="*/ 2891691 w 2983377"/>
              <a:gd name="connsiteY3" fmla="*/ 1970221 h 3118288"/>
              <a:gd name="connsiteX4" fmla="*/ 1578929 w 2983377"/>
              <a:gd name="connsiteY4" fmla="*/ 3113650 h 3118288"/>
              <a:gd name="connsiteX5" fmla="*/ 2007 w 2983377"/>
              <a:gd name="connsiteY5" fmla="*/ 1536728 h 3118288"/>
              <a:gd name="connsiteX0" fmla="*/ 2084 w 2942814"/>
              <a:gd name="connsiteY0" fmla="*/ 1709547 h 3125828"/>
              <a:gd name="connsiteX1" fmla="*/ 1240339 w 2942814"/>
              <a:gd name="connsiteY1" fmla="*/ 58119 h 3125828"/>
              <a:gd name="connsiteX2" fmla="*/ 2624797 w 2942814"/>
              <a:gd name="connsiteY2" fmla="*/ 491467 h 3125828"/>
              <a:gd name="connsiteX3" fmla="*/ 2851128 w 2942814"/>
              <a:gd name="connsiteY3" fmla="*/ 1980480 h 3125828"/>
              <a:gd name="connsiteX4" fmla="*/ 1538366 w 2942814"/>
              <a:gd name="connsiteY4" fmla="*/ 3123909 h 3125828"/>
              <a:gd name="connsiteX5" fmla="*/ 2084 w 2942814"/>
              <a:gd name="connsiteY5" fmla="*/ 1709547 h 3125828"/>
              <a:gd name="connsiteX0" fmla="*/ 6378 w 2947108"/>
              <a:gd name="connsiteY0" fmla="*/ 1709547 h 3125828"/>
              <a:gd name="connsiteX1" fmla="*/ 1244633 w 2947108"/>
              <a:gd name="connsiteY1" fmla="*/ 58119 h 3125828"/>
              <a:gd name="connsiteX2" fmla="*/ 2629091 w 2947108"/>
              <a:gd name="connsiteY2" fmla="*/ 491467 h 3125828"/>
              <a:gd name="connsiteX3" fmla="*/ 2855422 w 2947108"/>
              <a:gd name="connsiteY3" fmla="*/ 1980480 h 3125828"/>
              <a:gd name="connsiteX4" fmla="*/ 1542660 w 2947108"/>
              <a:gd name="connsiteY4" fmla="*/ 3123909 h 3125828"/>
              <a:gd name="connsiteX5" fmla="*/ 6378 w 2947108"/>
              <a:gd name="connsiteY5" fmla="*/ 1709547 h 3125828"/>
              <a:gd name="connsiteX0" fmla="*/ 6378 w 2916630"/>
              <a:gd name="connsiteY0" fmla="*/ 1709547 h 3133639"/>
              <a:gd name="connsiteX1" fmla="*/ 1244633 w 2916630"/>
              <a:gd name="connsiteY1" fmla="*/ 58119 h 3133639"/>
              <a:gd name="connsiteX2" fmla="*/ 2629091 w 2916630"/>
              <a:gd name="connsiteY2" fmla="*/ 491467 h 3133639"/>
              <a:gd name="connsiteX3" fmla="*/ 2814782 w 2916630"/>
              <a:gd name="connsiteY3" fmla="*/ 2244640 h 3133639"/>
              <a:gd name="connsiteX4" fmla="*/ 1542660 w 2916630"/>
              <a:gd name="connsiteY4" fmla="*/ 3123909 h 3133639"/>
              <a:gd name="connsiteX5" fmla="*/ 6378 w 2916630"/>
              <a:gd name="connsiteY5" fmla="*/ 1709547 h 3133639"/>
              <a:gd name="connsiteX0" fmla="*/ 5313 w 2915565"/>
              <a:gd name="connsiteY0" fmla="*/ 1643876 h 3067968"/>
              <a:gd name="connsiteX1" fmla="*/ 1094555 w 2915565"/>
              <a:gd name="connsiteY1" fmla="*/ 66954 h 3067968"/>
              <a:gd name="connsiteX2" fmla="*/ 2628026 w 2915565"/>
              <a:gd name="connsiteY2" fmla="*/ 425796 h 3067968"/>
              <a:gd name="connsiteX3" fmla="*/ 2813717 w 2915565"/>
              <a:gd name="connsiteY3" fmla="*/ 2178969 h 3067968"/>
              <a:gd name="connsiteX4" fmla="*/ 1541595 w 2915565"/>
              <a:gd name="connsiteY4" fmla="*/ 3058238 h 3067968"/>
              <a:gd name="connsiteX5" fmla="*/ 5313 w 2915565"/>
              <a:gd name="connsiteY5" fmla="*/ 1643876 h 3067968"/>
              <a:gd name="connsiteX0" fmla="*/ 6134 w 2916386"/>
              <a:gd name="connsiteY0" fmla="*/ 1669190 h 3093282"/>
              <a:gd name="connsiteX1" fmla="*/ 1095376 w 2916386"/>
              <a:gd name="connsiteY1" fmla="*/ 92268 h 3093282"/>
              <a:gd name="connsiteX2" fmla="*/ 2628847 w 2916386"/>
              <a:gd name="connsiteY2" fmla="*/ 451110 h 3093282"/>
              <a:gd name="connsiteX3" fmla="*/ 2814538 w 2916386"/>
              <a:gd name="connsiteY3" fmla="*/ 2204283 h 3093282"/>
              <a:gd name="connsiteX4" fmla="*/ 1542416 w 2916386"/>
              <a:gd name="connsiteY4" fmla="*/ 3083552 h 3093282"/>
              <a:gd name="connsiteX5" fmla="*/ 6134 w 2916386"/>
              <a:gd name="connsiteY5" fmla="*/ 1669190 h 3093282"/>
              <a:gd name="connsiteX0" fmla="*/ 3430 w 2913682"/>
              <a:gd name="connsiteY0" fmla="*/ 1669190 h 3093282"/>
              <a:gd name="connsiteX1" fmla="*/ 1092672 w 2913682"/>
              <a:gd name="connsiteY1" fmla="*/ 92268 h 3093282"/>
              <a:gd name="connsiteX2" fmla="*/ 2626143 w 2913682"/>
              <a:gd name="connsiteY2" fmla="*/ 451110 h 3093282"/>
              <a:gd name="connsiteX3" fmla="*/ 2811834 w 2913682"/>
              <a:gd name="connsiteY3" fmla="*/ 2204283 h 3093282"/>
              <a:gd name="connsiteX4" fmla="*/ 1539712 w 2913682"/>
              <a:gd name="connsiteY4" fmla="*/ 3083552 h 3093282"/>
              <a:gd name="connsiteX5" fmla="*/ 3430 w 2913682"/>
              <a:gd name="connsiteY5" fmla="*/ 1669190 h 3093282"/>
              <a:gd name="connsiteX0" fmla="*/ 856 w 2911108"/>
              <a:gd name="connsiteY0" fmla="*/ 1669190 h 3059971"/>
              <a:gd name="connsiteX1" fmla="*/ 1090098 w 2911108"/>
              <a:gd name="connsiteY1" fmla="*/ 92268 h 3059971"/>
              <a:gd name="connsiteX2" fmla="*/ 2623569 w 2911108"/>
              <a:gd name="connsiteY2" fmla="*/ 451110 h 3059971"/>
              <a:gd name="connsiteX3" fmla="*/ 2809260 w 2911108"/>
              <a:gd name="connsiteY3" fmla="*/ 2204283 h 3059971"/>
              <a:gd name="connsiteX4" fmla="*/ 1245884 w 2911108"/>
              <a:gd name="connsiteY4" fmla="*/ 3049685 h 3059971"/>
              <a:gd name="connsiteX5" fmla="*/ 856 w 2911108"/>
              <a:gd name="connsiteY5" fmla="*/ 1669190 h 3059971"/>
              <a:gd name="connsiteX0" fmla="*/ 856 w 2911108"/>
              <a:gd name="connsiteY0" fmla="*/ 1669190 h 3076084"/>
              <a:gd name="connsiteX1" fmla="*/ 1090098 w 2911108"/>
              <a:gd name="connsiteY1" fmla="*/ 92268 h 3076084"/>
              <a:gd name="connsiteX2" fmla="*/ 2623569 w 2911108"/>
              <a:gd name="connsiteY2" fmla="*/ 451110 h 3076084"/>
              <a:gd name="connsiteX3" fmla="*/ 2809260 w 2911108"/>
              <a:gd name="connsiteY3" fmla="*/ 2204283 h 3076084"/>
              <a:gd name="connsiteX4" fmla="*/ 1245884 w 2911108"/>
              <a:gd name="connsiteY4" fmla="*/ 3049685 h 3076084"/>
              <a:gd name="connsiteX5" fmla="*/ 856 w 2911108"/>
              <a:gd name="connsiteY5" fmla="*/ 1669190 h 3076084"/>
              <a:gd name="connsiteX0" fmla="*/ 27222 w 2937474"/>
              <a:gd name="connsiteY0" fmla="*/ 1577456 h 2984350"/>
              <a:gd name="connsiteX1" fmla="*/ 468921 w 2937474"/>
              <a:gd name="connsiteY1" fmla="*/ 413561 h 2984350"/>
              <a:gd name="connsiteX2" fmla="*/ 1116464 w 2937474"/>
              <a:gd name="connsiteY2" fmla="*/ 534 h 2984350"/>
              <a:gd name="connsiteX3" fmla="*/ 2649935 w 2937474"/>
              <a:gd name="connsiteY3" fmla="*/ 359376 h 2984350"/>
              <a:gd name="connsiteX4" fmla="*/ 2835626 w 2937474"/>
              <a:gd name="connsiteY4" fmla="*/ 2112549 h 2984350"/>
              <a:gd name="connsiteX5" fmla="*/ 1272250 w 2937474"/>
              <a:gd name="connsiteY5" fmla="*/ 2957951 h 2984350"/>
              <a:gd name="connsiteX6" fmla="*/ 27222 w 2937474"/>
              <a:gd name="connsiteY6" fmla="*/ 1577456 h 2984350"/>
              <a:gd name="connsiteX0" fmla="*/ 27222 w 2937474"/>
              <a:gd name="connsiteY0" fmla="*/ 1624714 h 3031608"/>
              <a:gd name="connsiteX1" fmla="*/ 468921 w 2937474"/>
              <a:gd name="connsiteY1" fmla="*/ 460819 h 3031608"/>
              <a:gd name="connsiteX2" fmla="*/ 1428037 w 2937474"/>
              <a:gd name="connsiteY2" fmla="*/ 379 h 3031608"/>
              <a:gd name="connsiteX3" fmla="*/ 2649935 w 2937474"/>
              <a:gd name="connsiteY3" fmla="*/ 406634 h 3031608"/>
              <a:gd name="connsiteX4" fmla="*/ 2835626 w 2937474"/>
              <a:gd name="connsiteY4" fmla="*/ 2159807 h 3031608"/>
              <a:gd name="connsiteX5" fmla="*/ 1272250 w 2937474"/>
              <a:gd name="connsiteY5" fmla="*/ 3005209 h 3031608"/>
              <a:gd name="connsiteX6" fmla="*/ 27222 w 2937474"/>
              <a:gd name="connsiteY6" fmla="*/ 1624714 h 3031608"/>
              <a:gd name="connsiteX0" fmla="*/ 27222 w 3027730"/>
              <a:gd name="connsiteY0" fmla="*/ 1624714 h 3012474"/>
              <a:gd name="connsiteX1" fmla="*/ 468921 w 3027730"/>
              <a:gd name="connsiteY1" fmla="*/ 460819 h 3012474"/>
              <a:gd name="connsiteX2" fmla="*/ 1428037 w 3027730"/>
              <a:gd name="connsiteY2" fmla="*/ 379 h 3012474"/>
              <a:gd name="connsiteX3" fmla="*/ 2649935 w 3027730"/>
              <a:gd name="connsiteY3" fmla="*/ 406634 h 3012474"/>
              <a:gd name="connsiteX4" fmla="*/ 2950772 w 3027730"/>
              <a:gd name="connsiteY4" fmla="*/ 2092073 h 3012474"/>
              <a:gd name="connsiteX5" fmla="*/ 1272250 w 3027730"/>
              <a:gd name="connsiteY5" fmla="*/ 3005209 h 3012474"/>
              <a:gd name="connsiteX6" fmla="*/ 27222 w 3027730"/>
              <a:gd name="connsiteY6" fmla="*/ 1624714 h 3012474"/>
              <a:gd name="connsiteX0" fmla="*/ 27222 w 3027730"/>
              <a:gd name="connsiteY0" fmla="*/ 1624714 h 3018036"/>
              <a:gd name="connsiteX1" fmla="*/ 468921 w 3027730"/>
              <a:gd name="connsiteY1" fmla="*/ 460819 h 3018036"/>
              <a:gd name="connsiteX2" fmla="*/ 1428037 w 3027730"/>
              <a:gd name="connsiteY2" fmla="*/ 379 h 3018036"/>
              <a:gd name="connsiteX3" fmla="*/ 2649935 w 3027730"/>
              <a:gd name="connsiteY3" fmla="*/ 406634 h 3018036"/>
              <a:gd name="connsiteX4" fmla="*/ 2950772 w 3027730"/>
              <a:gd name="connsiteY4" fmla="*/ 2092073 h 3018036"/>
              <a:gd name="connsiteX5" fmla="*/ 1272250 w 3027730"/>
              <a:gd name="connsiteY5" fmla="*/ 3005209 h 3018036"/>
              <a:gd name="connsiteX6" fmla="*/ 27222 w 3027730"/>
              <a:gd name="connsiteY6" fmla="*/ 1624714 h 3018036"/>
              <a:gd name="connsiteX0" fmla="*/ 27222 w 3074585"/>
              <a:gd name="connsiteY0" fmla="*/ 1624714 h 3018036"/>
              <a:gd name="connsiteX1" fmla="*/ 468921 w 3074585"/>
              <a:gd name="connsiteY1" fmla="*/ 460819 h 3018036"/>
              <a:gd name="connsiteX2" fmla="*/ 1428037 w 3074585"/>
              <a:gd name="connsiteY2" fmla="*/ 379 h 3018036"/>
              <a:gd name="connsiteX3" fmla="*/ 2649935 w 3074585"/>
              <a:gd name="connsiteY3" fmla="*/ 406634 h 3018036"/>
              <a:gd name="connsiteX4" fmla="*/ 2950772 w 3074585"/>
              <a:gd name="connsiteY4" fmla="*/ 2092073 h 3018036"/>
              <a:gd name="connsiteX5" fmla="*/ 1272250 w 3074585"/>
              <a:gd name="connsiteY5" fmla="*/ 3005209 h 3018036"/>
              <a:gd name="connsiteX6" fmla="*/ 27222 w 3074585"/>
              <a:gd name="connsiteY6" fmla="*/ 1624714 h 3018036"/>
              <a:gd name="connsiteX0" fmla="*/ 11907 w 3059270"/>
              <a:gd name="connsiteY0" fmla="*/ 1624714 h 3018036"/>
              <a:gd name="connsiteX1" fmla="*/ 453606 w 3059270"/>
              <a:gd name="connsiteY1" fmla="*/ 460819 h 3018036"/>
              <a:gd name="connsiteX2" fmla="*/ 1412722 w 3059270"/>
              <a:gd name="connsiteY2" fmla="*/ 379 h 3018036"/>
              <a:gd name="connsiteX3" fmla="*/ 2634620 w 3059270"/>
              <a:gd name="connsiteY3" fmla="*/ 406634 h 3018036"/>
              <a:gd name="connsiteX4" fmla="*/ 2935457 w 3059270"/>
              <a:gd name="connsiteY4" fmla="*/ 2092073 h 3018036"/>
              <a:gd name="connsiteX5" fmla="*/ 1256935 w 3059270"/>
              <a:gd name="connsiteY5" fmla="*/ 3005209 h 3018036"/>
              <a:gd name="connsiteX6" fmla="*/ 11907 w 3059270"/>
              <a:gd name="connsiteY6" fmla="*/ 1624714 h 3018036"/>
              <a:gd name="connsiteX0" fmla="*/ 11907 w 3045014"/>
              <a:gd name="connsiteY0" fmla="*/ 1624335 h 3017657"/>
              <a:gd name="connsiteX1" fmla="*/ 453606 w 3045014"/>
              <a:gd name="connsiteY1" fmla="*/ 460440 h 3017657"/>
              <a:gd name="connsiteX2" fmla="*/ 1412722 w 3045014"/>
              <a:gd name="connsiteY2" fmla="*/ 0 h 3017657"/>
              <a:gd name="connsiteX3" fmla="*/ 2551450 w 3045014"/>
              <a:gd name="connsiteY3" fmla="*/ 461827 h 3017657"/>
              <a:gd name="connsiteX4" fmla="*/ 2935457 w 3045014"/>
              <a:gd name="connsiteY4" fmla="*/ 2091694 h 3017657"/>
              <a:gd name="connsiteX5" fmla="*/ 1256935 w 3045014"/>
              <a:gd name="connsiteY5" fmla="*/ 3004830 h 3017657"/>
              <a:gd name="connsiteX6" fmla="*/ 11907 w 3045014"/>
              <a:gd name="connsiteY6" fmla="*/ 1624335 h 3017657"/>
              <a:gd name="connsiteX0" fmla="*/ 14192 w 3047299"/>
              <a:gd name="connsiteY0" fmla="*/ 1624335 h 3017657"/>
              <a:gd name="connsiteX1" fmla="*/ 455891 w 3047299"/>
              <a:gd name="connsiteY1" fmla="*/ 460440 h 3017657"/>
              <a:gd name="connsiteX2" fmla="*/ 1415007 w 3047299"/>
              <a:gd name="connsiteY2" fmla="*/ 0 h 3017657"/>
              <a:gd name="connsiteX3" fmla="*/ 2553735 w 3047299"/>
              <a:gd name="connsiteY3" fmla="*/ 461827 h 3017657"/>
              <a:gd name="connsiteX4" fmla="*/ 2937742 w 3047299"/>
              <a:gd name="connsiteY4" fmla="*/ 2091694 h 3017657"/>
              <a:gd name="connsiteX5" fmla="*/ 1259220 w 3047299"/>
              <a:gd name="connsiteY5" fmla="*/ 3004830 h 3017657"/>
              <a:gd name="connsiteX6" fmla="*/ 14192 w 3047299"/>
              <a:gd name="connsiteY6" fmla="*/ 1624335 h 3017657"/>
              <a:gd name="connsiteX0" fmla="*/ 14192 w 2960523"/>
              <a:gd name="connsiteY0" fmla="*/ 1624335 h 3017246"/>
              <a:gd name="connsiteX1" fmla="*/ 455891 w 2960523"/>
              <a:gd name="connsiteY1" fmla="*/ 460440 h 3017246"/>
              <a:gd name="connsiteX2" fmla="*/ 1415007 w 2960523"/>
              <a:gd name="connsiteY2" fmla="*/ 0 h 3017246"/>
              <a:gd name="connsiteX3" fmla="*/ 2553735 w 2960523"/>
              <a:gd name="connsiteY3" fmla="*/ 461827 h 3017246"/>
              <a:gd name="connsiteX4" fmla="*/ 2837859 w 2960523"/>
              <a:gd name="connsiteY4" fmla="*/ 2086251 h 3017246"/>
              <a:gd name="connsiteX5" fmla="*/ 1259220 w 2960523"/>
              <a:gd name="connsiteY5" fmla="*/ 3004830 h 3017246"/>
              <a:gd name="connsiteX6" fmla="*/ 14192 w 2960523"/>
              <a:gd name="connsiteY6" fmla="*/ 1624335 h 3017246"/>
              <a:gd name="connsiteX0" fmla="*/ 14192 w 2957884"/>
              <a:gd name="connsiteY0" fmla="*/ 1626269 h 3019180"/>
              <a:gd name="connsiteX1" fmla="*/ 455891 w 2957884"/>
              <a:gd name="connsiteY1" fmla="*/ 462374 h 3019180"/>
              <a:gd name="connsiteX2" fmla="*/ 1415007 w 2957884"/>
              <a:gd name="connsiteY2" fmla="*/ 1934 h 3019180"/>
              <a:gd name="connsiteX3" fmla="*/ 2539531 w 2957884"/>
              <a:gd name="connsiteY3" fmla="*/ 618605 h 3019180"/>
              <a:gd name="connsiteX4" fmla="*/ 2837859 w 2957884"/>
              <a:gd name="connsiteY4" fmla="*/ 2088185 h 3019180"/>
              <a:gd name="connsiteX5" fmla="*/ 1259220 w 2957884"/>
              <a:gd name="connsiteY5" fmla="*/ 3006764 h 3019180"/>
              <a:gd name="connsiteX6" fmla="*/ 14192 w 2957884"/>
              <a:gd name="connsiteY6" fmla="*/ 1626269 h 3019180"/>
              <a:gd name="connsiteX0" fmla="*/ 13945 w 2955938"/>
              <a:gd name="connsiteY0" fmla="*/ 1591183 h 2984094"/>
              <a:gd name="connsiteX1" fmla="*/ 455644 w 2955938"/>
              <a:gd name="connsiteY1" fmla="*/ 427288 h 2984094"/>
              <a:gd name="connsiteX2" fmla="*/ 1478416 w 2955938"/>
              <a:gd name="connsiteY2" fmla="*/ 2429 h 2984094"/>
              <a:gd name="connsiteX3" fmla="*/ 2539284 w 2955938"/>
              <a:gd name="connsiteY3" fmla="*/ 583519 h 2984094"/>
              <a:gd name="connsiteX4" fmla="*/ 2837612 w 2955938"/>
              <a:gd name="connsiteY4" fmla="*/ 2053099 h 2984094"/>
              <a:gd name="connsiteX5" fmla="*/ 1258973 w 2955938"/>
              <a:gd name="connsiteY5" fmla="*/ 2971678 h 2984094"/>
              <a:gd name="connsiteX6" fmla="*/ 13945 w 2955938"/>
              <a:gd name="connsiteY6" fmla="*/ 1591183 h 2984094"/>
              <a:gd name="connsiteX0" fmla="*/ 14815 w 2932012"/>
              <a:gd name="connsiteY0" fmla="*/ 1604636 h 2983550"/>
              <a:gd name="connsiteX1" fmla="*/ 431718 w 2932012"/>
              <a:gd name="connsiteY1" fmla="*/ 427313 h 2983550"/>
              <a:gd name="connsiteX2" fmla="*/ 1454490 w 2932012"/>
              <a:gd name="connsiteY2" fmla="*/ 2454 h 2983550"/>
              <a:gd name="connsiteX3" fmla="*/ 2515358 w 2932012"/>
              <a:gd name="connsiteY3" fmla="*/ 583544 h 2983550"/>
              <a:gd name="connsiteX4" fmla="*/ 2813686 w 2932012"/>
              <a:gd name="connsiteY4" fmla="*/ 2053124 h 2983550"/>
              <a:gd name="connsiteX5" fmla="*/ 1235047 w 2932012"/>
              <a:gd name="connsiteY5" fmla="*/ 2971703 h 2983550"/>
              <a:gd name="connsiteX6" fmla="*/ 14815 w 2932012"/>
              <a:gd name="connsiteY6" fmla="*/ 1604636 h 2983550"/>
              <a:gd name="connsiteX0" fmla="*/ 16628 w 2890261"/>
              <a:gd name="connsiteY0" fmla="*/ 1616089 h 2983092"/>
              <a:gd name="connsiteX1" fmla="*/ 389967 w 2890261"/>
              <a:gd name="connsiteY1" fmla="*/ 427335 h 2983092"/>
              <a:gd name="connsiteX2" fmla="*/ 1412739 w 2890261"/>
              <a:gd name="connsiteY2" fmla="*/ 2476 h 2983092"/>
              <a:gd name="connsiteX3" fmla="*/ 2473607 w 2890261"/>
              <a:gd name="connsiteY3" fmla="*/ 583566 h 2983092"/>
              <a:gd name="connsiteX4" fmla="*/ 2771935 w 2890261"/>
              <a:gd name="connsiteY4" fmla="*/ 2053146 h 2983092"/>
              <a:gd name="connsiteX5" fmla="*/ 1193296 w 2890261"/>
              <a:gd name="connsiteY5" fmla="*/ 2971725 h 2983092"/>
              <a:gd name="connsiteX6" fmla="*/ 16628 w 2890261"/>
              <a:gd name="connsiteY6" fmla="*/ 1616089 h 2983092"/>
              <a:gd name="connsiteX0" fmla="*/ 28885 w 2902518"/>
              <a:gd name="connsiteY0" fmla="*/ 1614467 h 2981472"/>
              <a:gd name="connsiteX1" fmla="*/ 449105 w 2902518"/>
              <a:gd name="connsiteY1" fmla="*/ 482063 h 2981472"/>
              <a:gd name="connsiteX2" fmla="*/ 1424996 w 2902518"/>
              <a:gd name="connsiteY2" fmla="*/ 854 h 2981472"/>
              <a:gd name="connsiteX3" fmla="*/ 2485864 w 2902518"/>
              <a:gd name="connsiteY3" fmla="*/ 581944 h 2981472"/>
              <a:gd name="connsiteX4" fmla="*/ 2784192 w 2902518"/>
              <a:gd name="connsiteY4" fmla="*/ 2051524 h 2981472"/>
              <a:gd name="connsiteX5" fmla="*/ 1205553 w 2902518"/>
              <a:gd name="connsiteY5" fmla="*/ 2970103 h 2981472"/>
              <a:gd name="connsiteX6" fmla="*/ 28885 w 2902518"/>
              <a:gd name="connsiteY6" fmla="*/ 1614467 h 2981472"/>
              <a:gd name="connsiteX0" fmla="*/ 29067 w 2902700"/>
              <a:gd name="connsiteY0" fmla="*/ 1614467 h 2981470"/>
              <a:gd name="connsiteX1" fmla="*/ 449287 w 2902700"/>
              <a:gd name="connsiteY1" fmla="*/ 482063 h 2981470"/>
              <a:gd name="connsiteX2" fmla="*/ 1425178 w 2902700"/>
              <a:gd name="connsiteY2" fmla="*/ 854 h 2981470"/>
              <a:gd name="connsiteX3" fmla="*/ 2486046 w 2902700"/>
              <a:gd name="connsiteY3" fmla="*/ 581944 h 2981470"/>
              <a:gd name="connsiteX4" fmla="*/ 2784374 w 2902700"/>
              <a:gd name="connsiteY4" fmla="*/ 2051524 h 2981470"/>
              <a:gd name="connsiteX5" fmla="*/ 1205735 w 2902700"/>
              <a:gd name="connsiteY5" fmla="*/ 2970103 h 2981470"/>
              <a:gd name="connsiteX6" fmla="*/ 29067 w 2902700"/>
              <a:gd name="connsiteY6" fmla="*/ 1614467 h 2981470"/>
              <a:gd name="connsiteX0" fmla="*/ 31759 w 2861927"/>
              <a:gd name="connsiteY0" fmla="*/ 1748662 h 2976424"/>
              <a:gd name="connsiteX1" fmla="*/ 408514 w 2861927"/>
              <a:gd name="connsiteY1" fmla="*/ 482146 h 2976424"/>
              <a:gd name="connsiteX2" fmla="*/ 1384405 w 2861927"/>
              <a:gd name="connsiteY2" fmla="*/ 937 h 2976424"/>
              <a:gd name="connsiteX3" fmla="*/ 2445273 w 2861927"/>
              <a:gd name="connsiteY3" fmla="*/ 582027 h 2976424"/>
              <a:gd name="connsiteX4" fmla="*/ 2743601 w 2861927"/>
              <a:gd name="connsiteY4" fmla="*/ 2051607 h 2976424"/>
              <a:gd name="connsiteX5" fmla="*/ 1164962 w 2861927"/>
              <a:gd name="connsiteY5" fmla="*/ 2970186 h 2976424"/>
              <a:gd name="connsiteX6" fmla="*/ 31759 w 2861927"/>
              <a:gd name="connsiteY6" fmla="*/ 1748662 h 2976424"/>
              <a:gd name="connsiteX0" fmla="*/ 32411 w 2861230"/>
              <a:gd name="connsiteY0" fmla="*/ 1703227 h 2930989"/>
              <a:gd name="connsiteX1" fmla="*/ 409166 w 2861230"/>
              <a:gd name="connsiteY1" fmla="*/ 436711 h 2930989"/>
              <a:gd name="connsiteX2" fmla="*/ 1436640 w 2861230"/>
              <a:gd name="connsiteY2" fmla="*/ 1129 h 2930989"/>
              <a:gd name="connsiteX3" fmla="*/ 2445925 w 2861230"/>
              <a:gd name="connsiteY3" fmla="*/ 536592 h 2930989"/>
              <a:gd name="connsiteX4" fmla="*/ 2744253 w 2861230"/>
              <a:gd name="connsiteY4" fmla="*/ 2006172 h 2930989"/>
              <a:gd name="connsiteX5" fmla="*/ 1165614 w 2861230"/>
              <a:gd name="connsiteY5" fmla="*/ 2924751 h 2930989"/>
              <a:gd name="connsiteX6" fmla="*/ 32411 w 2861230"/>
              <a:gd name="connsiteY6" fmla="*/ 1703227 h 2930989"/>
              <a:gd name="connsiteX0" fmla="*/ 32413 w 2825621"/>
              <a:gd name="connsiteY0" fmla="*/ 1703227 h 2929700"/>
              <a:gd name="connsiteX1" fmla="*/ 409168 w 2825621"/>
              <a:gd name="connsiteY1" fmla="*/ 436711 h 2929700"/>
              <a:gd name="connsiteX2" fmla="*/ 1436642 w 2825621"/>
              <a:gd name="connsiteY2" fmla="*/ 1129 h 2929700"/>
              <a:gd name="connsiteX3" fmla="*/ 2445927 w 2825621"/>
              <a:gd name="connsiteY3" fmla="*/ 536592 h 2929700"/>
              <a:gd name="connsiteX4" fmla="*/ 2702042 w 2825621"/>
              <a:gd name="connsiteY4" fmla="*/ 1979994 h 2929700"/>
              <a:gd name="connsiteX5" fmla="*/ 1165616 w 2825621"/>
              <a:gd name="connsiteY5" fmla="*/ 2924751 h 2929700"/>
              <a:gd name="connsiteX6" fmla="*/ 32413 w 2825621"/>
              <a:gd name="connsiteY6" fmla="*/ 1703227 h 2929700"/>
              <a:gd name="connsiteX0" fmla="*/ 33345 w 2826553"/>
              <a:gd name="connsiteY0" fmla="*/ 1703227 h 2887517"/>
              <a:gd name="connsiteX1" fmla="*/ 410100 w 2826553"/>
              <a:gd name="connsiteY1" fmla="*/ 436711 h 2887517"/>
              <a:gd name="connsiteX2" fmla="*/ 1437574 w 2826553"/>
              <a:gd name="connsiteY2" fmla="*/ 1129 h 2887517"/>
              <a:gd name="connsiteX3" fmla="*/ 2446859 w 2826553"/>
              <a:gd name="connsiteY3" fmla="*/ 536592 h 2887517"/>
              <a:gd name="connsiteX4" fmla="*/ 2702974 w 2826553"/>
              <a:gd name="connsiteY4" fmla="*/ 1979994 h 2887517"/>
              <a:gd name="connsiteX5" fmla="*/ 1185353 w 2826553"/>
              <a:gd name="connsiteY5" fmla="*/ 2881864 h 2887517"/>
              <a:gd name="connsiteX6" fmla="*/ 33345 w 2826553"/>
              <a:gd name="connsiteY6" fmla="*/ 1703227 h 2887517"/>
              <a:gd name="connsiteX0" fmla="*/ 12394 w 2805602"/>
              <a:gd name="connsiteY0" fmla="*/ 1703227 h 2887517"/>
              <a:gd name="connsiteX1" fmla="*/ 389149 w 2805602"/>
              <a:gd name="connsiteY1" fmla="*/ 436711 h 2887517"/>
              <a:gd name="connsiteX2" fmla="*/ 1416623 w 2805602"/>
              <a:gd name="connsiteY2" fmla="*/ 1129 h 2887517"/>
              <a:gd name="connsiteX3" fmla="*/ 2425908 w 2805602"/>
              <a:gd name="connsiteY3" fmla="*/ 536592 h 2887517"/>
              <a:gd name="connsiteX4" fmla="*/ 2682023 w 2805602"/>
              <a:gd name="connsiteY4" fmla="*/ 1979994 h 2887517"/>
              <a:gd name="connsiteX5" fmla="*/ 1164402 w 2805602"/>
              <a:gd name="connsiteY5" fmla="*/ 2881864 h 2887517"/>
              <a:gd name="connsiteX6" fmla="*/ 12394 w 2805602"/>
              <a:gd name="connsiteY6" fmla="*/ 1703227 h 2887517"/>
              <a:gd name="connsiteX0" fmla="*/ 32809 w 2826017"/>
              <a:gd name="connsiteY0" fmla="*/ 1703227 h 2887517"/>
              <a:gd name="connsiteX1" fmla="*/ 409564 w 2826017"/>
              <a:gd name="connsiteY1" fmla="*/ 436711 h 2887517"/>
              <a:gd name="connsiteX2" fmla="*/ 1437038 w 2826017"/>
              <a:gd name="connsiteY2" fmla="*/ 1129 h 2887517"/>
              <a:gd name="connsiteX3" fmla="*/ 2446323 w 2826017"/>
              <a:gd name="connsiteY3" fmla="*/ 536592 h 2887517"/>
              <a:gd name="connsiteX4" fmla="*/ 2702438 w 2826017"/>
              <a:gd name="connsiteY4" fmla="*/ 1979994 h 2887517"/>
              <a:gd name="connsiteX5" fmla="*/ 1184817 w 2826017"/>
              <a:gd name="connsiteY5" fmla="*/ 2881864 h 2887517"/>
              <a:gd name="connsiteX6" fmla="*/ 32809 w 2826017"/>
              <a:gd name="connsiteY6" fmla="*/ 1703227 h 288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6017" h="2887517">
                <a:moveTo>
                  <a:pt x="32809" y="1703227"/>
                </a:moveTo>
                <a:cubicBezTo>
                  <a:pt x="-94915" y="1117381"/>
                  <a:pt x="175526" y="720394"/>
                  <a:pt x="409564" y="436711"/>
                </a:cubicBezTo>
                <a:cubicBezTo>
                  <a:pt x="643602" y="153028"/>
                  <a:pt x="1097578" y="-15518"/>
                  <a:pt x="1437038" y="1129"/>
                </a:cubicBezTo>
                <a:cubicBezTo>
                  <a:pt x="1776498" y="17776"/>
                  <a:pt x="2235423" y="206781"/>
                  <a:pt x="2446323" y="536592"/>
                </a:cubicBezTo>
                <a:cubicBezTo>
                  <a:pt x="2657223" y="866403"/>
                  <a:pt x="3016718" y="1377564"/>
                  <a:pt x="2702438" y="1979994"/>
                </a:cubicBezTo>
                <a:cubicBezTo>
                  <a:pt x="2259464" y="2697570"/>
                  <a:pt x="1629755" y="2927992"/>
                  <a:pt x="1184817" y="2881864"/>
                </a:cubicBezTo>
                <a:cubicBezTo>
                  <a:pt x="739879" y="2835736"/>
                  <a:pt x="160533" y="2289073"/>
                  <a:pt x="32809" y="1703227"/>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nvGrpSpPr>
          <p:cNvPr id="14" name="Group 13">
            <a:extLst>
              <a:ext uri="{FF2B5EF4-FFF2-40B4-BE49-F238E27FC236}">
                <a16:creationId xmlns:a16="http://schemas.microsoft.com/office/drawing/2014/main" id="{4FA02AC5-1148-4E28-7860-7D49DCF2DF4E}"/>
              </a:ext>
            </a:extLst>
          </p:cNvPr>
          <p:cNvGrpSpPr/>
          <p:nvPr/>
        </p:nvGrpSpPr>
        <p:grpSpPr>
          <a:xfrm rot="339675">
            <a:off x="10606797" y="4942265"/>
            <a:ext cx="688256" cy="306609"/>
            <a:chOff x="10096975" y="5939226"/>
            <a:chExt cx="929806" cy="414217"/>
          </a:xfrm>
        </p:grpSpPr>
        <p:sp>
          <p:nvSpPr>
            <p:cNvPr id="15" name="Freeform: Shape 14">
              <a:extLst>
                <a:ext uri="{FF2B5EF4-FFF2-40B4-BE49-F238E27FC236}">
                  <a16:creationId xmlns:a16="http://schemas.microsoft.com/office/drawing/2014/main" id="{8BA5EC45-A55E-61AB-5219-715500F31E80}"/>
                </a:ext>
              </a:extLst>
            </p:cNvPr>
            <p:cNvSpPr/>
            <p:nvPr/>
          </p:nvSpPr>
          <p:spPr>
            <a:xfrm>
              <a:off x="10655179" y="5944357"/>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rgbClr val="2C34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Freeform: Shape 15">
              <a:extLst>
                <a:ext uri="{FF2B5EF4-FFF2-40B4-BE49-F238E27FC236}">
                  <a16:creationId xmlns:a16="http://schemas.microsoft.com/office/drawing/2014/main" id="{B0E19869-B0BF-760A-E449-2E22E661966F}"/>
                </a:ext>
              </a:extLst>
            </p:cNvPr>
            <p:cNvSpPr/>
            <p:nvPr/>
          </p:nvSpPr>
          <p:spPr>
            <a:xfrm>
              <a:off x="10273067" y="5939226"/>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rgbClr val="2C34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Freeform: Shape 16">
              <a:extLst>
                <a:ext uri="{FF2B5EF4-FFF2-40B4-BE49-F238E27FC236}">
                  <a16:creationId xmlns:a16="http://schemas.microsoft.com/office/drawing/2014/main" id="{55C8F095-9970-0014-E622-0AA61539A6A9}"/>
                </a:ext>
              </a:extLst>
            </p:cNvPr>
            <p:cNvSpPr/>
            <p:nvPr/>
          </p:nvSpPr>
          <p:spPr>
            <a:xfrm>
              <a:off x="10096975" y="6085720"/>
              <a:ext cx="929806" cy="26772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rgbClr val="2C34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1535974"/>
            <a:ext cx="6096249" cy="1446597"/>
          </a:xfrm>
        </p:spPr>
        <p:txBody>
          <a:bodyPr>
            <a:normAutofit/>
          </a:bodyPr>
          <a:lstStyle>
            <a:lvl1pPr>
              <a:defRPr sz="7200">
                <a:solidFill>
                  <a:schemeClr val="tx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00791" y="2993457"/>
            <a:ext cx="8894912" cy="2155664"/>
          </a:xfrm>
          <a:prstGeom prst="rect">
            <a:avLst/>
          </a:prstGeom>
        </p:spPr>
        <p:txBody>
          <a:bodyPr/>
          <a:lstStyle>
            <a:lvl1pPr>
              <a:buNone/>
              <a:defRPr>
                <a:solidFill>
                  <a:schemeClr val="tx2"/>
                </a:solidFill>
              </a:defRPr>
            </a:lvl1pPr>
            <a:lvl2pPr>
              <a:buNone/>
              <a:defRPr>
                <a:solidFill>
                  <a:schemeClr val="tx2"/>
                </a:solidFill>
              </a:defRPr>
            </a:lvl2pPr>
            <a:lvl3pPr>
              <a:buNone/>
              <a:defRPr>
                <a:solidFill>
                  <a:schemeClr val="tx2"/>
                </a:solidFill>
              </a:defRPr>
            </a:lvl3pPr>
            <a:lvl4pPr>
              <a:buNone/>
              <a:defRPr>
                <a:solidFill>
                  <a:schemeClr val="tx2"/>
                </a:solidFill>
              </a:defRPr>
            </a:lvl4pPr>
            <a:lvl5pPr>
              <a:buNone/>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tx2"/>
                </a:solidFill>
              </a:defRPr>
            </a:lvl1pPr>
          </a:lstStyle>
          <a:p>
            <a:endParaRPr lang="en-US">
              <a:solidFill>
                <a:schemeClr val="tx2"/>
              </a:solidFill>
            </a:endParaRPr>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6987577" y="6356350"/>
            <a:ext cx="1801089" cy="365125"/>
          </a:xfrm>
        </p:spPr>
        <p:txBody>
          <a:bodyPr/>
          <a:lstStyle>
            <a:lvl1pPr>
              <a:defRPr>
                <a:solidFill>
                  <a:schemeClr val="tx2"/>
                </a:solidFill>
              </a:defRPr>
            </a:lvl1pPr>
          </a:lstStyle>
          <a:p>
            <a:fld id="{4BEBB76A-5642-4655-AA5F-D2E8581DD95F}" type="datetimeFigureOut">
              <a:rPr lang="en-US" smtClean="0"/>
              <a:pPr/>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pPr/>
              <a:t>‹#›</a:t>
            </a:fld>
            <a:endParaRPr lang="en-US"/>
          </a:p>
        </p:txBody>
      </p:sp>
    </p:spTree>
    <p:extLst>
      <p:ext uri="{BB962C8B-B14F-4D97-AF65-F5344CB8AC3E}">
        <p14:creationId xmlns:p14="http://schemas.microsoft.com/office/powerpoint/2010/main" val="2668516775"/>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43716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195220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345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3CEDCC-8645-A5B4-D871-D690615124B2}"/>
              </a:ext>
              <a:ext uri="{C183D7F6-B498-43B3-948B-1728B52AA6E4}">
                <adec:decorative xmlns:adec="http://schemas.microsoft.com/office/drawing/2017/decorative" val="1"/>
              </a:ext>
            </a:extLst>
          </p:cNvPr>
          <p:cNvSpPr/>
          <p:nvPr/>
        </p:nvSpPr>
        <p:spPr>
          <a:xfrm>
            <a:off x="1" y="0"/>
            <a:ext cx="12191996" cy="6858000"/>
          </a:xfrm>
          <a:prstGeom prst="rect">
            <a:avLst/>
          </a:prstGeom>
          <a:solidFill>
            <a:schemeClr val="bg2">
              <a:lumMod val="9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cxnSp>
        <p:nvCxnSpPr>
          <p:cNvPr id="9" name="Straight Connector 8">
            <a:extLst>
              <a:ext uri="{FF2B5EF4-FFF2-40B4-BE49-F238E27FC236}">
                <a16:creationId xmlns:a16="http://schemas.microsoft.com/office/drawing/2014/main" id="{65A45860-DB3A-9EDB-7B6D-FBF1001212E9}"/>
              </a:ext>
              <a:ext uri="{C183D7F6-B498-43B3-948B-1728B52AA6E4}">
                <adec:decorative xmlns:adec="http://schemas.microsoft.com/office/drawing/2017/decorative" val="1"/>
              </a:ext>
            </a:extLst>
          </p:cNvPr>
          <p:cNvCxnSpPr>
            <a:cxnSpLocks/>
          </p:cNvCxnSpPr>
          <p:nvPr/>
        </p:nvCxnSpPr>
        <p:spPr>
          <a:xfrm flipH="1">
            <a:off x="1321906" y="685800"/>
            <a:ext cx="10184294" cy="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C2FAA59-861A-3F3D-3441-F663554088BE}"/>
              </a:ext>
              <a:ext uri="{C183D7F6-B498-43B3-948B-1728B52AA6E4}">
                <adec:decorative xmlns:adec="http://schemas.microsoft.com/office/drawing/2017/decorative" val="1"/>
              </a:ext>
            </a:extLst>
          </p:cNvPr>
          <p:cNvSpPr/>
          <p:nvPr/>
        </p:nvSpPr>
        <p:spPr>
          <a:xfrm>
            <a:off x="4724403" y="2043904"/>
            <a:ext cx="7467597" cy="4814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rot="16200000">
            <a:off x="-1406175" y="2720396"/>
            <a:ext cx="5645423" cy="2494309"/>
          </a:xfrm>
          <a:solidFill>
            <a:schemeClr val="bg2">
              <a:lumMod val="90000"/>
            </a:schemeClr>
          </a:solidFill>
        </p:spPr>
        <p:txBody>
          <a:bodyPr vert="horz" lIns="91440" tIns="45720" rIns="91440" bIns="137160" rtlCol="0" anchor="t">
            <a:normAutofit/>
          </a:bodyPr>
          <a:lstStyle>
            <a:lvl1pPr>
              <a:defRPr lang="en-US" sz="12000" dirty="0">
                <a:solidFill>
                  <a:schemeClr val="accent2"/>
                </a:solidFill>
              </a:defRPr>
            </a:lvl1pPr>
          </a:lstStyle>
          <a:p>
            <a:pPr lvl="0"/>
            <a:r>
              <a:rPr lang="en-US" dirty="0"/>
              <a:t>Agenda</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586410" y="569843"/>
            <a:ext cx="1470992" cy="541698"/>
          </a:xfrm>
          <a:solidFill>
            <a:schemeClr val="bg2">
              <a:lumMod val="90000"/>
            </a:schemeClr>
          </a:solidFill>
        </p:spPr>
        <p:txBody>
          <a:bodyPr anchor="t"/>
          <a:lstStyle>
            <a:lvl1pPr algn="l">
              <a:defRPr sz="1050"/>
            </a:lvl1pPr>
          </a:lstStyle>
          <a:p>
            <a:r>
              <a:rPr lang="en-US"/>
              <a:t>Sample Footer Text</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410198" y="2743202"/>
            <a:ext cx="6096001" cy="3467098"/>
          </a:xfrm>
        </p:spPr>
        <p:txBody>
          <a:bodyPr>
            <a:normAutofit/>
          </a:bodyPr>
          <a:lstStyle>
            <a:lvl1pPr marL="342900" indent="-342900">
              <a:buClr>
                <a:schemeClr val="accent2"/>
              </a:buClr>
              <a:buFont typeface="+mj-lt"/>
              <a:buAutoNum type="arabicPeriod"/>
              <a:defRPr sz="1800"/>
            </a:lvl1pPr>
            <a:lvl2pPr marL="800100" indent="-342900">
              <a:buClr>
                <a:schemeClr val="accent2"/>
              </a:buClr>
              <a:buFont typeface="+mj-lt"/>
              <a:buAutoNum type="arabicPeriod"/>
              <a:defRPr sz="1600"/>
            </a:lvl2pPr>
            <a:lvl3pPr marL="1257300" indent="-342900">
              <a:buClr>
                <a:schemeClr val="accent2"/>
              </a:buClr>
              <a:buFont typeface="+mj-lt"/>
              <a:buAutoNum type="arabicPeriod"/>
              <a:defRPr sz="1400"/>
            </a:lvl3pPr>
            <a:lvl4pPr>
              <a:buClr>
                <a:schemeClr val="accent2"/>
              </a:buClr>
              <a:buFont typeface="+mj-lt"/>
              <a:buAutoNum type="arabicPeriod"/>
              <a:defRPr sz="1200"/>
            </a:lvl4pPr>
            <a:lvl5pPr>
              <a:buClr>
                <a:schemeClr val="accent2"/>
              </a:buCl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900458" y="413627"/>
            <a:ext cx="1256738" cy="545500"/>
          </a:xfrm>
          <a:solidFill>
            <a:schemeClr val="bg2">
              <a:lumMod val="90000"/>
            </a:schemeClr>
          </a:solidFill>
        </p:spPr>
        <p:txBody>
          <a:bodyPr/>
          <a:lstStyle/>
          <a:p>
            <a:fld id="{6C2206C6-C6B2-4E06-A7AA-7F308C2F851D}"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157196" y="413627"/>
            <a:ext cx="429372" cy="545500"/>
          </a:xfrm>
          <a:solidFill>
            <a:schemeClr val="bg2">
              <a:lumMod val="90000"/>
            </a:schemeClr>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5400498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17839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5486233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088064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7250998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3412614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01968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517931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666369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C15A-AAA7-3DAA-612C-B94ABC2DF8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A78E0E-28E4-4088-6D55-5C3135599B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26A0FA-716E-D2FA-3C6E-B0907AD897F8}"/>
              </a:ext>
            </a:extLst>
          </p:cNvPr>
          <p:cNvSpPr>
            <a:spLocks noGrp="1"/>
          </p:cNvSpPr>
          <p:nvPr>
            <p:ph type="dt" sz="half" idx="10"/>
          </p:nvPr>
        </p:nvSpPr>
        <p:spPr/>
        <p:txBody>
          <a:bodyPr/>
          <a:lstStyle/>
          <a:p>
            <a:fld id="{EC98D75B-677A-4856-8DA1-22B0A7D806B6}" type="datetimeFigureOut">
              <a:rPr lang="en-US" smtClean="0"/>
              <a:t>1/24/2026</a:t>
            </a:fld>
            <a:endParaRPr lang="en-US"/>
          </a:p>
        </p:txBody>
      </p:sp>
      <p:sp>
        <p:nvSpPr>
          <p:cNvPr id="5" name="Footer Placeholder 4">
            <a:extLst>
              <a:ext uri="{FF2B5EF4-FFF2-40B4-BE49-F238E27FC236}">
                <a16:creationId xmlns:a16="http://schemas.microsoft.com/office/drawing/2014/main" id="{94FDE1D0-A38B-C3F0-F187-05EA92A8F5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0BAB7-BE6F-E307-391C-45C5CAE29C87}"/>
              </a:ext>
            </a:extLst>
          </p:cNvPr>
          <p:cNvSpPr>
            <a:spLocks noGrp="1"/>
          </p:cNvSpPr>
          <p:nvPr>
            <p:ph type="sldNum" sz="quarter" idx="12"/>
          </p:nvPr>
        </p:nvSpPr>
        <p:spPr/>
        <p:txBody>
          <a:bodyPr/>
          <a:lstStyle/>
          <a:p>
            <a:fld id="{A2D38D11-D0B0-4C25-9A3B-7316010B83C4}" type="slidenum">
              <a:rPr lang="en-US" smtClean="0"/>
              <a:t>‹#›</a:t>
            </a:fld>
            <a:endParaRPr lang="en-US"/>
          </a:p>
        </p:txBody>
      </p:sp>
    </p:spTree>
    <p:extLst>
      <p:ext uri="{BB962C8B-B14F-4D97-AF65-F5344CB8AC3E}">
        <p14:creationId xmlns:p14="http://schemas.microsoft.com/office/powerpoint/2010/main" val="24986679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B2BD-A6D6-FEC9-EE41-86A30FE224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F91F9-6CA7-3283-6D31-3EEDD62E3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33A76-2329-7568-C697-1E17BBA69BE1}"/>
              </a:ext>
            </a:extLst>
          </p:cNvPr>
          <p:cNvSpPr>
            <a:spLocks noGrp="1"/>
          </p:cNvSpPr>
          <p:nvPr>
            <p:ph type="dt" sz="half" idx="10"/>
          </p:nvPr>
        </p:nvSpPr>
        <p:spPr/>
        <p:txBody>
          <a:bodyPr/>
          <a:lstStyle/>
          <a:p>
            <a:fld id="{EC98D75B-677A-4856-8DA1-22B0A7D806B6}" type="datetimeFigureOut">
              <a:rPr lang="en-US" smtClean="0"/>
              <a:t>1/24/2026</a:t>
            </a:fld>
            <a:endParaRPr lang="en-US"/>
          </a:p>
        </p:txBody>
      </p:sp>
      <p:sp>
        <p:nvSpPr>
          <p:cNvPr id="5" name="Footer Placeholder 4">
            <a:extLst>
              <a:ext uri="{FF2B5EF4-FFF2-40B4-BE49-F238E27FC236}">
                <a16:creationId xmlns:a16="http://schemas.microsoft.com/office/drawing/2014/main" id="{1E053058-B288-BB92-3706-A740F0411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079DF-3DA8-FD55-48F1-899108F4677C}"/>
              </a:ext>
            </a:extLst>
          </p:cNvPr>
          <p:cNvSpPr>
            <a:spLocks noGrp="1"/>
          </p:cNvSpPr>
          <p:nvPr>
            <p:ph type="sldNum" sz="quarter" idx="12"/>
          </p:nvPr>
        </p:nvSpPr>
        <p:spPr/>
        <p:txBody>
          <a:bodyPr/>
          <a:lstStyle/>
          <a:p>
            <a:fld id="{A2D38D11-D0B0-4C25-9A3B-7316010B83C4}" type="slidenum">
              <a:rPr lang="en-US" smtClean="0"/>
              <a:t>‹#›</a:t>
            </a:fld>
            <a:endParaRPr lang="en-US"/>
          </a:p>
        </p:txBody>
      </p:sp>
    </p:spTree>
    <p:extLst>
      <p:ext uri="{BB962C8B-B14F-4D97-AF65-F5344CB8AC3E}">
        <p14:creationId xmlns:p14="http://schemas.microsoft.com/office/powerpoint/2010/main" val="3859030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genda with Pictu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3CEDCC-8645-A5B4-D871-D690615124B2}"/>
              </a:ext>
              <a:ext uri="{C183D7F6-B498-43B3-948B-1728B52AA6E4}">
                <adec:decorative xmlns:adec="http://schemas.microsoft.com/office/drawing/2017/decorative" val="1"/>
              </a:ext>
            </a:extLst>
          </p:cNvPr>
          <p:cNvSpPr/>
          <p:nvPr/>
        </p:nvSpPr>
        <p:spPr>
          <a:xfrm>
            <a:off x="1" y="0"/>
            <a:ext cx="12191996" cy="6858000"/>
          </a:xfrm>
          <a:prstGeom prst="rect">
            <a:avLst/>
          </a:prstGeom>
          <a:solidFill>
            <a:schemeClr val="bg2">
              <a:lumMod val="9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8" name="Rectangle 7">
            <a:extLst>
              <a:ext uri="{FF2B5EF4-FFF2-40B4-BE49-F238E27FC236}">
                <a16:creationId xmlns:a16="http://schemas.microsoft.com/office/drawing/2014/main" id="{CC2FAA59-861A-3F3D-3441-F663554088BE}"/>
              </a:ext>
              <a:ext uri="{C183D7F6-B498-43B3-948B-1728B52AA6E4}">
                <adec:decorative xmlns:adec="http://schemas.microsoft.com/office/drawing/2017/decorative" val="1"/>
              </a:ext>
            </a:extLst>
          </p:cNvPr>
          <p:cNvSpPr/>
          <p:nvPr/>
        </p:nvSpPr>
        <p:spPr>
          <a:xfrm>
            <a:off x="1371603" y="3415504"/>
            <a:ext cx="10820397" cy="3442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5A45860-DB3A-9EDB-7B6D-FBF1001212E9}"/>
              </a:ext>
              <a:ext uri="{C183D7F6-B498-43B3-948B-1728B52AA6E4}">
                <adec:decorative xmlns:adec="http://schemas.microsoft.com/office/drawing/2017/decorative" val="1"/>
              </a:ext>
            </a:extLst>
          </p:cNvPr>
          <p:cNvCxnSpPr>
            <a:cxnSpLocks/>
          </p:cNvCxnSpPr>
          <p:nvPr/>
        </p:nvCxnSpPr>
        <p:spPr>
          <a:xfrm flipV="1">
            <a:off x="11506200" y="1113182"/>
            <a:ext cx="0" cy="1704012"/>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46306" y="182880"/>
            <a:ext cx="7930892" cy="2238587"/>
          </a:xfrm>
          <a:noFill/>
        </p:spPr>
        <p:txBody>
          <a:bodyPr anchor="t">
            <a:normAutofit/>
          </a:bodyPr>
          <a:lstStyle>
            <a:lvl1pPr>
              <a:defRPr sz="12000" spc="-50" baseline="0">
                <a:solidFill>
                  <a:schemeClr val="accent2"/>
                </a:solidFill>
              </a:defRPr>
            </a:lvl1pPr>
          </a:lstStyle>
          <a:p>
            <a:r>
              <a:rPr lang="en-US" dirty="0"/>
              <a:t>Agenda</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1804946" y="3840480"/>
            <a:ext cx="6543924" cy="2536466"/>
          </a:xfrm>
        </p:spPr>
        <p:txBody>
          <a:bodyPr>
            <a:normAutofit/>
          </a:bodyPr>
          <a:lstStyle>
            <a:lvl1pPr marL="342900" indent="-342900">
              <a:buClr>
                <a:schemeClr val="accent2"/>
              </a:buClr>
              <a:buFont typeface="+mj-lt"/>
              <a:buAutoNum type="arabicPeriod"/>
              <a:defRPr sz="1800"/>
            </a:lvl1pPr>
            <a:lvl2pPr marL="800100" indent="-342900">
              <a:buClr>
                <a:schemeClr val="accent2"/>
              </a:buClr>
              <a:buFont typeface="+mj-lt"/>
              <a:buAutoNum type="arabicPeriod"/>
              <a:defRPr sz="1600"/>
            </a:lvl2pPr>
            <a:lvl3pPr marL="1257300" indent="-342900">
              <a:buClr>
                <a:schemeClr val="accent2"/>
              </a:buClr>
              <a:buFont typeface="+mj-lt"/>
              <a:buAutoNum type="arabicPeriod"/>
              <a:defRPr sz="1400"/>
            </a:lvl3pPr>
            <a:lvl4pPr>
              <a:buClr>
                <a:schemeClr val="accent2"/>
              </a:buClr>
              <a:buFont typeface="+mj-lt"/>
              <a:buAutoNum type="arabicPeriod"/>
              <a:defRPr sz="1200"/>
            </a:lvl4pPr>
            <a:lvl5pPr>
              <a:buClr>
                <a:schemeClr val="accent2"/>
              </a:buCl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10134611" y="612381"/>
            <a:ext cx="1484228" cy="479352"/>
          </a:xfrm>
          <a:noFill/>
        </p:spPr>
        <p:txBody>
          <a:bodyPr anchor="t"/>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933512" y="2756699"/>
            <a:ext cx="1256738" cy="423823"/>
          </a:xfrm>
          <a:solidFill>
            <a:schemeClr val="bg2">
              <a:lumMod val="90000"/>
            </a:schemeClr>
          </a:solidFill>
        </p:spPr>
        <p:txBody>
          <a:bodyPr anchor="ctr"/>
          <a:lstStyle>
            <a:lvl1pPr algn="r">
              <a:defRPr/>
            </a:lvl1pPr>
          </a:lstStyle>
          <a:p>
            <a:fld id="{D1188C7A-78DB-4967-8643-716598F25D97}"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10544" y="2756699"/>
            <a:ext cx="429372" cy="423823"/>
          </a:xfrm>
          <a:solidFill>
            <a:schemeClr val="bg2">
              <a:lumMod val="90000"/>
            </a:schemeClr>
          </a:solidFill>
        </p:spPr>
        <p:txBody>
          <a:bodyPr/>
          <a:lstStyle/>
          <a:p>
            <a:fld id="{27F8DDA4-3B80-4E8A-A8F5-521F73BF9127}" type="slidenum">
              <a:rPr lang="en-US" smtClean="0"/>
              <a:t>‹#›</a:t>
            </a:fld>
            <a:endParaRPr lang="en-US"/>
          </a:p>
        </p:txBody>
      </p:sp>
      <p:sp>
        <p:nvSpPr>
          <p:cNvPr id="14" name="Picture Placeholder 13">
            <a:extLst>
              <a:ext uri="{FF2B5EF4-FFF2-40B4-BE49-F238E27FC236}">
                <a16:creationId xmlns:a16="http://schemas.microsoft.com/office/drawing/2014/main" id="{1DA62460-475C-38E7-135D-916B98438D09}"/>
              </a:ext>
            </a:extLst>
          </p:cNvPr>
          <p:cNvSpPr>
            <a:spLocks noGrp="1"/>
          </p:cNvSpPr>
          <p:nvPr>
            <p:ph type="pic" sz="quarter" idx="13" hasCustomPrompt="1"/>
          </p:nvPr>
        </p:nvSpPr>
        <p:spPr>
          <a:xfrm>
            <a:off x="8763000" y="3415504"/>
            <a:ext cx="3429000" cy="3442496"/>
          </a:xfrm>
          <a:blipFill>
            <a:blip r:embed="rId2">
              <a:alphaModFix amt="70000"/>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7229803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91E9-7558-5AEE-C8BB-67DA7C5FA1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4BBE03-6EEF-CDA2-DD45-56B5879244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F67AD8-FFFD-7153-5378-20B34A5F38AD}"/>
              </a:ext>
            </a:extLst>
          </p:cNvPr>
          <p:cNvSpPr>
            <a:spLocks noGrp="1"/>
          </p:cNvSpPr>
          <p:nvPr>
            <p:ph type="dt" sz="half" idx="10"/>
          </p:nvPr>
        </p:nvSpPr>
        <p:spPr/>
        <p:txBody>
          <a:bodyPr/>
          <a:lstStyle/>
          <a:p>
            <a:fld id="{EC98D75B-677A-4856-8DA1-22B0A7D806B6}" type="datetimeFigureOut">
              <a:rPr lang="en-US" smtClean="0"/>
              <a:t>1/24/2026</a:t>
            </a:fld>
            <a:endParaRPr lang="en-US"/>
          </a:p>
        </p:txBody>
      </p:sp>
      <p:sp>
        <p:nvSpPr>
          <p:cNvPr id="5" name="Footer Placeholder 4">
            <a:extLst>
              <a:ext uri="{FF2B5EF4-FFF2-40B4-BE49-F238E27FC236}">
                <a16:creationId xmlns:a16="http://schemas.microsoft.com/office/drawing/2014/main" id="{1873021A-96BC-5521-08DB-EC384A5341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02D02-3D50-EDC5-FA46-1E8F5A912930}"/>
              </a:ext>
            </a:extLst>
          </p:cNvPr>
          <p:cNvSpPr>
            <a:spLocks noGrp="1"/>
          </p:cNvSpPr>
          <p:nvPr>
            <p:ph type="sldNum" sz="quarter" idx="12"/>
          </p:nvPr>
        </p:nvSpPr>
        <p:spPr/>
        <p:txBody>
          <a:bodyPr/>
          <a:lstStyle/>
          <a:p>
            <a:fld id="{A2D38D11-D0B0-4C25-9A3B-7316010B83C4}" type="slidenum">
              <a:rPr lang="en-US" smtClean="0"/>
              <a:t>‹#›</a:t>
            </a:fld>
            <a:endParaRPr lang="en-US"/>
          </a:p>
        </p:txBody>
      </p:sp>
    </p:spTree>
    <p:extLst>
      <p:ext uri="{BB962C8B-B14F-4D97-AF65-F5344CB8AC3E}">
        <p14:creationId xmlns:p14="http://schemas.microsoft.com/office/powerpoint/2010/main" val="9386441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97C1-A3AD-8462-9DA4-64872CCBC3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755BCC-4007-1F4E-1763-DDFFBD4D62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0E367-E53F-426B-A0C9-628E4AA9CB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0A9FE9-7B82-711B-95F4-B1CFBB18B210}"/>
              </a:ext>
            </a:extLst>
          </p:cNvPr>
          <p:cNvSpPr>
            <a:spLocks noGrp="1"/>
          </p:cNvSpPr>
          <p:nvPr>
            <p:ph type="dt" sz="half" idx="10"/>
          </p:nvPr>
        </p:nvSpPr>
        <p:spPr/>
        <p:txBody>
          <a:bodyPr/>
          <a:lstStyle/>
          <a:p>
            <a:fld id="{EC98D75B-677A-4856-8DA1-22B0A7D806B6}" type="datetimeFigureOut">
              <a:rPr lang="en-US" smtClean="0"/>
              <a:t>1/24/2026</a:t>
            </a:fld>
            <a:endParaRPr lang="en-US"/>
          </a:p>
        </p:txBody>
      </p:sp>
      <p:sp>
        <p:nvSpPr>
          <p:cNvPr id="6" name="Footer Placeholder 5">
            <a:extLst>
              <a:ext uri="{FF2B5EF4-FFF2-40B4-BE49-F238E27FC236}">
                <a16:creationId xmlns:a16="http://schemas.microsoft.com/office/drawing/2014/main" id="{BEFAA4D1-8C84-A101-AE1D-496A996208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C63937-F218-5351-15DF-3D427F3569A6}"/>
              </a:ext>
            </a:extLst>
          </p:cNvPr>
          <p:cNvSpPr>
            <a:spLocks noGrp="1"/>
          </p:cNvSpPr>
          <p:nvPr>
            <p:ph type="sldNum" sz="quarter" idx="12"/>
          </p:nvPr>
        </p:nvSpPr>
        <p:spPr/>
        <p:txBody>
          <a:bodyPr/>
          <a:lstStyle/>
          <a:p>
            <a:fld id="{A2D38D11-D0B0-4C25-9A3B-7316010B83C4}" type="slidenum">
              <a:rPr lang="en-US" smtClean="0"/>
              <a:t>‹#›</a:t>
            </a:fld>
            <a:endParaRPr lang="en-US"/>
          </a:p>
        </p:txBody>
      </p:sp>
    </p:spTree>
    <p:extLst>
      <p:ext uri="{BB962C8B-B14F-4D97-AF65-F5344CB8AC3E}">
        <p14:creationId xmlns:p14="http://schemas.microsoft.com/office/powerpoint/2010/main" val="125714255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2669-8185-43F2-E1CB-9A760B8058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54B25C-7BEC-B0AB-360F-664E3EB13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D73A7-0F9D-C5E8-9618-4035865D6B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F0AE9C-EB70-4839-E2DA-411FF1D52F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61209-9067-4412-3874-54EE2CFB80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D33397-C1FD-17DF-4CB5-5AA5CCF29E38}"/>
              </a:ext>
            </a:extLst>
          </p:cNvPr>
          <p:cNvSpPr>
            <a:spLocks noGrp="1"/>
          </p:cNvSpPr>
          <p:nvPr>
            <p:ph type="dt" sz="half" idx="10"/>
          </p:nvPr>
        </p:nvSpPr>
        <p:spPr/>
        <p:txBody>
          <a:bodyPr/>
          <a:lstStyle/>
          <a:p>
            <a:fld id="{EC98D75B-677A-4856-8DA1-22B0A7D806B6}" type="datetimeFigureOut">
              <a:rPr lang="en-US" smtClean="0"/>
              <a:t>1/24/2026</a:t>
            </a:fld>
            <a:endParaRPr lang="en-US"/>
          </a:p>
        </p:txBody>
      </p:sp>
      <p:sp>
        <p:nvSpPr>
          <p:cNvPr id="8" name="Footer Placeholder 7">
            <a:extLst>
              <a:ext uri="{FF2B5EF4-FFF2-40B4-BE49-F238E27FC236}">
                <a16:creationId xmlns:a16="http://schemas.microsoft.com/office/drawing/2014/main" id="{34879D60-C7ED-FF86-6616-EDECC80E2B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FA413A-3EBA-FA22-EF0D-1F4B193D332C}"/>
              </a:ext>
            </a:extLst>
          </p:cNvPr>
          <p:cNvSpPr>
            <a:spLocks noGrp="1"/>
          </p:cNvSpPr>
          <p:nvPr>
            <p:ph type="sldNum" sz="quarter" idx="12"/>
          </p:nvPr>
        </p:nvSpPr>
        <p:spPr/>
        <p:txBody>
          <a:bodyPr/>
          <a:lstStyle/>
          <a:p>
            <a:fld id="{A2D38D11-D0B0-4C25-9A3B-7316010B83C4}" type="slidenum">
              <a:rPr lang="en-US" smtClean="0"/>
              <a:t>‹#›</a:t>
            </a:fld>
            <a:endParaRPr lang="en-US"/>
          </a:p>
        </p:txBody>
      </p:sp>
    </p:spTree>
    <p:extLst>
      <p:ext uri="{BB962C8B-B14F-4D97-AF65-F5344CB8AC3E}">
        <p14:creationId xmlns:p14="http://schemas.microsoft.com/office/powerpoint/2010/main" val="173653603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48F71-3B84-A1C3-6801-D11F9C5A54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B02E57-86FC-91A0-6206-5B11B9CFEF6F}"/>
              </a:ext>
            </a:extLst>
          </p:cNvPr>
          <p:cNvSpPr>
            <a:spLocks noGrp="1"/>
          </p:cNvSpPr>
          <p:nvPr>
            <p:ph type="dt" sz="half" idx="10"/>
          </p:nvPr>
        </p:nvSpPr>
        <p:spPr/>
        <p:txBody>
          <a:bodyPr/>
          <a:lstStyle/>
          <a:p>
            <a:fld id="{EC98D75B-677A-4856-8DA1-22B0A7D806B6}" type="datetimeFigureOut">
              <a:rPr lang="en-US" smtClean="0"/>
              <a:t>1/24/2026</a:t>
            </a:fld>
            <a:endParaRPr lang="en-US"/>
          </a:p>
        </p:txBody>
      </p:sp>
      <p:sp>
        <p:nvSpPr>
          <p:cNvPr id="4" name="Footer Placeholder 3">
            <a:extLst>
              <a:ext uri="{FF2B5EF4-FFF2-40B4-BE49-F238E27FC236}">
                <a16:creationId xmlns:a16="http://schemas.microsoft.com/office/drawing/2014/main" id="{53EE36BA-60F2-44B6-AF88-BE46D6043E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69F6DE-E2AD-F103-8914-CE0EE429700C}"/>
              </a:ext>
            </a:extLst>
          </p:cNvPr>
          <p:cNvSpPr>
            <a:spLocks noGrp="1"/>
          </p:cNvSpPr>
          <p:nvPr>
            <p:ph type="sldNum" sz="quarter" idx="12"/>
          </p:nvPr>
        </p:nvSpPr>
        <p:spPr/>
        <p:txBody>
          <a:bodyPr/>
          <a:lstStyle/>
          <a:p>
            <a:fld id="{A2D38D11-D0B0-4C25-9A3B-7316010B83C4}" type="slidenum">
              <a:rPr lang="en-US" smtClean="0"/>
              <a:t>‹#›</a:t>
            </a:fld>
            <a:endParaRPr lang="en-US"/>
          </a:p>
        </p:txBody>
      </p:sp>
    </p:spTree>
    <p:extLst>
      <p:ext uri="{BB962C8B-B14F-4D97-AF65-F5344CB8AC3E}">
        <p14:creationId xmlns:p14="http://schemas.microsoft.com/office/powerpoint/2010/main" val="261646788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A008E6-C384-2654-B378-408D1272236C}"/>
              </a:ext>
            </a:extLst>
          </p:cNvPr>
          <p:cNvSpPr>
            <a:spLocks noGrp="1"/>
          </p:cNvSpPr>
          <p:nvPr>
            <p:ph type="dt" sz="half" idx="10"/>
          </p:nvPr>
        </p:nvSpPr>
        <p:spPr/>
        <p:txBody>
          <a:bodyPr/>
          <a:lstStyle/>
          <a:p>
            <a:fld id="{EC98D75B-677A-4856-8DA1-22B0A7D806B6}" type="datetimeFigureOut">
              <a:rPr lang="en-US" smtClean="0"/>
              <a:t>1/24/2026</a:t>
            </a:fld>
            <a:endParaRPr lang="en-US"/>
          </a:p>
        </p:txBody>
      </p:sp>
      <p:sp>
        <p:nvSpPr>
          <p:cNvPr id="3" name="Footer Placeholder 2">
            <a:extLst>
              <a:ext uri="{FF2B5EF4-FFF2-40B4-BE49-F238E27FC236}">
                <a16:creationId xmlns:a16="http://schemas.microsoft.com/office/drawing/2014/main" id="{C1BFC196-D583-FEDB-218A-0C671DDB98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1E90A-E009-A205-6317-ACA08DEF5E6A}"/>
              </a:ext>
            </a:extLst>
          </p:cNvPr>
          <p:cNvSpPr>
            <a:spLocks noGrp="1"/>
          </p:cNvSpPr>
          <p:nvPr>
            <p:ph type="sldNum" sz="quarter" idx="12"/>
          </p:nvPr>
        </p:nvSpPr>
        <p:spPr/>
        <p:txBody>
          <a:bodyPr/>
          <a:lstStyle/>
          <a:p>
            <a:fld id="{A2D38D11-D0B0-4C25-9A3B-7316010B83C4}" type="slidenum">
              <a:rPr lang="en-US" smtClean="0"/>
              <a:t>‹#›</a:t>
            </a:fld>
            <a:endParaRPr lang="en-US"/>
          </a:p>
        </p:txBody>
      </p:sp>
    </p:spTree>
    <p:extLst>
      <p:ext uri="{BB962C8B-B14F-4D97-AF65-F5344CB8AC3E}">
        <p14:creationId xmlns:p14="http://schemas.microsoft.com/office/powerpoint/2010/main" val="245239794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C1492-21C2-D13B-FFF1-1EAEECB09C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688D8F-DAE6-556A-C71C-63FE610451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FC627C-B2DC-9314-EE40-F505E82D3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34608-74A6-1136-3ACF-948D32ECB90E}"/>
              </a:ext>
            </a:extLst>
          </p:cNvPr>
          <p:cNvSpPr>
            <a:spLocks noGrp="1"/>
          </p:cNvSpPr>
          <p:nvPr>
            <p:ph type="dt" sz="half" idx="10"/>
          </p:nvPr>
        </p:nvSpPr>
        <p:spPr/>
        <p:txBody>
          <a:bodyPr/>
          <a:lstStyle/>
          <a:p>
            <a:fld id="{EC98D75B-677A-4856-8DA1-22B0A7D806B6}" type="datetimeFigureOut">
              <a:rPr lang="en-US" smtClean="0"/>
              <a:t>1/24/2026</a:t>
            </a:fld>
            <a:endParaRPr lang="en-US"/>
          </a:p>
        </p:txBody>
      </p:sp>
      <p:sp>
        <p:nvSpPr>
          <p:cNvPr id="6" name="Footer Placeholder 5">
            <a:extLst>
              <a:ext uri="{FF2B5EF4-FFF2-40B4-BE49-F238E27FC236}">
                <a16:creationId xmlns:a16="http://schemas.microsoft.com/office/drawing/2014/main" id="{B7D4AE3E-F50E-2E2A-8B7F-0BEA674A7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60BC3-3E0C-79E9-2984-DEECFA630835}"/>
              </a:ext>
            </a:extLst>
          </p:cNvPr>
          <p:cNvSpPr>
            <a:spLocks noGrp="1"/>
          </p:cNvSpPr>
          <p:nvPr>
            <p:ph type="sldNum" sz="quarter" idx="12"/>
          </p:nvPr>
        </p:nvSpPr>
        <p:spPr/>
        <p:txBody>
          <a:bodyPr/>
          <a:lstStyle/>
          <a:p>
            <a:fld id="{A2D38D11-D0B0-4C25-9A3B-7316010B83C4}" type="slidenum">
              <a:rPr lang="en-US" smtClean="0"/>
              <a:t>‹#›</a:t>
            </a:fld>
            <a:endParaRPr lang="en-US"/>
          </a:p>
        </p:txBody>
      </p:sp>
    </p:spTree>
    <p:extLst>
      <p:ext uri="{BB962C8B-B14F-4D97-AF65-F5344CB8AC3E}">
        <p14:creationId xmlns:p14="http://schemas.microsoft.com/office/powerpoint/2010/main" val="10562859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F7B94-F55A-F5F5-1E98-3788EB5E8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F6BC90-2786-47CA-628D-FA33A52856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404075-B2E6-3BCF-ED4C-53E01B8F5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613ADF-1D58-7938-B2FD-48F1D16862DB}"/>
              </a:ext>
            </a:extLst>
          </p:cNvPr>
          <p:cNvSpPr>
            <a:spLocks noGrp="1"/>
          </p:cNvSpPr>
          <p:nvPr>
            <p:ph type="dt" sz="half" idx="10"/>
          </p:nvPr>
        </p:nvSpPr>
        <p:spPr/>
        <p:txBody>
          <a:bodyPr/>
          <a:lstStyle/>
          <a:p>
            <a:fld id="{EC98D75B-677A-4856-8DA1-22B0A7D806B6}" type="datetimeFigureOut">
              <a:rPr lang="en-US" smtClean="0"/>
              <a:t>1/24/2026</a:t>
            </a:fld>
            <a:endParaRPr lang="en-US"/>
          </a:p>
        </p:txBody>
      </p:sp>
      <p:sp>
        <p:nvSpPr>
          <p:cNvPr id="6" name="Footer Placeholder 5">
            <a:extLst>
              <a:ext uri="{FF2B5EF4-FFF2-40B4-BE49-F238E27FC236}">
                <a16:creationId xmlns:a16="http://schemas.microsoft.com/office/drawing/2014/main" id="{22B8CECC-4303-32A4-92A9-F1D182546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5396B1-65B1-F980-0408-3FCB9867FB9B}"/>
              </a:ext>
            </a:extLst>
          </p:cNvPr>
          <p:cNvSpPr>
            <a:spLocks noGrp="1"/>
          </p:cNvSpPr>
          <p:nvPr>
            <p:ph type="sldNum" sz="quarter" idx="12"/>
          </p:nvPr>
        </p:nvSpPr>
        <p:spPr/>
        <p:txBody>
          <a:bodyPr/>
          <a:lstStyle/>
          <a:p>
            <a:fld id="{A2D38D11-D0B0-4C25-9A3B-7316010B83C4}" type="slidenum">
              <a:rPr lang="en-US" smtClean="0"/>
              <a:t>‹#›</a:t>
            </a:fld>
            <a:endParaRPr lang="en-US"/>
          </a:p>
        </p:txBody>
      </p:sp>
    </p:spTree>
    <p:extLst>
      <p:ext uri="{BB962C8B-B14F-4D97-AF65-F5344CB8AC3E}">
        <p14:creationId xmlns:p14="http://schemas.microsoft.com/office/powerpoint/2010/main" val="3317575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1ABB-BD12-71F5-7920-5178955EF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19D758-B884-DB9C-DFFB-C716C01C9B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6E3F-3053-B6B4-1ADB-7746AEC1EDC6}"/>
              </a:ext>
            </a:extLst>
          </p:cNvPr>
          <p:cNvSpPr>
            <a:spLocks noGrp="1"/>
          </p:cNvSpPr>
          <p:nvPr>
            <p:ph type="dt" sz="half" idx="10"/>
          </p:nvPr>
        </p:nvSpPr>
        <p:spPr/>
        <p:txBody>
          <a:bodyPr/>
          <a:lstStyle/>
          <a:p>
            <a:fld id="{EC98D75B-677A-4856-8DA1-22B0A7D806B6}" type="datetimeFigureOut">
              <a:rPr lang="en-US" smtClean="0"/>
              <a:t>1/24/2026</a:t>
            </a:fld>
            <a:endParaRPr lang="en-US"/>
          </a:p>
        </p:txBody>
      </p:sp>
      <p:sp>
        <p:nvSpPr>
          <p:cNvPr id="5" name="Footer Placeholder 4">
            <a:extLst>
              <a:ext uri="{FF2B5EF4-FFF2-40B4-BE49-F238E27FC236}">
                <a16:creationId xmlns:a16="http://schemas.microsoft.com/office/drawing/2014/main" id="{3345CF42-397F-4DFF-4E4C-100B6A00D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0F03E-5098-738E-DCF5-A5DDB9E14258}"/>
              </a:ext>
            </a:extLst>
          </p:cNvPr>
          <p:cNvSpPr>
            <a:spLocks noGrp="1"/>
          </p:cNvSpPr>
          <p:nvPr>
            <p:ph type="sldNum" sz="quarter" idx="12"/>
          </p:nvPr>
        </p:nvSpPr>
        <p:spPr/>
        <p:txBody>
          <a:bodyPr/>
          <a:lstStyle/>
          <a:p>
            <a:fld id="{A2D38D11-D0B0-4C25-9A3B-7316010B83C4}" type="slidenum">
              <a:rPr lang="en-US" smtClean="0"/>
              <a:t>‹#›</a:t>
            </a:fld>
            <a:endParaRPr lang="en-US"/>
          </a:p>
        </p:txBody>
      </p:sp>
    </p:spTree>
    <p:extLst>
      <p:ext uri="{BB962C8B-B14F-4D97-AF65-F5344CB8AC3E}">
        <p14:creationId xmlns:p14="http://schemas.microsoft.com/office/powerpoint/2010/main" val="24223186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1F322B-A207-EC86-FB14-F1E933110B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0C58C4-643C-DC30-B436-C2B557BE71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3CD5C-473D-D791-4873-4E374F455BDE}"/>
              </a:ext>
            </a:extLst>
          </p:cNvPr>
          <p:cNvSpPr>
            <a:spLocks noGrp="1"/>
          </p:cNvSpPr>
          <p:nvPr>
            <p:ph type="dt" sz="half" idx="10"/>
          </p:nvPr>
        </p:nvSpPr>
        <p:spPr/>
        <p:txBody>
          <a:bodyPr/>
          <a:lstStyle/>
          <a:p>
            <a:fld id="{EC98D75B-677A-4856-8DA1-22B0A7D806B6}" type="datetimeFigureOut">
              <a:rPr lang="en-US" smtClean="0"/>
              <a:t>1/24/2026</a:t>
            </a:fld>
            <a:endParaRPr lang="en-US"/>
          </a:p>
        </p:txBody>
      </p:sp>
      <p:sp>
        <p:nvSpPr>
          <p:cNvPr id="5" name="Footer Placeholder 4">
            <a:extLst>
              <a:ext uri="{FF2B5EF4-FFF2-40B4-BE49-F238E27FC236}">
                <a16:creationId xmlns:a16="http://schemas.microsoft.com/office/drawing/2014/main" id="{430535DB-186D-947D-F4C4-87D25A8B1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5086FD-0BCD-2685-EC54-FF5D85403B50}"/>
              </a:ext>
            </a:extLst>
          </p:cNvPr>
          <p:cNvSpPr>
            <a:spLocks noGrp="1"/>
          </p:cNvSpPr>
          <p:nvPr>
            <p:ph type="sldNum" sz="quarter" idx="12"/>
          </p:nvPr>
        </p:nvSpPr>
        <p:spPr/>
        <p:txBody>
          <a:bodyPr/>
          <a:lstStyle/>
          <a:p>
            <a:fld id="{A2D38D11-D0B0-4C25-9A3B-7316010B83C4}" type="slidenum">
              <a:rPr lang="en-US" smtClean="0"/>
              <a:t>‹#›</a:t>
            </a:fld>
            <a:endParaRPr lang="en-US"/>
          </a:p>
        </p:txBody>
      </p:sp>
    </p:spTree>
    <p:extLst>
      <p:ext uri="{BB962C8B-B14F-4D97-AF65-F5344CB8AC3E}">
        <p14:creationId xmlns:p14="http://schemas.microsoft.com/office/powerpoint/2010/main" val="69716561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881E108-F384-A315-D627-5984C66ED5C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11" name="Group 10">
              <a:extLst>
                <a:ext uri="{FF2B5EF4-FFF2-40B4-BE49-F238E27FC236}">
                  <a16:creationId xmlns:a16="http://schemas.microsoft.com/office/drawing/2014/main" id="{87C1CCF7-5B2C-35CC-DBB9-2CE06DC4AC6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90" name="Freeform 68">
                <a:extLst>
                  <a:ext uri="{FF2B5EF4-FFF2-40B4-BE49-F238E27FC236}">
                    <a16:creationId xmlns:a16="http://schemas.microsoft.com/office/drawing/2014/main" id="{18C15660-4DED-02FA-9562-504977CD68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9">
                <a:extLst>
                  <a:ext uri="{FF2B5EF4-FFF2-40B4-BE49-F238E27FC236}">
                    <a16:creationId xmlns:a16="http://schemas.microsoft.com/office/drawing/2014/main" id="{072BDACB-931A-F55A-B289-32AFDCB9E5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2" name="Line 70">
                <a:extLst>
                  <a:ext uri="{FF2B5EF4-FFF2-40B4-BE49-F238E27FC236}">
                    <a16:creationId xmlns:a16="http://schemas.microsoft.com/office/drawing/2014/main" id="{A34FD5E0-67CD-A986-9673-4DEDB837A3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0DFF58B2-6BF5-7AA2-99C7-8C899768492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52" name="Oval 51">
                <a:extLst>
                  <a:ext uri="{FF2B5EF4-FFF2-40B4-BE49-F238E27FC236}">
                    <a16:creationId xmlns:a16="http://schemas.microsoft.com/office/drawing/2014/main" id="{4184B759-837D-B79D-8489-BF2033D794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53" name="Group 52">
                <a:extLst>
                  <a:ext uri="{FF2B5EF4-FFF2-40B4-BE49-F238E27FC236}">
                    <a16:creationId xmlns:a16="http://schemas.microsoft.com/office/drawing/2014/main" id="{66F7D36D-4939-33BD-C165-7116F0B982B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8" name="Freeform 64">
                  <a:extLst>
                    <a:ext uri="{FF2B5EF4-FFF2-40B4-BE49-F238E27FC236}">
                      <a16:creationId xmlns:a16="http://schemas.microsoft.com/office/drawing/2014/main" id="{39CF26D7-6B87-3153-4F82-3642929F2CA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1">
                  <a:extLst>
                    <a:ext uri="{FF2B5EF4-FFF2-40B4-BE49-F238E27FC236}">
                      <a16:creationId xmlns:a16="http://schemas.microsoft.com/office/drawing/2014/main" id="{60E9FE59-21FD-F26A-8B04-F00B513D9B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1">
                  <a:extLst>
                    <a:ext uri="{FF2B5EF4-FFF2-40B4-BE49-F238E27FC236}">
                      <a16:creationId xmlns:a16="http://schemas.microsoft.com/office/drawing/2014/main" id="{76E57C18-1792-97B2-3EA4-2227216ACA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78">
                  <a:extLst>
                    <a:ext uri="{FF2B5EF4-FFF2-40B4-BE49-F238E27FC236}">
                      <a16:creationId xmlns:a16="http://schemas.microsoft.com/office/drawing/2014/main" id="{3FAD6F0C-C11A-8E35-6E49-CC816C97834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4">
                  <a:extLst>
                    <a:ext uri="{FF2B5EF4-FFF2-40B4-BE49-F238E27FC236}">
                      <a16:creationId xmlns:a16="http://schemas.microsoft.com/office/drawing/2014/main" id="{9F5A8A2A-D14B-7B3F-5837-0C5DDD9E80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7">
                  <a:extLst>
                    <a:ext uri="{FF2B5EF4-FFF2-40B4-BE49-F238E27FC236}">
                      <a16:creationId xmlns:a16="http://schemas.microsoft.com/office/drawing/2014/main" id="{04A52456-CA7C-B910-7DD3-FDF3F02234B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60">
                  <a:extLst>
                    <a:ext uri="{FF2B5EF4-FFF2-40B4-BE49-F238E27FC236}">
                      <a16:creationId xmlns:a16="http://schemas.microsoft.com/office/drawing/2014/main" id="{8415C7E0-168E-583A-3D8E-13A0BECB6E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9">
                  <a:extLst>
                    <a:ext uri="{FF2B5EF4-FFF2-40B4-BE49-F238E27FC236}">
                      <a16:creationId xmlns:a16="http://schemas.microsoft.com/office/drawing/2014/main" id="{E84EF13A-F9BF-D114-CB2F-BAD322E48AF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2">
                  <a:extLst>
                    <a:ext uri="{FF2B5EF4-FFF2-40B4-BE49-F238E27FC236}">
                      <a16:creationId xmlns:a16="http://schemas.microsoft.com/office/drawing/2014/main" id="{7635AFC9-6470-8D17-0699-3241CE2DE0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5">
                  <a:extLst>
                    <a:ext uri="{FF2B5EF4-FFF2-40B4-BE49-F238E27FC236}">
                      <a16:creationId xmlns:a16="http://schemas.microsoft.com/office/drawing/2014/main" id="{791500EF-3034-425E-4CB3-882A7C2D0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79">
                  <a:extLst>
                    <a:ext uri="{FF2B5EF4-FFF2-40B4-BE49-F238E27FC236}">
                      <a16:creationId xmlns:a16="http://schemas.microsoft.com/office/drawing/2014/main" id="{302E1F2F-459F-7DDA-362C-03E7EE4BCB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2">
                  <a:extLst>
                    <a:ext uri="{FF2B5EF4-FFF2-40B4-BE49-F238E27FC236}">
                      <a16:creationId xmlns:a16="http://schemas.microsoft.com/office/drawing/2014/main" id="{39D9EE3B-A0D7-E4FC-9046-5C97668711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5">
                  <a:extLst>
                    <a:ext uri="{FF2B5EF4-FFF2-40B4-BE49-F238E27FC236}">
                      <a16:creationId xmlns:a16="http://schemas.microsoft.com/office/drawing/2014/main" id="{BB7ED61D-F228-3585-0563-330602FFB3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8">
                  <a:extLst>
                    <a:ext uri="{FF2B5EF4-FFF2-40B4-BE49-F238E27FC236}">
                      <a16:creationId xmlns:a16="http://schemas.microsoft.com/office/drawing/2014/main" id="{8D6D1F50-C458-93FE-2C29-73F04AAF395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81">
                  <a:extLst>
                    <a:ext uri="{FF2B5EF4-FFF2-40B4-BE49-F238E27FC236}">
                      <a16:creationId xmlns:a16="http://schemas.microsoft.com/office/drawing/2014/main" id="{7C2B1F16-E91E-EEEA-3C21-7B069CE00B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751BADD6-70CB-D6E4-DE92-76B1A4C2E7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859ECE72-C252-77AA-D9A2-9BA1D9A645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DBABDC38-A611-E865-1F52-62CA48E76F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0">
                    <a:extLst>
                      <a:ext uri="{FF2B5EF4-FFF2-40B4-BE49-F238E27FC236}">
                        <a16:creationId xmlns:a16="http://schemas.microsoft.com/office/drawing/2014/main" id="{FC53D630-F42E-2033-5860-1939673F72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3">
                    <a:extLst>
                      <a:ext uri="{FF2B5EF4-FFF2-40B4-BE49-F238E27FC236}">
                        <a16:creationId xmlns:a16="http://schemas.microsoft.com/office/drawing/2014/main" id="{EC021795-C29B-11C0-E5B2-AF136EE09B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6">
                    <a:extLst>
                      <a:ext uri="{FF2B5EF4-FFF2-40B4-BE49-F238E27FC236}">
                        <a16:creationId xmlns:a16="http://schemas.microsoft.com/office/drawing/2014/main" id="{89127066-0EC1-E69B-2763-17EF53F77D4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9">
                    <a:extLst>
                      <a:ext uri="{FF2B5EF4-FFF2-40B4-BE49-F238E27FC236}">
                        <a16:creationId xmlns:a16="http://schemas.microsoft.com/office/drawing/2014/main" id="{6B6CD59F-3CDF-DC2F-7629-7D25456A1A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a:extLst>
                  <a:ext uri="{FF2B5EF4-FFF2-40B4-BE49-F238E27FC236}">
                    <a16:creationId xmlns:a16="http://schemas.microsoft.com/office/drawing/2014/main" id="{1AEC402E-386A-ABCA-FAED-AC35560FFD1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60" name="Group 59">
                  <a:extLst>
                    <a:ext uri="{FF2B5EF4-FFF2-40B4-BE49-F238E27FC236}">
                      <a16:creationId xmlns:a16="http://schemas.microsoft.com/office/drawing/2014/main" id="{D05B1D61-BF79-CE17-3316-E22D6375DD6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3C1121DD-6D2D-F6DD-13EB-5BA4FEEC669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916FB59-99AD-CD5D-43A7-7DFCE4405C2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D65EFF6D-F07E-8BD8-4231-62761F20D5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0">
                    <a:extLst>
                      <a:ext uri="{FF2B5EF4-FFF2-40B4-BE49-F238E27FC236}">
                        <a16:creationId xmlns:a16="http://schemas.microsoft.com/office/drawing/2014/main" id="{288BBD12-64D8-2967-BD02-82576A7A73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F4834E8D-D6E4-CAB3-9A98-0065273DA50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57">
                    <a:extLst>
                      <a:ext uri="{FF2B5EF4-FFF2-40B4-BE49-F238E27FC236}">
                        <a16:creationId xmlns:a16="http://schemas.microsoft.com/office/drawing/2014/main" id="{81F30DBC-DD75-CAAB-A919-54CD8C595B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3" name="Freeform: Shape 58">
                    <a:extLst>
                      <a:ext uri="{FF2B5EF4-FFF2-40B4-BE49-F238E27FC236}">
                        <a16:creationId xmlns:a16="http://schemas.microsoft.com/office/drawing/2014/main" id="{5622C940-8B4B-FCC6-D6C5-C3A5B5887A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5" name="Group 54">
                <a:extLst>
                  <a:ext uri="{FF2B5EF4-FFF2-40B4-BE49-F238E27FC236}">
                    <a16:creationId xmlns:a16="http://schemas.microsoft.com/office/drawing/2014/main" id="{170620AC-69C7-F05B-0FE6-F2A7B369742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6" name="Group 55">
                  <a:extLst>
                    <a:ext uri="{FF2B5EF4-FFF2-40B4-BE49-F238E27FC236}">
                      <a16:creationId xmlns:a16="http://schemas.microsoft.com/office/drawing/2014/main" id="{A866B0E7-3452-342A-E947-5D1B43B5385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8" name="Freeform 68">
                    <a:extLst>
                      <a:ext uri="{FF2B5EF4-FFF2-40B4-BE49-F238E27FC236}">
                        <a16:creationId xmlns:a16="http://schemas.microsoft.com/office/drawing/2014/main" id="{F0A66C71-2E93-8634-693C-65995DDB8C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9">
                    <a:extLst>
                      <a:ext uri="{FF2B5EF4-FFF2-40B4-BE49-F238E27FC236}">
                        <a16:creationId xmlns:a16="http://schemas.microsoft.com/office/drawing/2014/main" id="{B3DCBCA0-C178-92E8-D0AE-6C88604CA4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Line 70">
                  <a:extLst>
                    <a:ext uri="{FF2B5EF4-FFF2-40B4-BE49-F238E27FC236}">
                      <a16:creationId xmlns:a16="http://schemas.microsoft.com/office/drawing/2014/main" id="{54962A78-719A-152A-D66A-645612403E2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a:extLst>
                <a:ext uri="{FF2B5EF4-FFF2-40B4-BE49-F238E27FC236}">
                  <a16:creationId xmlns:a16="http://schemas.microsoft.com/office/drawing/2014/main" id="{0DD8826F-87D1-0808-28F0-C30249A4D8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4" name="Oval 13">
                <a:extLst>
                  <a:ext uri="{FF2B5EF4-FFF2-40B4-BE49-F238E27FC236}">
                    <a16:creationId xmlns:a16="http://schemas.microsoft.com/office/drawing/2014/main" id="{3C5D1AE4-7639-F7C4-B0F2-6DC1C6D53C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15" name="Group 14">
                <a:extLst>
                  <a:ext uri="{FF2B5EF4-FFF2-40B4-BE49-F238E27FC236}">
                    <a16:creationId xmlns:a16="http://schemas.microsoft.com/office/drawing/2014/main" id="{5B31C545-6261-4C90-7449-B0FA0F14B17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30" name="Freeform 64">
                  <a:extLst>
                    <a:ext uri="{FF2B5EF4-FFF2-40B4-BE49-F238E27FC236}">
                      <a16:creationId xmlns:a16="http://schemas.microsoft.com/office/drawing/2014/main" id="{CCFF55EE-F463-5AA3-EA8E-FC71AD5E59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1">
                  <a:extLst>
                    <a:ext uri="{FF2B5EF4-FFF2-40B4-BE49-F238E27FC236}">
                      <a16:creationId xmlns:a16="http://schemas.microsoft.com/office/drawing/2014/main" id="{8A64BA49-D64D-5135-432E-F837497AD3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1">
                  <a:extLst>
                    <a:ext uri="{FF2B5EF4-FFF2-40B4-BE49-F238E27FC236}">
                      <a16:creationId xmlns:a16="http://schemas.microsoft.com/office/drawing/2014/main" id="{53E1B766-53A4-5272-89AA-5097B67ED7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78">
                  <a:extLst>
                    <a:ext uri="{FF2B5EF4-FFF2-40B4-BE49-F238E27FC236}">
                      <a16:creationId xmlns:a16="http://schemas.microsoft.com/office/drawing/2014/main" id="{B9E623EF-3B1E-5902-5A98-8B0276FEED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A5E08108-7FFE-988A-27B4-42DC2081A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773E0169-06B0-CD91-ED69-C5FFA3ABA3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0">
                  <a:extLst>
                    <a:ext uri="{FF2B5EF4-FFF2-40B4-BE49-F238E27FC236}">
                      <a16:creationId xmlns:a16="http://schemas.microsoft.com/office/drawing/2014/main" id="{32E5E29B-D991-75B8-F1CC-E87F58BE97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9">
                  <a:extLst>
                    <a:ext uri="{FF2B5EF4-FFF2-40B4-BE49-F238E27FC236}">
                      <a16:creationId xmlns:a16="http://schemas.microsoft.com/office/drawing/2014/main" id="{DAC2C0F6-D327-B680-AD0E-29DEFE82D5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2">
                  <a:extLst>
                    <a:ext uri="{FF2B5EF4-FFF2-40B4-BE49-F238E27FC236}">
                      <a16:creationId xmlns:a16="http://schemas.microsoft.com/office/drawing/2014/main" id="{DCFACFB9-BC70-8E9B-94B0-EC3990E331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5">
                  <a:extLst>
                    <a:ext uri="{FF2B5EF4-FFF2-40B4-BE49-F238E27FC236}">
                      <a16:creationId xmlns:a16="http://schemas.microsoft.com/office/drawing/2014/main" id="{0C0243D7-FD13-096E-A535-BCB0E882F0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9">
                  <a:extLst>
                    <a:ext uri="{FF2B5EF4-FFF2-40B4-BE49-F238E27FC236}">
                      <a16:creationId xmlns:a16="http://schemas.microsoft.com/office/drawing/2014/main" id="{E40ADF36-29F2-197F-CA56-7F3C21A9E5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2">
                  <a:extLst>
                    <a:ext uri="{FF2B5EF4-FFF2-40B4-BE49-F238E27FC236}">
                      <a16:creationId xmlns:a16="http://schemas.microsoft.com/office/drawing/2014/main" id="{D4040157-022D-D2D3-BA51-FF1AC48D06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5">
                  <a:extLst>
                    <a:ext uri="{FF2B5EF4-FFF2-40B4-BE49-F238E27FC236}">
                      <a16:creationId xmlns:a16="http://schemas.microsoft.com/office/drawing/2014/main" id="{D5D04681-B3BF-355E-9F72-D6D5C61470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8">
                  <a:extLst>
                    <a:ext uri="{FF2B5EF4-FFF2-40B4-BE49-F238E27FC236}">
                      <a16:creationId xmlns:a16="http://schemas.microsoft.com/office/drawing/2014/main" id="{F5274D01-718C-8DAB-E10E-EAA275C14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4" name="Group 43">
                  <a:extLst>
                    <a:ext uri="{FF2B5EF4-FFF2-40B4-BE49-F238E27FC236}">
                      <a16:creationId xmlns:a16="http://schemas.microsoft.com/office/drawing/2014/main" id="{2A7203C8-6D5A-D15D-479C-B62F49E3956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5" name="Line 63">
                    <a:extLst>
                      <a:ext uri="{FF2B5EF4-FFF2-40B4-BE49-F238E27FC236}">
                        <a16:creationId xmlns:a16="http://schemas.microsoft.com/office/drawing/2014/main" id="{F2A721C4-BB1C-B475-8E9F-0E532E92B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66">
                    <a:extLst>
                      <a:ext uri="{FF2B5EF4-FFF2-40B4-BE49-F238E27FC236}">
                        <a16:creationId xmlns:a16="http://schemas.microsoft.com/office/drawing/2014/main" id="{A4D10222-27E8-65CC-D891-16EC7A9F19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7">
                    <a:extLst>
                      <a:ext uri="{FF2B5EF4-FFF2-40B4-BE49-F238E27FC236}">
                        <a16:creationId xmlns:a16="http://schemas.microsoft.com/office/drawing/2014/main" id="{FF2F28B6-2337-C329-446A-56A59192E6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80">
                    <a:extLst>
                      <a:ext uri="{FF2B5EF4-FFF2-40B4-BE49-F238E27FC236}">
                        <a16:creationId xmlns:a16="http://schemas.microsoft.com/office/drawing/2014/main" id="{446022E5-729D-E059-0EFB-60DCD3D206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3">
                    <a:extLst>
                      <a:ext uri="{FF2B5EF4-FFF2-40B4-BE49-F238E27FC236}">
                        <a16:creationId xmlns:a16="http://schemas.microsoft.com/office/drawing/2014/main" id="{34B448DD-DB51-4BFE-7391-F0E77F0D1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6">
                    <a:extLst>
                      <a:ext uri="{FF2B5EF4-FFF2-40B4-BE49-F238E27FC236}">
                        <a16:creationId xmlns:a16="http://schemas.microsoft.com/office/drawing/2014/main" id="{C4ECBED7-4DF3-07D4-C903-0C3466F436E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9">
                    <a:extLst>
                      <a:ext uri="{FF2B5EF4-FFF2-40B4-BE49-F238E27FC236}">
                        <a16:creationId xmlns:a16="http://schemas.microsoft.com/office/drawing/2014/main" id="{17BEFC7B-EF7B-E701-5F94-14A5003FA1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 name="Group 15">
                <a:extLst>
                  <a:ext uri="{FF2B5EF4-FFF2-40B4-BE49-F238E27FC236}">
                    <a16:creationId xmlns:a16="http://schemas.microsoft.com/office/drawing/2014/main" id="{00A31DDE-6294-E350-9B31-BB2AED729C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2" name="Group 21">
                  <a:extLst>
                    <a:ext uri="{FF2B5EF4-FFF2-40B4-BE49-F238E27FC236}">
                      <a16:creationId xmlns:a16="http://schemas.microsoft.com/office/drawing/2014/main" id="{AC308B80-05DF-C878-E68E-CA949D8CBF0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6" name="Straight Connector 25">
                    <a:extLst>
                      <a:ext uri="{FF2B5EF4-FFF2-40B4-BE49-F238E27FC236}">
                        <a16:creationId xmlns:a16="http://schemas.microsoft.com/office/drawing/2014/main" id="{17C14F70-099F-64BE-337A-A8DEA8609BC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02A6CE-C651-7A36-FDA2-A75E7A144AC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Rectangle 30">
                    <a:extLst>
                      <a:ext uri="{FF2B5EF4-FFF2-40B4-BE49-F238E27FC236}">
                        <a16:creationId xmlns:a16="http://schemas.microsoft.com/office/drawing/2014/main" id="{39947FB4-DB7C-9FAD-FE53-C3E8C9938B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0">
                    <a:extLst>
                      <a:ext uri="{FF2B5EF4-FFF2-40B4-BE49-F238E27FC236}">
                        <a16:creationId xmlns:a16="http://schemas.microsoft.com/office/drawing/2014/main" id="{C8624528-A8A2-42DC-9965-2F3A1539C8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116FC009-ECC3-11A8-69FC-5F228B3DB1E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4" name="Freeform: Shape 19">
                    <a:extLst>
                      <a:ext uri="{FF2B5EF4-FFF2-40B4-BE49-F238E27FC236}">
                        <a16:creationId xmlns:a16="http://schemas.microsoft.com/office/drawing/2014/main" id="{5B77C78C-0E98-59B7-DCF8-A595970FF5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Freeform: Shape 20">
                    <a:extLst>
                      <a:ext uri="{FF2B5EF4-FFF2-40B4-BE49-F238E27FC236}">
                        <a16:creationId xmlns:a16="http://schemas.microsoft.com/office/drawing/2014/main" id="{AC070F26-D4E6-B35D-46F5-C2314E2A2D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7" name="Group 16">
                <a:extLst>
                  <a:ext uri="{FF2B5EF4-FFF2-40B4-BE49-F238E27FC236}">
                    <a16:creationId xmlns:a16="http://schemas.microsoft.com/office/drawing/2014/main" id="{8FC4E3AA-C659-9DCF-D8B3-5B1DA91518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8" name="Group 17">
                  <a:extLst>
                    <a:ext uri="{FF2B5EF4-FFF2-40B4-BE49-F238E27FC236}">
                      <a16:creationId xmlns:a16="http://schemas.microsoft.com/office/drawing/2014/main" id="{99E5D597-F494-4B41-736C-52EB1CB893D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0" name="Freeform 68">
                    <a:extLst>
                      <a:ext uri="{FF2B5EF4-FFF2-40B4-BE49-F238E27FC236}">
                        <a16:creationId xmlns:a16="http://schemas.microsoft.com/office/drawing/2014/main" id="{61A2931B-FF2A-975B-AB37-71DF0F3418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9">
                    <a:extLst>
                      <a:ext uri="{FF2B5EF4-FFF2-40B4-BE49-F238E27FC236}">
                        <a16:creationId xmlns:a16="http://schemas.microsoft.com/office/drawing/2014/main" id="{AA86D59E-5FB1-7C95-B65B-A960F5A903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9" name="Line 70">
                  <a:extLst>
                    <a:ext uri="{FF2B5EF4-FFF2-40B4-BE49-F238E27FC236}">
                      <a16:creationId xmlns:a16="http://schemas.microsoft.com/office/drawing/2014/main" id="{D4441001-2EF5-3871-F7E0-4165E5A190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93" name="Straight Connector 92">
            <a:extLst>
              <a:ext uri="{FF2B5EF4-FFF2-40B4-BE49-F238E27FC236}">
                <a16:creationId xmlns:a16="http://schemas.microsoft.com/office/drawing/2014/main" id="{3E6F731B-8969-3200-B9DB-3E8612A79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264408" y="3883294"/>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70B95CA7-7C33-82C1-25FB-B083614FA283}"/>
              </a:ext>
            </a:extLst>
          </p:cNvPr>
          <p:cNvSpPr>
            <a:spLocks noGrp="1"/>
          </p:cNvSpPr>
          <p:nvPr>
            <p:ph type="ctrTitle"/>
          </p:nvPr>
        </p:nvSpPr>
        <p:spPr>
          <a:xfrm>
            <a:off x="612648" y="697234"/>
            <a:ext cx="5852160" cy="2925456"/>
          </a:xfrm>
          <a:prstGeom prst="rect">
            <a:avLst/>
          </a:prstGeom>
        </p:spPr>
        <p:txBody>
          <a:bodyPr anchor="b" anchorCtr="0">
            <a:noAutofit/>
          </a:bodyPr>
          <a:lstStyle>
            <a:lvl1pPr algn="ctr">
              <a:defRPr sz="4000"/>
            </a:lvl1pPr>
          </a:lstStyle>
          <a:p>
            <a:r>
              <a:rPr lang="en-US"/>
              <a:t>Click to edit Master title style</a:t>
            </a:r>
          </a:p>
        </p:txBody>
      </p:sp>
      <p:sp>
        <p:nvSpPr>
          <p:cNvPr id="8" name="Subtitle 2">
            <a:extLst>
              <a:ext uri="{FF2B5EF4-FFF2-40B4-BE49-F238E27FC236}">
                <a16:creationId xmlns:a16="http://schemas.microsoft.com/office/drawing/2014/main" id="{E8955AA8-3423-1402-F58D-56D367DC7544}"/>
              </a:ext>
            </a:extLst>
          </p:cNvPr>
          <p:cNvSpPr>
            <a:spLocks noGrp="1"/>
          </p:cNvSpPr>
          <p:nvPr>
            <p:ph type="subTitle" idx="1"/>
          </p:nvPr>
        </p:nvSpPr>
        <p:spPr>
          <a:xfrm>
            <a:off x="612648" y="4143898"/>
            <a:ext cx="5852160" cy="1545336"/>
          </a:xfrm>
        </p:spPr>
        <p:txBody>
          <a:bodyPr anchor="t" anchorCtr="0">
            <a:noAutofit/>
          </a:bodyPr>
          <a:lstStyle>
            <a:lvl1pPr marL="0" indent="0" algn="ctr">
              <a:lnSpc>
                <a:spcPct val="100000"/>
              </a:lnSpc>
              <a:buNone/>
              <a:defRPr sz="18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3035586" y="6343955"/>
            <a:ext cx="2805405" cy="365125"/>
          </a:xfrm>
          <a:prstGeom prst="rect">
            <a:avLst/>
          </a:prstGeom>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606128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52733963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with Pictur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3CEDCC-8645-A5B4-D871-D690615124B2}"/>
              </a:ext>
              <a:ext uri="{C183D7F6-B498-43B3-948B-1728B52AA6E4}">
                <adec:decorative xmlns:adec="http://schemas.microsoft.com/office/drawing/2017/decorative" val="1"/>
              </a:ext>
            </a:extLst>
          </p:cNvPr>
          <p:cNvSpPr/>
          <p:nvPr/>
        </p:nvSpPr>
        <p:spPr>
          <a:xfrm>
            <a:off x="0" y="0"/>
            <a:ext cx="12191997" cy="6858000"/>
          </a:xfrm>
          <a:prstGeom prst="rect">
            <a:avLst/>
          </a:prstGeom>
          <a:solidFill>
            <a:schemeClr val="bg2">
              <a:lumMod val="9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8" name="Rectangle 7">
            <a:extLst>
              <a:ext uri="{FF2B5EF4-FFF2-40B4-BE49-F238E27FC236}">
                <a16:creationId xmlns:a16="http://schemas.microsoft.com/office/drawing/2014/main" id="{CC2FAA59-861A-3F3D-3441-F663554088BE}"/>
              </a:ext>
              <a:ext uri="{C183D7F6-B498-43B3-948B-1728B52AA6E4}">
                <adec:decorative xmlns:adec="http://schemas.microsoft.com/office/drawing/2017/decorative" val="1"/>
              </a:ext>
            </a:extLst>
          </p:cNvPr>
          <p:cNvSpPr/>
          <p:nvPr/>
        </p:nvSpPr>
        <p:spPr>
          <a:xfrm>
            <a:off x="1098960" y="3429002"/>
            <a:ext cx="11093040" cy="34289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5A45860-DB3A-9EDB-7B6D-FBF1001212E9}"/>
              </a:ext>
              <a:ext uri="{C183D7F6-B498-43B3-948B-1728B52AA6E4}">
                <adec:decorative xmlns:adec="http://schemas.microsoft.com/office/drawing/2017/decorative" val="1"/>
              </a:ext>
            </a:extLst>
          </p:cNvPr>
          <p:cNvCxnSpPr>
            <a:cxnSpLocks/>
          </p:cNvCxnSpPr>
          <p:nvPr/>
        </p:nvCxnSpPr>
        <p:spPr>
          <a:xfrm>
            <a:off x="11506200" y="685800"/>
            <a:ext cx="0" cy="548640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46306" y="182881"/>
            <a:ext cx="8320359" cy="2204720"/>
          </a:xfrm>
          <a:noFill/>
        </p:spPr>
        <p:txBody>
          <a:bodyPr anchor="t">
            <a:normAutofit/>
          </a:bodyPr>
          <a:lstStyle>
            <a:lvl1pPr>
              <a:defRPr sz="12400">
                <a:solidFill>
                  <a:schemeClr val="bg2"/>
                </a:solidFill>
              </a:defRPr>
            </a:lvl1pPr>
          </a:lstStyle>
          <a:p>
            <a:r>
              <a:rPr lang="en-US" dirty="0"/>
              <a:t>Agenda</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9561444" y="612065"/>
            <a:ext cx="2057397" cy="489061"/>
          </a:xfrm>
          <a:solidFill>
            <a:schemeClr val="bg2">
              <a:lumMod val="90000"/>
            </a:schemeClr>
          </a:solidFill>
        </p:spPr>
        <p:txBody>
          <a:bodyPr anchor="t"/>
          <a:lstStyle>
            <a:lvl1pPr algn="r">
              <a:defRPr sz="1050"/>
            </a:lvl1pPr>
          </a:lstStyle>
          <a:p>
            <a:r>
              <a:rPr lang="en-US"/>
              <a:t>Sample Footer Text</a:t>
            </a:r>
          </a:p>
        </p:txBody>
      </p:sp>
      <p:sp>
        <p:nvSpPr>
          <p:cNvPr id="12" name="Picture Placeholder 11">
            <a:extLst>
              <a:ext uri="{FF2B5EF4-FFF2-40B4-BE49-F238E27FC236}">
                <a16:creationId xmlns:a16="http://schemas.microsoft.com/office/drawing/2014/main" id="{45746446-87C7-9BD2-BA30-C87D25C67AAA}"/>
              </a:ext>
            </a:extLst>
          </p:cNvPr>
          <p:cNvSpPr>
            <a:spLocks noGrp="1"/>
          </p:cNvSpPr>
          <p:nvPr>
            <p:ph type="pic" sz="quarter" idx="13" hasCustomPrompt="1"/>
          </p:nvPr>
        </p:nvSpPr>
        <p:spPr>
          <a:xfrm>
            <a:off x="1098550" y="3429000"/>
            <a:ext cx="3702050" cy="3443288"/>
          </a:xfrm>
          <a:blipFill>
            <a:blip r:embed="rId2">
              <a:alphaModFix amt="7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351231" y="3904090"/>
            <a:ext cx="5805964" cy="2268110"/>
          </a:xfrm>
        </p:spPr>
        <p:txBody>
          <a:bodyPr>
            <a:normAutofit/>
          </a:bodyPr>
          <a:lstStyle>
            <a:lvl1pPr marL="342900" indent="-342900">
              <a:buClr>
                <a:schemeClr val="accent2"/>
              </a:buClr>
              <a:buFont typeface="+mj-lt"/>
              <a:buAutoNum type="arabicPeriod"/>
              <a:defRPr sz="1800"/>
            </a:lvl1pPr>
            <a:lvl2pPr marL="800100" indent="-342900">
              <a:buClr>
                <a:schemeClr val="accent2"/>
              </a:buClr>
              <a:buFont typeface="+mj-lt"/>
              <a:buAutoNum type="arabicPeriod"/>
              <a:defRPr sz="1600"/>
            </a:lvl2pPr>
            <a:lvl3pPr marL="1257300" indent="-342900">
              <a:buClr>
                <a:schemeClr val="accent2"/>
              </a:buClr>
              <a:buFont typeface="+mj-lt"/>
              <a:buAutoNum type="arabicPeriod"/>
              <a:defRPr sz="1400"/>
            </a:lvl3pPr>
            <a:lvl4pPr>
              <a:buClr>
                <a:schemeClr val="accent2"/>
              </a:buClr>
              <a:buFont typeface="+mj-lt"/>
              <a:buAutoNum type="arabicPeriod"/>
              <a:defRPr sz="1200"/>
            </a:lvl4pPr>
            <a:lvl5pPr>
              <a:buClr>
                <a:schemeClr val="accent2"/>
              </a:buCl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957816" y="5888658"/>
            <a:ext cx="1256738" cy="545500"/>
          </a:xfrm>
          <a:noFill/>
        </p:spPr>
        <p:txBody>
          <a:bodyPr/>
          <a:lstStyle/>
          <a:p>
            <a:fld id="{CF3028B4-C775-4D6E-9ECF-E9C671E76E75}"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10544" y="5888658"/>
            <a:ext cx="429372" cy="545500"/>
          </a:xfrm>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89553270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3D5D837-2FD3-B65B-B967-2A54F9ECAB65}"/>
              </a:ext>
            </a:extLst>
          </p:cNvPr>
          <p:cNvCxnSpPr>
            <a:cxnSpLocks/>
          </p:cNvCxnSpPr>
          <p:nvPr userDrawn="1"/>
        </p:nvCxnSpPr>
        <p:spPr>
          <a:xfrm>
            <a:off x="714375" y="185993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6D89D7DB-954A-9C21-F4F8-096B5AF8FA2F}"/>
              </a:ext>
            </a:extLst>
          </p:cNvPr>
          <p:cNvSpPr>
            <a:spLocks noGrp="1"/>
          </p:cNvSpPr>
          <p:nvPr>
            <p:ph type="title"/>
          </p:nvPr>
        </p:nvSpPr>
        <p:spPr>
          <a:xfrm>
            <a:off x="612647" y="709099"/>
            <a:ext cx="10963656" cy="891101"/>
          </a:xfrm>
          <a:prstGeom prst="rect">
            <a:avLst/>
          </a:prstGeom>
        </p:spPr>
        <p:txBody>
          <a:bodyPr anchor="b">
            <a:no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119673"/>
            <a:ext cx="10963656" cy="4057288"/>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72591816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grpSp>
        <p:nvGrpSpPr>
          <p:cNvPr id="7" name="Vector">
            <a:extLst>
              <a:ext uri="{FF2B5EF4-FFF2-40B4-BE49-F238E27FC236}">
                <a16:creationId xmlns:a16="http://schemas.microsoft.com/office/drawing/2014/main" id="{00CDC658-A6F6-5658-3A53-5BC88F7EF3AC}"/>
              </a:ext>
            </a:extLst>
          </p:cNvPr>
          <p:cNvGrpSpPr/>
          <p:nvPr/>
        </p:nvGrpSpPr>
        <p:grpSpPr>
          <a:xfrm>
            <a:off x="268449" y="457964"/>
            <a:ext cx="2227875" cy="5970551"/>
            <a:chOff x="268449" y="457964"/>
            <a:chExt cx="2227875" cy="5970551"/>
          </a:xfrm>
        </p:grpSpPr>
        <p:grpSp>
          <p:nvGrpSpPr>
            <p:cNvPr id="8" name="Group 7">
              <a:extLst>
                <a:ext uri="{FF2B5EF4-FFF2-40B4-BE49-F238E27FC236}">
                  <a16:creationId xmlns:a16="http://schemas.microsoft.com/office/drawing/2014/main" id="{E558385A-FBF5-E7C2-C216-0F09392A44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24" name="Group 23">
                <a:extLst>
                  <a:ext uri="{FF2B5EF4-FFF2-40B4-BE49-F238E27FC236}">
                    <a16:creationId xmlns:a16="http://schemas.microsoft.com/office/drawing/2014/main" id="{A930D5B6-DFED-B550-7D11-39B0DE497DC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3360DDD4-298A-89DE-FA5D-979D3715980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5D2DB3B7-52E8-5842-C5B4-CC2A04A40F3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89BB2BB-80C0-BAEB-0FAB-E2D6CBA39FF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7B112078-076C-C536-76D4-324507E725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6029C372-14FB-3B0B-F1BE-DA206A2BE1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9C5A5830-350B-9CD2-8321-8E2D47A2E95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101">
                    <a:extLst>
                      <a:ext uri="{FF2B5EF4-FFF2-40B4-BE49-F238E27FC236}">
                        <a16:creationId xmlns:a16="http://schemas.microsoft.com/office/drawing/2014/main" id="{86E560FA-66CD-71F7-71FB-5624F46067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102">
                    <a:extLst>
                      <a:ext uri="{FF2B5EF4-FFF2-40B4-BE49-F238E27FC236}">
                        <a16:creationId xmlns:a16="http://schemas.microsoft.com/office/drawing/2014/main" id="{7AB96093-1181-E260-C34F-0575B79407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48D173A6-B48F-E510-1D43-D816184D374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86225E14-5F55-FABA-8A8F-EB2FAE361C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3194F6C1-E4B7-0E2B-733A-24891B05AF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13982ED7-7305-6127-8E74-7A0D424DD7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DE9F9315-2552-CFF1-3A8D-089F1163E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1BEC0931-A9B9-CE3B-EB79-20CE3DA7B1B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10" name="Group 9">
                <a:extLst>
                  <a:ext uri="{FF2B5EF4-FFF2-40B4-BE49-F238E27FC236}">
                    <a16:creationId xmlns:a16="http://schemas.microsoft.com/office/drawing/2014/main" id="{142CFB89-2BD1-A481-A47A-0AA2686982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19725E02-6FCE-0485-9FD9-29C78765D4B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AE0C473C-2E38-911B-354B-7EA8C7DDFF5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EC9451-A999-C0B6-E336-87087AC21EF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C93C83FF-ED97-CB06-8900-778CE38D88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0">
                    <a:extLst>
                      <a:ext uri="{FF2B5EF4-FFF2-40B4-BE49-F238E27FC236}">
                        <a16:creationId xmlns:a16="http://schemas.microsoft.com/office/drawing/2014/main" id="{3F73A54B-E99C-76B0-C985-5CDFAF27B83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E4FFA0E4-5AD0-A26D-201A-FD581F0F635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16">
                    <a:extLst>
                      <a:ext uri="{FF2B5EF4-FFF2-40B4-BE49-F238E27FC236}">
                        <a16:creationId xmlns:a16="http://schemas.microsoft.com/office/drawing/2014/main" id="{1B881B1E-6677-15E6-67D6-A9E3DE2CEB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9" name="Freeform: Shape 117">
                    <a:extLst>
                      <a:ext uri="{FF2B5EF4-FFF2-40B4-BE49-F238E27FC236}">
                        <a16:creationId xmlns:a16="http://schemas.microsoft.com/office/drawing/2014/main" id="{DEB9A344-C951-EEA7-CEDD-11F0006B30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1" name="Group 10">
                <a:extLst>
                  <a:ext uri="{FF2B5EF4-FFF2-40B4-BE49-F238E27FC236}">
                    <a16:creationId xmlns:a16="http://schemas.microsoft.com/office/drawing/2014/main" id="{7E5A2BEE-0017-56AA-A161-97325E22713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F2906AFB-F142-CCE3-1225-D96320E803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0190AEE6-A40F-489A-BCFF-239BE1F1C9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40A8EBB4-6E26-5A52-78D9-B2C48CB7125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C34A4D87-0628-3673-1195-2A7C3B50D8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40" name="Straight Connector 39">
            <a:extLst>
              <a:ext uri="{FF2B5EF4-FFF2-40B4-BE49-F238E27FC236}">
                <a16:creationId xmlns:a16="http://schemas.microsoft.com/office/drawing/2014/main" id="{C3B3D5AA-9117-2202-5527-3F96C9B9EC72}"/>
              </a:ext>
            </a:extLst>
          </p:cNvPr>
          <p:cNvCxnSpPr>
            <a:cxnSpLocks/>
          </p:cNvCxnSpPr>
          <p:nvPr userDrawn="1"/>
        </p:nvCxnSpPr>
        <p:spPr>
          <a:xfrm>
            <a:off x="3478911" y="5022408"/>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A4F08EBF-F0D1-CCB7-DDF6-D764A2A57010}"/>
              </a:ext>
            </a:extLst>
          </p:cNvPr>
          <p:cNvSpPr>
            <a:spLocks noGrp="1"/>
          </p:cNvSpPr>
          <p:nvPr>
            <p:ph type="ctrTitle"/>
          </p:nvPr>
        </p:nvSpPr>
        <p:spPr>
          <a:xfrm>
            <a:off x="3383279" y="2025536"/>
            <a:ext cx="8193023" cy="2731076"/>
          </a:xfrm>
          <a:prstGeom prst="rect">
            <a:avLst/>
          </a:prstGeom>
        </p:spPr>
        <p:txBody>
          <a:bodyPr vert="horz" lIns="91440" tIns="45720" rIns="91440" bIns="45720" rtlCol="0" anchor="b">
            <a:noAutofit/>
          </a:bodyPr>
          <a:lstStyle>
            <a:lvl1pPr>
              <a:defRPr lang="en-US" sz="4000" dirty="0"/>
            </a:lvl1pPr>
          </a:lstStyle>
          <a:p>
            <a:pPr lvl="0"/>
            <a:r>
              <a:rPr lang="en-US" dirty="0"/>
              <a:t>Click to edit Master title style</a:t>
            </a:r>
          </a:p>
        </p:txBody>
      </p:sp>
      <p:sp>
        <p:nvSpPr>
          <p:cNvPr id="39" name="Subtitle 2">
            <a:extLst>
              <a:ext uri="{FF2B5EF4-FFF2-40B4-BE49-F238E27FC236}">
                <a16:creationId xmlns:a16="http://schemas.microsoft.com/office/drawing/2014/main" id="{B343A649-C74E-CCE7-1671-661F9E232866}"/>
              </a:ext>
            </a:extLst>
          </p:cNvPr>
          <p:cNvSpPr>
            <a:spLocks noGrp="1"/>
          </p:cNvSpPr>
          <p:nvPr>
            <p:ph type="subTitle" idx="1"/>
          </p:nvPr>
        </p:nvSpPr>
        <p:spPr>
          <a:xfrm>
            <a:off x="3374136" y="5288204"/>
            <a:ext cx="8193022" cy="883996"/>
          </a:xfrm>
        </p:spPr>
        <p:txBody>
          <a:bodyPr vert="horz" lIns="91440" tIns="45720" rIns="91440" bIns="45720" rtlCol="0">
            <a:noAutofit/>
          </a:bodyPr>
          <a:lstStyle>
            <a:lvl1pPr marL="0" indent="0">
              <a:buNone/>
              <a:defRPr lang="en-US" sz="1800" cap="all" spc="100" baseline="0" dirty="0"/>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3383280" y="6343955"/>
            <a:ext cx="2805405" cy="365125"/>
          </a:xfrm>
          <a:prstGeom prst="rect">
            <a:avLst/>
          </a:prstGeom>
        </p:spPr>
        <p:txBody>
          <a:bodyPr>
            <a:noAutofit/>
          </a:body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221509" y="6343955"/>
            <a:ext cx="2875064" cy="365125"/>
          </a:xfrm>
          <a:prstGeom prst="rect">
            <a:avLst/>
          </a:prstGeom>
        </p:spPr>
        <p:txBody>
          <a:bodyPr>
            <a:noAutofit/>
          </a:bodyPr>
          <a:lstStyle/>
          <a:p>
            <a:r>
              <a:rPr lang="en-US"/>
              <a:t>20xx</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11743240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56BB11B9-372A-7694-DCC9-D2EAC0010299}"/>
              </a:ext>
            </a:extLst>
          </p:cNvPr>
          <p:cNvGrpSpPr/>
          <p:nvPr/>
        </p:nvGrpSpPr>
        <p:grpSpPr>
          <a:xfrm>
            <a:off x="192855" y="716800"/>
            <a:ext cx="11799379" cy="5583025"/>
            <a:chOff x="192855" y="716800"/>
            <a:chExt cx="11799379" cy="5583025"/>
          </a:xfrm>
        </p:grpSpPr>
        <p:grpSp>
          <p:nvGrpSpPr>
            <p:cNvPr id="7" name="Group 6">
              <a:extLst>
                <a:ext uri="{FF2B5EF4-FFF2-40B4-BE49-F238E27FC236}">
                  <a16:creationId xmlns:a16="http://schemas.microsoft.com/office/drawing/2014/main" id="{320A40BD-F8D2-F282-13BB-306A913BBBC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8" name="Group 7">
                <a:extLst>
                  <a:ext uri="{FF2B5EF4-FFF2-40B4-BE49-F238E27FC236}">
                    <a16:creationId xmlns:a16="http://schemas.microsoft.com/office/drawing/2014/main" id="{F03A1BFD-4772-AE80-4F72-B32F57AA69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7" name="Freeform 64">
                  <a:extLst>
                    <a:ext uri="{FF2B5EF4-FFF2-40B4-BE49-F238E27FC236}">
                      <a16:creationId xmlns:a16="http://schemas.microsoft.com/office/drawing/2014/main" id="{4CA44DE9-4715-DB9A-4407-27CA47BBA9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1">
                  <a:extLst>
                    <a:ext uri="{FF2B5EF4-FFF2-40B4-BE49-F238E27FC236}">
                      <a16:creationId xmlns:a16="http://schemas.microsoft.com/office/drawing/2014/main" id="{8FB0B57F-F79C-DF29-D814-FB5BBB093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1">
                  <a:extLst>
                    <a:ext uri="{FF2B5EF4-FFF2-40B4-BE49-F238E27FC236}">
                      <a16:creationId xmlns:a16="http://schemas.microsoft.com/office/drawing/2014/main" id="{38C417AC-EEDA-7214-7EF9-55C3401E9D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8">
                  <a:extLst>
                    <a:ext uri="{FF2B5EF4-FFF2-40B4-BE49-F238E27FC236}">
                      <a16:creationId xmlns:a16="http://schemas.microsoft.com/office/drawing/2014/main" id="{934A7662-27CB-6A3F-5A35-045E6D9AF7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4">
                  <a:extLst>
                    <a:ext uri="{FF2B5EF4-FFF2-40B4-BE49-F238E27FC236}">
                      <a16:creationId xmlns:a16="http://schemas.microsoft.com/office/drawing/2014/main" id="{1F246DC5-C736-70AF-B92E-10E5EF0076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7">
                  <a:extLst>
                    <a:ext uri="{FF2B5EF4-FFF2-40B4-BE49-F238E27FC236}">
                      <a16:creationId xmlns:a16="http://schemas.microsoft.com/office/drawing/2014/main" id="{1D952251-4F18-A3F2-2F78-9CB936B2213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0">
                  <a:extLst>
                    <a:ext uri="{FF2B5EF4-FFF2-40B4-BE49-F238E27FC236}">
                      <a16:creationId xmlns:a16="http://schemas.microsoft.com/office/drawing/2014/main" id="{FAB88E72-0832-91C9-B982-18783360C7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9">
                  <a:extLst>
                    <a:ext uri="{FF2B5EF4-FFF2-40B4-BE49-F238E27FC236}">
                      <a16:creationId xmlns:a16="http://schemas.microsoft.com/office/drawing/2014/main" id="{B3ECA1C8-AE6D-0714-75CB-92CA391984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2">
                  <a:extLst>
                    <a:ext uri="{FF2B5EF4-FFF2-40B4-BE49-F238E27FC236}">
                      <a16:creationId xmlns:a16="http://schemas.microsoft.com/office/drawing/2014/main" id="{EA4A4AA4-385D-2FC5-911D-936CAF2479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5">
                  <a:extLst>
                    <a:ext uri="{FF2B5EF4-FFF2-40B4-BE49-F238E27FC236}">
                      <a16:creationId xmlns:a16="http://schemas.microsoft.com/office/drawing/2014/main" id="{94161EB1-FFB5-E3AE-8F39-3D9DF55801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79">
                  <a:extLst>
                    <a:ext uri="{FF2B5EF4-FFF2-40B4-BE49-F238E27FC236}">
                      <a16:creationId xmlns:a16="http://schemas.microsoft.com/office/drawing/2014/main" id="{CD385C1C-5C8C-6DD6-F6BC-D7A5E3A6CB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82">
                  <a:extLst>
                    <a:ext uri="{FF2B5EF4-FFF2-40B4-BE49-F238E27FC236}">
                      <a16:creationId xmlns:a16="http://schemas.microsoft.com/office/drawing/2014/main" id="{F7F8D284-2564-ADA8-CCFB-D40D283FB89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5">
                  <a:extLst>
                    <a:ext uri="{FF2B5EF4-FFF2-40B4-BE49-F238E27FC236}">
                      <a16:creationId xmlns:a16="http://schemas.microsoft.com/office/drawing/2014/main" id="{56FD208F-F6F2-58BD-18AC-C98726C1C1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8">
                  <a:extLst>
                    <a:ext uri="{FF2B5EF4-FFF2-40B4-BE49-F238E27FC236}">
                      <a16:creationId xmlns:a16="http://schemas.microsoft.com/office/drawing/2014/main" id="{DD5DC7A2-CA18-B810-E6AE-D6BEB583E3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4B1C5344-E309-9ED7-5AFE-D0058B17519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2" name="Line 63">
                    <a:extLst>
                      <a:ext uri="{FF2B5EF4-FFF2-40B4-BE49-F238E27FC236}">
                        <a16:creationId xmlns:a16="http://schemas.microsoft.com/office/drawing/2014/main" id="{CCFD1A7E-FCAE-931E-44E7-0044CC2A9F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66">
                    <a:extLst>
                      <a:ext uri="{FF2B5EF4-FFF2-40B4-BE49-F238E27FC236}">
                        <a16:creationId xmlns:a16="http://schemas.microsoft.com/office/drawing/2014/main" id="{F702C9C8-F1B4-CD10-C93E-D30DD38896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67">
                    <a:extLst>
                      <a:ext uri="{FF2B5EF4-FFF2-40B4-BE49-F238E27FC236}">
                        <a16:creationId xmlns:a16="http://schemas.microsoft.com/office/drawing/2014/main" id="{ADB22918-AC26-BA11-A7D1-BC5DB0084F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80">
                    <a:extLst>
                      <a:ext uri="{FF2B5EF4-FFF2-40B4-BE49-F238E27FC236}">
                        <a16:creationId xmlns:a16="http://schemas.microsoft.com/office/drawing/2014/main" id="{CF488AB0-F5C3-BD78-0C35-98CD3B426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83">
                    <a:extLst>
                      <a:ext uri="{FF2B5EF4-FFF2-40B4-BE49-F238E27FC236}">
                        <a16:creationId xmlns:a16="http://schemas.microsoft.com/office/drawing/2014/main" id="{740468E0-31D1-8F29-1253-3187F704ED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86">
                    <a:extLst>
                      <a:ext uri="{FF2B5EF4-FFF2-40B4-BE49-F238E27FC236}">
                        <a16:creationId xmlns:a16="http://schemas.microsoft.com/office/drawing/2014/main" id="{DD94DEBD-9341-A102-EC18-FE31F1349A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89">
                    <a:extLst>
                      <a:ext uri="{FF2B5EF4-FFF2-40B4-BE49-F238E27FC236}">
                        <a16:creationId xmlns:a16="http://schemas.microsoft.com/office/drawing/2014/main" id="{4F0B3B12-2EEC-DB76-CE9D-810C4DAB9D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C0E7144E-F346-2CFE-E6AA-63D90C953F0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9" name="Group 18">
                  <a:extLst>
                    <a:ext uri="{FF2B5EF4-FFF2-40B4-BE49-F238E27FC236}">
                      <a16:creationId xmlns:a16="http://schemas.microsoft.com/office/drawing/2014/main" id="{0D702975-A312-EBC1-E800-7AA06103476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3" name="Straight Connector 22">
                    <a:extLst>
                      <a:ext uri="{FF2B5EF4-FFF2-40B4-BE49-F238E27FC236}">
                        <a16:creationId xmlns:a16="http://schemas.microsoft.com/office/drawing/2014/main" id="{B7F767C7-DFA4-5BBF-EF9D-E8D1E6B32B96}"/>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55F9B2-A030-962F-1BAE-B58B61979B3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5" name="Rectangle 30">
                    <a:extLst>
                      <a:ext uri="{FF2B5EF4-FFF2-40B4-BE49-F238E27FC236}">
                        <a16:creationId xmlns:a16="http://schemas.microsoft.com/office/drawing/2014/main" id="{8F780DAC-C41B-DA71-D2EC-DBB289BD0D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30">
                    <a:extLst>
                      <a:ext uri="{FF2B5EF4-FFF2-40B4-BE49-F238E27FC236}">
                        <a16:creationId xmlns:a16="http://schemas.microsoft.com/office/drawing/2014/main" id="{D545B700-275F-8699-1AB7-D5658B57FA6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5C71E3A-AACB-7543-C066-E5E08A3D86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1" name="Freeform: Shape 31">
                    <a:extLst>
                      <a:ext uri="{FF2B5EF4-FFF2-40B4-BE49-F238E27FC236}">
                        <a16:creationId xmlns:a16="http://schemas.microsoft.com/office/drawing/2014/main" id="{3E792813-0120-511D-6470-1B18DEC4D28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2" name="Freeform: Shape 32">
                    <a:extLst>
                      <a:ext uri="{FF2B5EF4-FFF2-40B4-BE49-F238E27FC236}">
                        <a16:creationId xmlns:a16="http://schemas.microsoft.com/office/drawing/2014/main" id="{724092AC-2CBF-C282-3C4F-DD5773C693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0" name="Group 9">
                <a:extLst>
                  <a:ext uri="{FF2B5EF4-FFF2-40B4-BE49-F238E27FC236}">
                    <a16:creationId xmlns:a16="http://schemas.microsoft.com/office/drawing/2014/main" id="{059F83C9-0A5D-BF1A-5168-EDFC1B23A1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1" name="Group 10">
                  <a:extLst>
                    <a:ext uri="{FF2B5EF4-FFF2-40B4-BE49-F238E27FC236}">
                      <a16:creationId xmlns:a16="http://schemas.microsoft.com/office/drawing/2014/main" id="{ADDEE125-06A8-7FDB-CE6C-1C4571961F2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6" name="Freeform 68">
                    <a:extLst>
                      <a:ext uri="{FF2B5EF4-FFF2-40B4-BE49-F238E27FC236}">
                        <a16:creationId xmlns:a16="http://schemas.microsoft.com/office/drawing/2014/main" id="{9655199D-C580-D300-4346-AFB84AE566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6A27841E-334C-CFAE-C202-1B07F8760C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D1069DBE-BE90-163C-58C9-42B7D6F5AF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83204CF4-C1F6-5287-4B85-DAD482ABA50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3" name="Freeform 68">
                    <a:extLst>
                      <a:ext uri="{FF2B5EF4-FFF2-40B4-BE49-F238E27FC236}">
                        <a16:creationId xmlns:a16="http://schemas.microsoft.com/office/drawing/2014/main" id="{00FE9438-1AA6-9090-B2B2-FFF88A770B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91110486-BF9A-B529-6328-7F21CC075B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Line 70">
                    <a:extLst>
                      <a:ext uri="{FF2B5EF4-FFF2-40B4-BE49-F238E27FC236}">
                        <a16:creationId xmlns:a16="http://schemas.microsoft.com/office/drawing/2014/main" id="{BF9E8B96-29B1-C539-4BBF-D8F345246F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9" name="Group 48">
              <a:extLst>
                <a:ext uri="{FF2B5EF4-FFF2-40B4-BE49-F238E27FC236}">
                  <a16:creationId xmlns:a16="http://schemas.microsoft.com/office/drawing/2014/main" id="{95BCF94E-9410-1CC3-0BA8-3976FBF4A0C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50" name="Group 49">
                <a:extLst>
                  <a:ext uri="{FF2B5EF4-FFF2-40B4-BE49-F238E27FC236}">
                    <a16:creationId xmlns:a16="http://schemas.microsoft.com/office/drawing/2014/main" id="{FD1748FA-D9B5-D410-EF4A-55BF1D4796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9" name="Freeform 64">
                  <a:extLst>
                    <a:ext uri="{FF2B5EF4-FFF2-40B4-BE49-F238E27FC236}">
                      <a16:creationId xmlns:a16="http://schemas.microsoft.com/office/drawing/2014/main" id="{EC93AB80-BDD2-72DD-3082-3D06868458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1">
                  <a:extLst>
                    <a:ext uri="{FF2B5EF4-FFF2-40B4-BE49-F238E27FC236}">
                      <a16:creationId xmlns:a16="http://schemas.microsoft.com/office/drawing/2014/main" id="{EEBA8184-8F2B-423A-9CEA-D80BF5377D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1">
                  <a:extLst>
                    <a:ext uri="{FF2B5EF4-FFF2-40B4-BE49-F238E27FC236}">
                      <a16:creationId xmlns:a16="http://schemas.microsoft.com/office/drawing/2014/main" id="{57CD8E89-1931-0D68-8186-15C3C12B89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78">
                  <a:extLst>
                    <a:ext uri="{FF2B5EF4-FFF2-40B4-BE49-F238E27FC236}">
                      <a16:creationId xmlns:a16="http://schemas.microsoft.com/office/drawing/2014/main" id="{45838F4A-36A1-D9B5-2FBC-DED01766E8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4">
                  <a:extLst>
                    <a:ext uri="{FF2B5EF4-FFF2-40B4-BE49-F238E27FC236}">
                      <a16:creationId xmlns:a16="http://schemas.microsoft.com/office/drawing/2014/main" id="{9EB03CBB-7D35-F7F9-EFCA-64013052E2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87">
                  <a:extLst>
                    <a:ext uri="{FF2B5EF4-FFF2-40B4-BE49-F238E27FC236}">
                      <a16:creationId xmlns:a16="http://schemas.microsoft.com/office/drawing/2014/main" id="{B1EA8790-B106-BB33-48DC-8312CF3B95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60">
                  <a:extLst>
                    <a:ext uri="{FF2B5EF4-FFF2-40B4-BE49-F238E27FC236}">
                      <a16:creationId xmlns:a16="http://schemas.microsoft.com/office/drawing/2014/main" id="{5073EF68-F164-3422-9AA9-6919213FEF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9">
                  <a:extLst>
                    <a:ext uri="{FF2B5EF4-FFF2-40B4-BE49-F238E27FC236}">
                      <a16:creationId xmlns:a16="http://schemas.microsoft.com/office/drawing/2014/main" id="{F37811F5-3EC5-40C9-633C-02E546E0AF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2">
                  <a:extLst>
                    <a:ext uri="{FF2B5EF4-FFF2-40B4-BE49-F238E27FC236}">
                      <a16:creationId xmlns:a16="http://schemas.microsoft.com/office/drawing/2014/main" id="{FC54BE48-9456-0F2A-6D77-DAF0C33909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65">
                  <a:extLst>
                    <a:ext uri="{FF2B5EF4-FFF2-40B4-BE49-F238E27FC236}">
                      <a16:creationId xmlns:a16="http://schemas.microsoft.com/office/drawing/2014/main" id="{045A3A08-95BE-9A60-B1E6-408F268F60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9">
                  <a:extLst>
                    <a:ext uri="{FF2B5EF4-FFF2-40B4-BE49-F238E27FC236}">
                      <a16:creationId xmlns:a16="http://schemas.microsoft.com/office/drawing/2014/main" id="{273D807B-0C13-E019-C76E-053F825395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2">
                  <a:extLst>
                    <a:ext uri="{FF2B5EF4-FFF2-40B4-BE49-F238E27FC236}">
                      <a16:creationId xmlns:a16="http://schemas.microsoft.com/office/drawing/2014/main" id="{27C8BF0E-E071-3B44-0B21-2E8C089247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5">
                  <a:extLst>
                    <a:ext uri="{FF2B5EF4-FFF2-40B4-BE49-F238E27FC236}">
                      <a16:creationId xmlns:a16="http://schemas.microsoft.com/office/drawing/2014/main" id="{CEB31528-676E-9829-C8AB-A5B24C91F9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88">
                  <a:extLst>
                    <a:ext uri="{FF2B5EF4-FFF2-40B4-BE49-F238E27FC236}">
                      <a16:creationId xmlns:a16="http://schemas.microsoft.com/office/drawing/2014/main" id="{CEE71D73-D61B-AFB9-14A9-57462C398A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83" name="Group 82">
                  <a:extLst>
                    <a:ext uri="{FF2B5EF4-FFF2-40B4-BE49-F238E27FC236}">
                      <a16:creationId xmlns:a16="http://schemas.microsoft.com/office/drawing/2014/main" id="{716FA03C-E43A-EB9D-6B5E-9B5A55701B6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4" name="Line 63">
                    <a:extLst>
                      <a:ext uri="{FF2B5EF4-FFF2-40B4-BE49-F238E27FC236}">
                        <a16:creationId xmlns:a16="http://schemas.microsoft.com/office/drawing/2014/main" id="{86BEB1B4-8B13-EC11-C48A-9C6E7A31FB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6">
                    <a:extLst>
                      <a:ext uri="{FF2B5EF4-FFF2-40B4-BE49-F238E27FC236}">
                        <a16:creationId xmlns:a16="http://schemas.microsoft.com/office/drawing/2014/main" id="{C9AF7F7E-AABE-3FF9-56AC-FA8EC4D099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7">
                    <a:extLst>
                      <a:ext uri="{FF2B5EF4-FFF2-40B4-BE49-F238E27FC236}">
                        <a16:creationId xmlns:a16="http://schemas.microsoft.com/office/drawing/2014/main" id="{CE7F9262-F1AF-97AE-8F2B-909B1821F4F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0">
                    <a:extLst>
                      <a:ext uri="{FF2B5EF4-FFF2-40B4-BE49-F238E27FC236}">
                        <a16:creationId xmlns:a16="http://schemas.microsoft.com/office/drawing/2014/main" id="{0348AAF7-B764-CEC7-C9D8-1F8A830B3CE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3">
                    <a:extLst>
                      <a:ext uri="{FF2B5EF4-FFF2-40B4-BE49-F238E27FC236}">
                        <a16:creationId xmlns:a16="http://schemas.microsoft.com/office/drawing/2014/main" id="{C94002DB-71DF-D555-73AA-FB36950CFD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6">
                    <a:extLst>
                      <a:ext uri="{FF2B5EF4-FFF2-40B4-BE49-F238E27FC236}">
                        <a16:creationId xmlns:a16="http://schemas.microsoft.com/office/drawing/2014/main" id="{B057645C-FAE7-DAA0-7065-406885CA28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9">
                    <a:extLst>
                      <a:ext uri="{FF2B5EF4-FFF2-40B4-BE49-F238E27FC236}">
                        <a16:creationId xmlns:a16="http://schemas.microsoft.com/office/drawing/2014/main" id="{A56A6525-832E-5D90-C98A-C6063F5AE4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421C0FE1-7D43-A6CB-B707-1E63308859D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1" name="Group 60">
                  <a:extLst>
                    <a:ext uri="{FF2B5EF4-FFF2-40B4-BE49-F238E27FC236}">
                      <a16:creationId xmlns:a16="http://schemas.microsoft.com/office/drawing/2014/main" id="{CB3C26E9-857B-E9A7-7751-50AC8B93B6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5" name="Straight Connector 64">
                    <a:extLst>
                      <a:ext uri="{FF2B5EF4-FFF2-40B4-BE49-F238E27FC236}">
                        <a16:creationId xmlns:a16="http://schemas.microsoft.com/office/drawing/2014/main" id="{72BD28F9-469C-22AF-7C8F-758989829B1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61E3726-FE4D-39B5-5FDD-11AECB1B517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7" name="Rectangle 30">
                    <a:extLst>
                      <a:ext uri="{FF2B5EF4-FFF2-40B4-BE49-F238E27FC236}">
                        <a16:creationId xmlns:a16="http://schemas.microsoft.com/office/drawing/2014/main" id="{55D3AD5E-F699-B39E-1ACD-31FE8B9496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30">
                    <a:extLst>
                      <a:ext uri="{FF2B5EF4-FFF2-40B4-BE49-F238E27FC236}">
                        <a16:creationId xmlns:a16="http://schemas.microsoft.com/office/drawing/2014/main" id="{14A3AC03-73A8-179B-0255-F6595B030F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5BC7721D-A36D-C25E-F2FF-B08899CD462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3" name="Freeform: Shape 73">
                    <a:extLst>
                      <a:ext uri="{FF2B5EF4-FFF2-40B4-BE49-F238E27FC236}">
                        <a16:creationId xmlns:a16="http://schemas.microsoft.com/office/drawing/2014/main" id="{24FE16C1-456C-BE45-0DC5-B0632951C4E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64" name="Freeform: Shape 74">
                    <a:extLst>
                      <a:ext uri="{FF2B5EF4-FFF2-40B4-BE49-F238E27FC236}">
                        <a16:creationId xmlns:a16="http://schemas.microsoft.com/office/drawing/2014/main" id="{E3694B78-817C-725C-E3FA-0EBB270DAA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52" name="Group 51">
                <a:extLst>
                  <a:ext uri="{FF2B5EF4-FFF2-40B4-BE49-F238E27FC236}">
                    <a16:creationId xmlns:a16="http://schemas.microsoft.com/office/drawing/2014/main" id="{D28E1246-F52C-0640-95BD-015F886124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3" name="Group 52">
                  <a:extLst>
                    <a:ext uri="{FF2B5EF4-FFF2-40B4-BE49-F238E27FC236}">
                      <a16:creationId xmlns:a16="http://schemas.microsoft.com/office/drawing/2014/main" id="{654CE322-1ED4-48F8-A09B-F4D21B1524B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8" name="Freeform 57">
                    <a:extLst>
                      <a:ext uri="{FF2B5EF4-FFF2-40B4-BE49-F238E27FC236}">
                        <a16:creationId xmlns:a16="http://schemas.microsoft.com/office/drawing/2014/main" id="{8B84CF30-E3E9-C0A1-D1EF-BCE3C73EE1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8">
                    <a:extLst>
                      <a:ext uri="{FF2B5EF4-FFF2-40B4-BE49-F238E27FC236}">
                        <a16:creationId xmlns:a16="http://schemas.microsoft.com/office/drawing/2014/main" id="{53D1F963-F022-6FD5-F242-4EBFF537CC8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0" name="Line 70">
                    <a:extLst>
                      <a:ext uri="{FF2B5EF4-FFF2-40B4-BE49-F238E27FC236}">
                        <a16:creationId xmlns:a16="http://schemas.microsoft.com/office/drawing/2014/main" id="{CF67ABB8-6B94-86EA-239A-03986A9690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1A7A8F26-FCAA-BA92-E5E8-4CC86F715F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5" name="Freeform 68">
                    <a:extLst>
                      <a:ext uri="{FF2B5EF4-FFF2-40B4-BE49-F238E27FC236}">
                        <a16:creationId xmlns:a16="http://schemas.microsoft.com/office/drawing/2014/main" id="{0F8531EE-3F08-B345-5629-D105362C1E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9">
                    <a:extLst>
                      <a:ext uri="{FF2B5EF4-FFF2-40B4-BE49-F238E27FC236}">
                        <a16:creationId xmlns:a16="http://schemas.microsoft.com/office/drawing/2014/main" id="{0A2F137C-AAF4-114A-2ACB-21D28BCDAE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7" name="Line 70">
                    <a:extLst>
                      <a:ext uri="{FF2B5EF4-FFF2-40B4-BE49-F238E27FC236}">
                        <a16:creationId xmlns:a16="http://schemas.microsoft.com/office/drawing/2014/main" id="{9651D6D7-979D-F020-51EC-50B39BF8F82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cxnSp>
        <p:nvCxnSpPr>
          <p:cNvPr id="94" name="Straight Connector 93">
            <a:extLst>
              <a:ext uri="{FF2B5EF4-FFF2-40B4-BE49-F238E27FC236}">
                <a16:creationId xmlns:a16="http://schemas.microsoft.com/office/drawing/2014/main" id="{FE833E4E-4232-FFDA-5020-37E4AD56D9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1680" y="413987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Title 1">
            <a:extLst>
              <a:ext uri="{FF2B5EF4-FFF2-40B4-BE49-F238E27FC236}">
                <a16:creationId xmlns:a16="http://schemas.microsoft.com/office/drawing/2014/main" id="{C69B35B4-8267-15C0-DBC8-85F19005E59C}"/>
              </a:ext>
            </a:extLst>
          </p:cNvPr>
          <p:cNvSpPr>
            <a:spLocks noGrp="1"/>
          </p:cNvSpPr>
          <p:nvPr>
            <p:ph type="ctrTitle"/>
          </p:nvPr>
        </p:nvSpPr>
        <p:spPr>
          <a:xfrm>
            <a:off x="3627120" y="1143006"/>
            <a:ext cx="4937760" cy="2731076"/>
          </a:xfrm>
          <a:prstGeom prst="rect">
            <a:avLst/>
          </a:prstGeom>
        </p:spPr>
        <p:txBody>
          <a:bodyPr vert="horz" lIns="91440" tIns="45720" rIns="91440" bIns="45720" rtlCol="0" anchor="b">
            <a:noAutofit/>
          </a:bodyPr>
          <a:lstStyle>
            <a:lvl1pPr algn="ctr">
              <a:defRPr lang="en-US" sz="4000" dirty="0"/>
            </a:lvl1pPr>
          </a:lstStyle>
          <a:p>
            <a:pPr lvl="0"/>
            <a:r>
              <a:rPr lang="en-US" dirty="0"/>
              <a:t>Click to edit Master title style</a:t>
            </a:r>
          </a:p>
        </p:txBody>
      </p:sp>
      <p:sp>
        <p:nvSpPr>
          <p:cNvPr id="93" name="Subtitle 2">
            <a:extLst>
              <a:ext uri="{FF2B5EF4-FFF2-40B4-BE49-F238E27FC236}">
                <a16:creationId xmlns:a16="http://schemas.microsoft.com/office/drawing/2014/main" id="{2F1F49DF-E0A4-2236-FD46-ECB7130CBBCA}"/>
              </a:ext>
            </a:extLst>
          </p:cNvPr>
          <p:cNvSpPr>
            <a:spLocks noGrp="1"/>
          </p:cNvSpPr>
          <p:nvPr>
            <p:ph type="subTitle" idx="1"/>
          </p:nvPr>
        </p:nvSpPr>
        <p:spPr>
          <a:xfrm>
            <a:off x="2895600" y="4405673"/>
            <a:ext cx="6400800" cy="1309327"/>
          </a:xfrm>
        </p:spPr>
        <p:txBody>
          <a:bodyPr vert="horz" lIns="91440" tIns="45720" rIns="91440" bIns="45720" rtlCol="0">
            <a:noAutofit/>
          </a:bodyPr>
          <a:lstStyle>
            <a:lvl1pPr marL="0" indent="0" algn="ctr">
              <a:buNone/>
              <a:defRPr lang="en-US" sz="1800" cap="all" spc="100" baseline="0" dirty="0"/>
            </a:lvl1pPr>
          </a:lstStyle>
          <a:p>
            <a:pPr lvl="0"/>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546269" y="6343955"/>
            <a:ext cx="1349331" cy="365125"/>
          </a:xfrm>
          <a:prstGeom prst="rect">
            <a:avLst/>
          </a:prstGeom>
        </p:spPr>
        <p:txBody>
          <a:bodyPr>
            <a:noAutofit/>
          </a:bodyPr>
          <a:lstStyle/>
          <a:p>
            <a:r>
              <a:rPr lang="en-US"/>
              <a:t>20xx</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0216524"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52227914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4653F0-6B33-4C71-828A-C82AA65592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12188952" cy="434340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5" name="Title 1">
            <a:extLst>
              <a:ext uri="{FF2B5EF4-FFF2-40B4-BE49-F238E27FC236}">
                <a16:creationId xmlns:a16="http://schemas.microsoft.com/office/drawing/2014/main" id="{73DFE91C-7345-DD86-AFC2-44F578231F50}"/>
              </a:ext>
            </a:extLst>
          </p:cNvPr>
          <p:cNvSpPr>
            <a:spLocks noGrp="1"/>
          </p:cNvSpPr>
          <p:nvPr>
            <p:ph type="ctrTitle"/>
          </p:nvPr>
        </p:nvSpPr>
        <p:spPr>
          <a:xfrm>
            <a:off x="612648" y="4665421"/>
            <a:ext cx="10972800" cy="786384"/>
          </a:xfrm>
          <a:prstGeom prst="rect">
            <a:avLst/>
          </a:prstGeom>
        </p:spPr>
        <p:txBody>
          <a:bodyPr anchor="b">
            <a:noAutofit/>
          </a:bodyPr>
          <a:lstStyle>
            <a:lvl1pPr algn="ctr">
              <a:defRPr sz="4000"/>
            </a:lvl1pPr>
          </a:lstStyle>
          <a:p>
            <a:r>
              <a:rPr lang="en-US" dirty="0"/>
              <a:t>Click to edit Master title style</a:t>
            </a:r>
          </a:p>
        </p:txBody>
      </p:sp>
      <p:sp>
        <p:nvSpPr>
          <p:cNvPr id="14" name="Subtitle 2">
            <a:extLst>
              <a:ext uri="{FF2B5EF4-FFF2-40B4-BE49-F238E27FC236}">
                <a16:creationId xmlns:a16="http://schemas.microsoft.com/office/drawing/2014/main" id="{AB35AACE-B44B-CA08-96C2-71DD9C864615}"/>
              </a:ext>
            </a:extLst>
          </p:cNvPr>
          <p:cNvSpPr>
            <a:spLocks noGrp="1"/>
          </p:cNvSpPr>
          <p:nvPr>
            <p:ph type="subTitle" idx="1"/>
          </p:nvPr>
        </p:nvSpPr>
        <p:spPr>
          <a:xfrm>
            <a:off x="612648" y="5623560"/>
            <a:ext cx="10972800" cy="548640"/>
          </a:xfrm>
        </p:spPr>
        <p:txBody>
          <a:bodyPr anchor="t">
            <a:noAutofit/>
          </a:bodyPr>
          <a:lstStyle>
            <a:lvl1pPr marL="0" indent="0" algn="ctr">
              <a:buNone/>
              <a:defRPr sz="18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Picture Placeholder 16">
            <a:extLst>
              <a:ext uri="{FF2B5EF4-FFF2-40B4-BE49-F238E27FC236}">
                <a16:creationId xmlns:a16="http://schemas.microsoft.com/office/drawing/2014/main" id="{653CEB38-7674-CDA0-DA5F-9C3CB1645A07}"/>
              </a:ext>
            </a:extLst>
          </p:cNvPr>
          <p:cNvSpPr>
            <a:spLocks noGrp="1"/>
          </p:cNvSpPr>
          <p:nvPr>
            <p:ph type="pic" sz="quarter" idx="17" hasCustomPrompt="1"/>
          </p:nvPr>
        </p:nvSpPr>
        <p:spPr>
          <a:xfrm>
            <a:off x="275844" y="274319"/>
            <a:ext cx="11640312" cy="3794760"/>
          </a:xfrm>
          <a:blipFill>
            <a:blip r:embed="rId2">
              <a:alphaModFix amt="60000"/>
            </a:blip>
            <a:stretch>
              <a:fillRect/>
            </a:stretch>
          </a:blipFill>
        </p:spPr>
        <p:txBody>
          <a:bodyPr/>
          <a:lstStyle>
            <a:lvl1pPr>
              <a:defRPr/>
            </a:lvl1pPr>
          </a:lstStyle>
          <a:p>
            <a:r>
              <a:rPr lang="en-US" dirty="0"/>
              <a:t> </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a:off x="612647" y="6343955"/>
            <a:ext cx="2202644" cy="365125"/>
          </a:xfrm>
          <a:prstGeom prst="rect">
            <a:avLst/>
          </a:prstGeom>
        </p:spPr>
        <p:txBody>
          <a:bodyPr>
            <a:noAutofit/>
          </a:bodyPr>
          <a:lstStyle>
            <a:lvl1pPr>
              <a:defRPr b="0" i="0" cap="all" baseline="0">
                <a:latin typeface="Avenir Next LT Pro Light" panose="020B0304020202020204" pitchFamily="34" charset="77"/>
              </a:defRPr>
            </a:lvl1pPr>
          </a:lstStyle>
          <a:p>
            <a:r>
              <a:rPr lang="en-US"/>
              <a:t>20xx</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a:xfrm>
            <a:off x="4693298" y="6343955"/>
            <a:ext cx="2805405" cy="365125"/>
          </a:xfrm>
          <a:prstGeom prst="rect">
            <a:avLst/>
          </a:prstGeom>
        </p:spPr>
        <p:txBody>
          <a:bodyPr>
            <a:noAutofit/>
          </a:bodyPr>
          <a:lstStyle>
            <a:lvl1pPr>
              <a:defRPr b="0" i="0" cap="all" baseline="0">
                <a:latin typeface="Avenir Next LT Pro Light" panose="020B0304020202020204" pitchFamily="34" charset="77"/>
              </a:defRPr>
            </a:lvl1p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a:xfrm>
            <a:off x="11147096" y="6343955"/>
            <a:ext cx="429207" cy="365125"/>
          </a:xfrm>
          <a:prstGeom prst="rect">
            <a:avLst/>
          </a:prstGeom>
        </p:spPr>
        <p:txBody>
          <a:bodyPr>
            <a:noAutofit/>
          </a:bodyPr>
          <a:lstStyle>
            <a:lvl1pPr>
              <a:defRPr b="0" i="0" cap="all" baseline="0">
                <a:latin typeface="Avenir Next LT Pro Light" panose="020B0304020202020204" pitchFamily="34" charset="77"/>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71092124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grpSp>
        <p:nvGrpSpPr>
          <p:cNvPr id="3" name="Vector">
            <a:extLst>
              <a:ext uri="{FF2B5EF4-FFF2-40B4-BE49-F238E27FC236}">
                <a16:creationId xmlns:a16="http://schemas.microsoft.com/office/drawing/2014/main" id="{05BC5FEA-7AAF-F0C6-F596-0A63B82981B9}"/>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8034190" y="858838"/>
            <a:ext cx="2216150" cy="1177924"/>
            <a:chOff x="4987925" y="2840038"/>
            <a:chExt cx="2216150" cy="1177924"/>
          </a:xfrm>
        </p:grpSpPr>
        <p:sp>
          <p:nvSpPr>
            <p:cNvPr id="4" name="Rectangle 3">
              <a:extLst>
                <a:ext uri="{FF2B5EF4-FFF2-40B4-BE49-F238E27FC236}">
                  <a16:creationId xmlns:a16="http://schemas.microsoft.com/office/drawing/2014/main" id="{4F0F91CF-DA5C-92E6-E259-06EB35D02DBA}"/>
                </a:ext>
                <a:ext uri="{C183D7F6-B498-43B3-948B-1728B52AA6E4}">
                  <adec:decorative xmlns:adec="http://schemas.microsoft.com/office/drawing/2017/decorative" val="1"/>
                </a:ext>
              </a:extLst>
            </p:cNvPr>
            <p:cNvSpPr>
              <a:spLocks/>
            </p:cNvSpPr>
            <p:nvPr userDrawn="1">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90A6D5C-58C6-FEAD-68C8-24D2A3D56E23}"/>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6" name="Group 5">
                <a:extLst>
                  <a:ext uri="{FF2B5EF4-FFF2-40B4-BE49-F238E27FC236}">
                    <a16:creationId xmlns:a16="http://schemas.microsoft.com/office/drawing/2014/main" id="{A90926D2-838C-FBAD-9106-B5A110A5B61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CCAB97FA-3590-3E85-EC04-2D8629BF66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69">
                  <a:extLst>
                    <a:ext uri="{FF2B5EF4-FFF2-40B4-BE49-F238E27FC236}">
                      <a16:creationId xmlns:a16="http://schemas.microsoft.com/office/drawing/2014/main" id="{857AF2EC-F313-8348-C809-8177932736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Line 70">
                  <a:extLst>
                    <a:ext uri="{FF2B5EF4-FFF2-40B4-BE49-F238E27FC236}">
                      <a16:creationId xmlns:a16="http://schemas.microsoft.com/office/drawing/2014/main" id="{BBDA2187-09E1-36CB-CC34-C2A68B7444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C2789EB6-B58C-B0A4-96BE-1114C7775A2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3" name="Freeform 68">
                  <a:extLst>
                    <a:ext uri="{FF2B5EF4-FFF2-40B4-BE49-F238E27FC236}">
                      <a16:creationId xmlns:a16="http://schemas.microsoft.com/office/drawing/2014/main" id="{52069191-F544-13F2-C808-AA9DE0883B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9">
                  <a:extLst>
                    <a:ext uri="{FF2B5EF4-FFF2-40B4-BE49-F238E27FC236}">
                      <a16:creationId xmlns:a16="http://schemas.microsoft.com/office/drawing/2014/main" id="{886F9107-7BA2-7341-3D65-956BBB0D5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Line 70">
                  <a:extLst>
                    <a:ext uri="{FF2B5EF4-FFF2-40B4-BE49-F238E27FC236}">
                      <a16:creationId xmlns:a16="http://schemas.microsoft.com/office/drawing/2014/main" id="{5D813785-2AF4-1081-B91E-8A290C54B6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Rectangle 1">
            <a:extLst>
              <a:ext uri="{FF2B5EF4-FFF2-40B4-BE49-F238E27FC236}">
                <a16:creationId xmlns:a16="http://schemas.microsoft.com/office/drawing/2014/main" id="{055E2131-6122-D702-6ACB-2368A1E59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7" name="Title 1">
            <a:extLst>
              <a:ext uri="{FF2B5EF4-FFF2-40B4-BE49-F238E27FC236}">
                <a16:creationId xmlns:a16="http://schemas.microsoft.com/office/drawing/2014/main" id="{747188C3-B888-04ED-88FD-00077E25ED67}"/>
              </a:ext>
            </a:extLst>
          </p:cNvPr>
          <p:cNvSpPr>
            <a:spLocks noGrp="1"/>
          </p:cNvSpPr>
          <p:nvPr>
            <p:ph type="ctrTitle"/>
          </p:nvPr>
        </p:nvSpPr>
        <p:spPr>
          <a:xfrm>
            <a:off x="6704598" y="2339742"/>
            <a:ext cx="4856348" cy="1546458"/>
          </a:xfrm>
          <a:prstGeom prst="rect">
            <a:avLst/>
          </a:prstGeom>
        </p:spPr>
        <p:txBody>
          <a:bodyPr vert="horz" lIns="91440" tIns="45720" rIns="91440" bIns="45720" rtlCol="0" anchor="b">
            <a:noAutofit/>
          </a:bodyPr>
          <a:lstStyle>
            <a:lvl1pPr algn="ctr">
              <a:defRPr lang="en-US" sz="4000" dirty="0"/>
            </a:lvl1pPr>
          </a:lstStyle>
          <a:p>
            <a:pPr lvl="0"/>
            <a:r>
              <a:rPr lang="en-US" dirty="0"/>
              <a:t>Click to edit Master title style</a:t>
            </a:r>
          </a:p>
        </p:txBody>
      </p:sp>
      <p:sp>
        <p:nvSpPr>
          <p:cNvPr id="18" name="Subtitle 2">
            <a:extLst>
              <a:ext uri="{FF2B5EF4-FFF2-40B4-BE49-F238E27FC236}">
                <a16:creationId xmlns:a16="http://schemas.microsoft.com/office/drawing/2014/main" id="{A7603D50-928A-CF87-EECC-DA89E7864746}"/>
              </a:ext>
            </a:extLst>
          </p:cNvPr>
          <p:cNvSpPr>
            <a:spLocks noGrp="1"/>
          </p:cNvSpPr>
          <p:nvPr>
            <p:ph type="subTitle" idx="1"/>
          </p:nvPr>
        </p:nvSpPr>
        <p:spPr>
          <a:xfrm>
            <a:off x="6704598" y="4142852"/>
            <a:ext cx="4856348" cy="2029344"/>
          </a:xfrm>
        </p:spPr>
        <p:txBody>
          <a:bodyPr vert="horz" lIns="91440" tIns="45720" rIns="91440" bIns="45720" rtlCol="0">
            <a:noAutofit/>
          </a:bodyPr>
          <a:lstStyle>
            <a:lvl1pPr marL="0" indent="0" algn="ctr">
              <a:buNone/>
              <a:defRPr lang="en-US" sz="1800" cap="all" spc="100" baseline="0" dirty="0">
                <a:solidFill>
                  <a:schemeClr val="tx1">
                    <a:lumMod val="65000"/>
                    <a:lumOff val="35000"/>
                  </a:schemeClr>
                </a:solidFill>
              </a:defRPr>
            </a:lvl1pPr>
          </a:lstStyle>
          <a:p>
            <a:pPr lvl="0"/>
            <a:r>
              <a:rPr lang="en-US" dirty="0"/>
              <a:t>Click to edit Master subtitle style</a:t>
            </a:r>
          </a:p>
        </p:txBody>
      </p:sp>
      <p:sp>
        <p:nvSpPr>
          <p:cNvPr id="8" name="Picture Placeholder 24">
            <a:extLst>
              <a:ext uri="{FF2B5EF4-FFF2-40B4-BE49-F238E27FC236}">
                <a16:creationId xmlns:a16="http://schemas.microsoft.com/office/drawing/2014/main" id="{ECD41283-05EB-5E8A-99FA-EF1E9F10D257}"/>
              </a:ext>
            </a:extLst>
          </p:cNvPr>
          <p:cNvSpPr>
            <a:spLocks noGrp="1"/>
          </p:cNvSpPr>
          <p:nvPr>
            <p:ph type="pic" sz="quarter" idx="17" hasCustomPrompt="1"/>
          </p:nvPr>
        </p:nvSpPr>
        <p:spPr>
          <a:xfrm>
            <a:off x="272796" y="233172"/>
            <a:ext cx="5550408" cy="6391656"/>
          </a:xfrm>
          <a:blipFill>
            <a:blip r:embed="rId2">
              <a:alphaModFix amt="60000"/>
            </a:blip>
            <a:stretch>
              <a:fillRect/>
            </a:stretch>
          </a:blipFill>
        </p:spPr>
        <p:txBody>
          <a:bodyPr/>
          <a:lstStyle>
            <a:lvl1pPr>
              <a:defRPr/>
            </a:lvl1pPr>
          </a:lstStyle>
          <a:p>
            <a:r>
              <a:rPr lang="en-US" dirty="0"/>
              <a:t> </a:t>
            </a:r>
          </a:p>
        </p:txBody>
      </p:sp>
      <p:sp>
        <p:nvSpPr>
          <p:cNvPr id="26" name="Footer Placeholder 7">
            <a:extLst>
              <a:ext uri="{FF2B5EF4-FFF2-40B4-BE49-F238E27FC236}">
                <a16:creationId xmlns:a16="http://schemas.microsoft.com/office/drawing/2014/main" id="{98746AF5-45F6-8A1D-B9A2-A5E96DA07A89}"/>
              </a:ext>
            </a:extLst>
          </p:cNvPr>
          <p:cNvSpPr>
            <a:spLocks noGrp="1"/>
          </p:cNvSpPr>
          <p:nvPr>
            <p:ph type="ftr" sz="quarter" idx="15"/>
          </p:nvPr>
        </p:nvSpPr>
        <p:spPr>
          <a:xfrm>
            <a:off x="6704598" y="6338703"/>
            <a:ext cx="2070484" cy="365125"/>
          </a:xfrm>
          <a:prstGeom prst="rect">
            <a:avLst/>
          </a:prstGeom>
        </p:spPr>
        <p:txBody>
          <a:bodyPr>
            <a:noAutofit/>
          </a:bodyPr>
          <a:lstStyle/>
          <a:p>
            <a:r>
              <a:rPr lang="en-US"/>
              <a:t>Sample Footer Text</a:t>
            </a:r>
          </a:p>
        </p:txBody>
      </p:sp>
      <p:sp>
        <p:nvSpPr>
          <p:cNvPr id="27" name="Date Placeholder 6">
            <a:extLst>
              <a:ext uri="{FF2B5EF4-FFF2-40B4-BE49-F238E27FC236}">
                <a16:creationId xmlns:a16="http://schemas.microsoft.com/office/drawing/2014/main" id="{3CDB4CF3-D437-A576-6D88-391341E6619F}"/>
              </a:ext>
            </a:extLst>
          </p:cNvPr>
          <p:cNvSpPr>
            <a:spLocks noGrp="1"/>
          </p:cNvSpPr>
          <p:nvPr>
            <p:ph type="dt" sz="half" idx="14"/>
          </p:nvPr>
        </p:nvSpPr>
        <p:spPr>
          <a:xfrm>
            <a:off x="9739161" y="6338703"/>
            <a:ext cx="1392578" cy="365125"/>
          </a:xfrm>
          <a:prstGeom prst="rect">
            <a:avLst/>
          </a:prstGeom>
        </p:spPr>
        <p:txBody>
          <a:bodyPr>
            <a:noAutofit/>
          </a:bodyPr>
          <a:lstStyle/>
          <a:p>
            <a:r>
              <a:rPr lang="en-US"/>
              <a:t>20xx</a:t>
            </a:r>
          </a:p>
        </p:txBody>
      </p:sp>
      <p:sp>
        <p:nvSpPr>
          <p:cNvPr id="28" name="Slide Number Placeholder 8">
            <a:extLst>
              <a:ext uri="{FF2B5EF4-FFF2-40B4-BE49-F238E27FC236}">
                <a16:creationId xmlns:a16="http://schemas.microsoft.com/office/drawing/2014/main" id="{D691BA2D-39A6-C5EA-8537-54C0F1EDC193}"/>
              </a:ext>
            </a:extLst>
          </p:cNvPr>
          <p:cNvSpPr>
            <a:spLocks noGrp="1"/>
          </p:cNvSpPr>
          <p:nvPr>
            <p:ph type="sldNum" sz="quarter" idx="16"/>
          </p:nvPr>
        </p:nvSpPr>
        <p:spPr>
          <a:xfrm>
            <a:off x="11131739" y="6342301"/>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60629781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03A30A-E163-EC69-BC74-DBBB57D2DF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521286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824728" y="685805"/>
            <a:ext cx="5760720" cy="2925456"/>
          </a:xfrm>
          <a:prstGeom prst="rect">
            <a:avLst/>
          </a:prstGeom>
        </p:spPr>
        <p:txBody>
          <a:bodyPr vert="horz" lIns="91440" tIns="45720" rIns="91440" bIns="45720" rtlCol="0" anchor="b">
            <a:noAutofit/>
          </a:bodyPr>
          <a:lstStyle>
            <a:lvl1pPr>
              <a:defRPr lang="en-US" sz="4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815584" y="4142852"/>
            <a:ext cx="5760719" cy="2029344"/>
          </a:xfrm>
        </p:spPr>
        <p:txBody>
          <a:bodyPr vert="horz" lIns="91440" tIns="45720" rIns="91440" bIns="45720" rtlCol="0">
            <a:noAutofit/>
          </a:bodyPr>
          <a:lstStyle>
            <a:lvl1pPr marL="0" indent="0">
              <a:buNone/>
              <a:defRPr lang="en-US" sz="1800" cap="all" spc="100" baseline="0" dirty="0">
                <a:solidFill>
                  <a:schemeClr val="tx1">
                    <a:lumMod val="65000"/>
                    <a:lumOff val="35000"/>
                  </a:schemeClr>
                </a:solidFill>
              </a:defRPr>
            </a:lvl1pPr>
          </a:lstStyle>
          <a:p>
            <a:pPr lvl="0"/>
            <a:r>
              <a:rPr lang="en-US"/>
              <a:t>Click to edit Master subtitle style</a:t>
            </a:r>
          </a:p>
        </p:txBody>
      </p:sp>
      <p:sp>
        <p:nvSpPr>
          <p:cNvPr id="15" name="Picture Placeholder 24">
            <a:extLst>
              <a:ext uri="{FF2B5EF4-FFF2-40B4-BE49-F238E27FC236}">
                <a16:creationId xmlns:a16="http://schemas.microsoft.com/office/drawing/2014/main" id="{CEBB28F2-4B93-B449-3651-1A13235A406A}"/>
              </a:ext>
            </a:extLst>
          </p:cNvPr>
          <p:cNvSpPr>
            <a:spLocks noGrp="1"/>
          </p:cNvSpPr>
          <p:nvPr>
            <p:ph type="pic" sz="quarter" idx="17" hasCustomPrompt="1"/>
          </p:nvPr>
        </p:nvSpPr>
        <p:spPr>
          <a:xfrm>
            <a:off x="272796" y="233172"/>
            <a:ext cx="4663440" cy="6391656"/>
          </a:xfrm>
          <a:blipFill>
            <a:blip r:embed="rId2">
              <a:alphaModFix amt="60000"/>
            </a:blip>
            <a:stretch>
              <a:fillRect/>
            </a:stretch>
          </a:blipFill>
        </p:spPr>
        <p:txBody>
          <a:bodyPr/>
          <a:lstStyle>
            <a:lvl1pPr>
              <a:defRPr/>
            </a:lvl1pPr>
          </a:lstStyle>
          <a:p>
            <a:r>
              <a:rPr lang="en-US" dirty="0"/>
              <a:t> </a:t>
            </a:r>
          </a:p>
        </p:txBody>
      </p:sp>
      <p:cxnSp>
        <p:nvCxnSpPr>
          <p:cNvPr id="19" name="Straight Connector 18">
            <a:extLst>
              <a:ext uri="{FF2B5EF4-FFF2-40B4-BE49-F238E27FC236}">
                <a16:creationId xmlns:a16="http://schemas.microsoft.com/office/drawing/2014/main" id="{EA012170-4B32-903F-0861-DB263F28C32E}"/>
              </a:ext>
            </a:extLst>
          </p:cNvPr>
          <p:cNvCxnSpPr>
            <a:cxnSpLocks/>
          </p:cNvCxnSpPr>
          <p:nvPr userDrawn="1"/>
        </p:nvCxnSpPr>
        <p:spPr>
          <a:xfrm>
            <a:off x="5929503" y="387705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824728" y="6343955"/>
            <a:ext cx="3014472"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18883" y="6343955"/>
            <a:ext cx="1475163"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6343955"/>
            <a:ext cx="429207"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67031746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grpSp>
        <p:nvGrpSpPr>
          <p:cNvPr id="4" name="Vector">
            <a:extLst>
              <a:ext uri="{FF2B5EF4-FFF2-40B4-BE49-F238E27FC236}">
                <a16:creationId xmlns:a16="http://schemas.microsoft.com/office/drawing/2014/main" id="{2D6E1CE8-4390-5ACE-1DD7-69C044B389C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1973453" y="49440"/>
            <a:ext cx="2216150" cy="1177924"/>
            <a:chOff x="4987925" y="2840038"/>
            <a:chExt cx="2216150" cy="1177924"/>
          </a:xfrm>
        </p:grpSpPr>
        <p:sp>
          <p:nvSpPr>
            <p:cNvPr id="5" name="Rectangle 4">
              <a:extLst>
                <a:ext uri="{FF2B5EF4-FFF2-40B4-BE49-F238E27FC236}">
                  <a16:creationId xmlns:a16="http://schemas.microsoft.com/office/drawing/2014/main" id="{7229E3A5-61F4-8686-47E6-23AA4BA88D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E856271-928E-846B-40C6-6722B0F7124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oup 9">
                <a:extLst>
                  <a:ext uri="{FF2B5EF4-FFF2-40B4-BE49-F238E27FC236}">
                    <a16:creationId xmlns:a16="http://schemas.microsoft.com/office/drawing/2014/main" id="{8DAAEDEF-71AF-EADA-0548-E25C605A8FE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6" name="Freeform 68">
                  <a:extLst>
                    <a:ext uri="{FF2B5EF4-FFF2-40B4-BE49-F238E27FC236}">
                      <a16:creationId xmlns:a16="http://schemas.microsoft.com/office/drawing/2014/main" id="{5EE50072-C4FB-0181-60E5-434A03ED13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68EBE8D7-3188-E72D-5F72-28D808D755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Line 70">
                  <a:extLst>
                    <a:ext uri="{FF2B5EF4-FFF2-40B4-BE49-F238E27FC236}">
                      <a16:creationId xmlns:a16="http://schemas.microsoft.com/office/drawing/2014/main" id="{D1EF8C51-DD1D-E2EF-691E-3A7AF07DD4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2DB78EC-1B67-FA19-9EC4-3F3CCB2547F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3" name="Freeform 68">
                  <a:extLst>
                    <a:ext uri="{FF2B5EF4-FFF2-40B4-BE49-F238E27FC236}">
                      <a16:creationId xmlns:a16="http://schemas.microsoft.com/office/drawing/2014/main" id="{4E17A2ED-C8D3-9216-DC04-61913804B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55D467ED-D0EE-8D50-0125-5B3493E6E8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Line 70">
                  <a:extLst>
                    <a:ext uri="{FF2B5EF4-FFF2-40B4-BE49-F238E27FC236}">
                      <a16:creationId xmlns:a16="http://schemas.microsoft.com/office/drawing/2014/main" id="{BD34E8D5-1825-4F71-AD4E-312BFCBBA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9" name="Rectangle 18">
            <a:extLst>
              <a:ext uri="{FF2B5EF4-FFF2-40B4-BE49-F238E27FC236}">
                <a16:creationId xmlns:a16="http://schemas.microsoft.com/office/drawing/2014/main" id="{AD866302-BF6C-48AB-E342-856659146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3372" y="0"/>
            <a:ext cx="60960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9" name="Title 1">
            <a:extLst>
              <a:ext uri="{FF2B5EF4-FFF2-40B4-BE49-F238E27FC236}">
                <a16:creationId xmlns:a16="http://schemas.microsoft.com/office/drawing/2014/main" id="{5659DA3C-D7CD-154F-F462-687885B1F50B}"/>
              </a:ext>
            </a:extLst>
          </p:cNvPr>
          <p:cNvSpPr>
            <a:spLocks noGrp="1"/>
          </p:cNvSpPr>
          <p:nvPr>
            <p:ph type="ctrTitle"/>
          </p:nvPr>
        </p:nvSpPr>
        <p:spPr>
          <a:xfrm>
            <a:off x="609600" y="2154268"/>
            <a:ext cx="4856348" cy="1731932"/>
          </a:xfrm>
          <a:prstGeom prst="rect">
            <a:avLst/>
          </a:prstGeom>
        </p:spPr>
        <p:txBody>
          <a:bodyPr vert="horz" lIns="91440" tIns="45720" rIns="91440" bIns="45720" rtlCol="0" anchor="b">
            <a:noAutofit/>
          </a:bodyPr>
          <a:lstStyle>
            <a:lvl1pPr algn="ctr">
              <a:defRPr lang="en-US" sz="4000" dirty="0"/>
            </a:lvl1pPr>
          </a:lstStyle>
          <a:p>
            <a:pPr lvl="0"/>
            <a:r>
              <a:rPr lang="en-US" dirty="0"/>
              <a:t>Click to edit Master title style</a:t>
            </a:r>
          </a:p>
        </p:txBody>
      </p:sp>
      <p:sp>
        <p:nvSpPr>
          <p:cNvPr id="30" name="Subtitle 2">
            <a:extLst>
              <a:ext uri="{FF2B5EF4-FFF2-40B4-BE49-F238E27FC236}">
                <a16:creationId xmlns:a16="http://schemas.microsoft.com/office/drawing/2014/main" id="{9D145525-9A2E-54DF-B47A-74AFF1644A46}"/>
              </a:ext>
            </a:extLst>
          </p:cNvPr>
          <p:cNvSpPr>
            <a:spLocks noGrp="1"/>
          </p:cNvSpPr>
          <p:nvPr>
            <p:ph type="subTitle" idx="1"/>
          </p:nvPr>
        </p:nvSpPr>
        <p:spPr>
          <a:xfrm>
            <a:off x="609600" y="4142852"/>
            <a:ext cx="4856348" cy="2029344"/>
          </a:xfrm>
        </p:spPr>
        <p:txBody>
          <a:bodyPr vert="horz" lIns="91440" tIns="45720" rIns="91440" bIns="45720" rtlCol="0">
            <a:noAutofit/>
          </a:bodyPr>
          <a:lstStyle>
            <a:lvl1pPr marL="0" indent="0" algn="ctr">
              <a:buNone/>
              <a:defRPr lang="en-US" sz="1800" cap="all" spc="100" baseline="0" dirty="0">
                <a:solidFill>
                  <a:schemeClr val="tx1">
                    <a:lumMod val="65000"/>
                    <a:lumOff val="35000"/>
                  </a:schemeClr>
                </a:solidFill>
              </a:defRPr>
            </a:lvl1pPr>
          </a:lstStyle>
          <a:p>
            <a:pPr lvl="0"/>
            <a:r>
              <a:rPr lang="en-US" dirty="0"/>
              <a:t>Click to edit Master subtitle style</a:t>
            </a:r>
          </a:p>
        </p:txBody>
      </p:sp>
      <p:sp>
        <p:nvSpPr>
          <p:cNvPr id="11" name="Footer Placeholder 7">
            <a:extLst>
              <a:ext uri="{FF2B5EF4-FFF2-40B4-BE49-F238E27FC236}">
                <a16:creationId xmlns:a16="http://schemas.microsoft.com/office/drawing/2014/main" id="{B06B9EBB-080E-1157-1D8D-295A6B243162}"/>
              </a:ext>
            </a:extLst>
          </p:cNvPr>
          <p:cNvSpPr>
            <a:spLocks noGrp="1"/>
          </p:cNvSpPr>
          <p:nvPr>
            <p:ph type="ftr" sz="quarter" idx="15"/>
          </p:nvPr>
        </p:nvSpPr>
        <p:spPr>
          <a:xfrm>
            <a:off x="609600" y="6338703"/>
            <a:ext cx="2070484" cy="365125"/>
          </a:xfrm>
          <a:prstGeom prst="rect">
            <a:avLst/>
          </a:prstGeom>
        </p:spPr>
        <p:txBody>
          <a:bodyPr>
            <a:noAutofit/>
          </a:bodyPr>
          <a:lstStyle/>
          <a:p>
            <a:r>
              <a:rPr lang="en-US"/>
              <a:t>Sample Footer Text</a:t>
            </a:r>
          </a:p>
        </p:txBody>
      </p:sp>
      <p:sp>
        <p:nvSpPr>
          <p:cNvPr id="20" name="Date Placeholder 6">
            <a:extLst>
              <a:ext uri="{FF2B5EF4-FFF2-40B4-BE49-F238E27FC236}">
                <a16:creationId xmlns:a16="http://schemas.microsoft.com/office/drawing/2014/main" id="{0286A2F7-FABC-71C8-AB4B-75C59CDB94A3}"/>
              </a:ext>
            </a:extLst>
          </p:cNvPr>
          <p:cNvSpPr>
            <a:spLocks noGrp="1"/>
          </p:cNvSpPr>
          <p:nvPr>
            <p:ph type="dt" sz="half" idx="14"/>
          </p:nvPr>
        </p:nvSpPr>
        <p:spPr>
          <a:xfrm>
            <a:off x="3644163" y="6338703"/>
            <a:ext cx="1392578" cy="365125"/>
          </a:xfrm>
          <a:prstGeom prst="rect">
            <a:avLst/>
          </a:prstGeom>
        </p:spPr>
        <p:txBody>
          <a:bodyPr>
            <a:noAutofit/>
          </a:bodyPr>
          <a:lstStyle/>
          <a:p>
            <a:r>
              <a:rPr lang="en-US"/>
              <a:t>20xx</a:t>
            </a:r>
          </a:p>
        </p:txBody>
      </p:sp>
      <p:sp>
        <p:nvSpPr>
          <p:cNvPr id="23" name="Slide Number Placeholder 8">
            <a:extLst>
              <a:ext uri="{FF2B5EF4-FFF2-40B4-BE49-F238E27FC236}">
                <a16:creationId xmlns:a16="http://schemas.microsoft.com/office/drawing/2014/main" id="{C7D89BBA-1AAB-50AB-2746-4785C0852466}"/>
              </a:ext>
            </a:extLst>
          </p:cNvPr>
          <p:cNvSpPr>
            <a:spLocks noGrp="1"/>
          </p:cNvSpPr>
          <p:nvPr>
            <p:ph type="sldNum" sz="quarter" idx="16"/>
          </p:nvPr>
        </p:nvSpPr>
        <p:spPr>
          <a:xfrm>
            <a:off x="5036741" y="6342301"/>
            <a:ext cx="429207" cy="365125"/>
          </a:xfrm>
          <a:prstGeom prst="rect">
            <a:avLst/>
          </a:prstGeom>
        </p:spPr>
        <p:txBody>
          <a:bodyPr>
            <a:noAutofit/>
          </a:bodyPr>
          <a:lstStyle/>
          <a:p>
            <a:fld id="{AEAA3239-9EA4-4A65-A281-97F994456D9F}" type="slidenum">
              <a:rPr lang="en-US" smtClean="0"/>
              <a:t>‹#›</a:t>
            </a:fld>
            <a:endParaRPr lang="en-US"/>
          </a:p>
        </p:txBody>
      </p:sp>
      <p:sp>
        <p:nvSpPr>
          <p:cNvPr id="25" name="Picture Placeholder 24">
            <a:extLst>
              <a:ext uri="{FF2B5EF4-FFF2-40B4-BE49-F238E27FC236}">
                <a16:creationId xmlns:a16="http://schemas.microsoft.com/office/drawing/2014/main" id="{C24EDDD8-4D74-1A47-643C-D82EABD1F2E1}"/>
              </a:ext>
            </a:extLst>
          </p:cNvPr>
          <p:cNvSpPr>
            <a:spLocks noGrp="1"/>
          </p:cNvSpPr>
          <p:nvPr>
            <p:ph type="pic" sz="quarter" idx="17" hasCustomPrompt="1"/>
          </p:nvPr>
        </p:nvSpPr>
        <p:spPr>
          <a:xfrm>
            <a:off x="6366168" y="233172"/>
            <a:ext cx="5550408" cy="6391656"/>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317421223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48936A6-5AD1-3BAA-0E1C-26F101C0CE57}"/>
              </a:ext>
            </a:extLst>
          </p:cNvPr>
          <p:cNvGrpSpPr/>
          <p:nvPr/>
        </p:nvGrpSpPr>
        <p:grpSpPr>
          <a:xfrm flipH="1">
            <a:off x="8353425" y="531607"/>
            <a:ext cx="3838575" cy="6520778"/>
            <a:chOff x="192855" y="531607"/>
            <a:chExt cx="3838575" cy="6520778"/>
          </a:xfrm>
        </p:grpSpPr>
        <p:grpSp>
          <p:nvGrpSpPr>
            <p:cNvPr id="7" name="Group 6">
              <a:extLst>
                <a:ext uri="{FF2B5EF4-FFF2-40B4-BE49-F238E27FC236}">
                  <a16:creationId xmlns:a16="http://schemas.microsoft.com/office/drawing/2014/main" id="{AE3A6E3B-83BB-9A86-3792-EE398831126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1" name="Freeform 64">
                <a:extLst>
                  <a:ext uri="{FF2B5EF4-FFF2-40B4-BE49-F238E27FC236}">
                    <a16:creationId xmlns:a16="http://schemas.microsoft.com/office/drawing/2014/main" id="{974A589A-E9FD-5B47-24E6-9BBF097848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1">
                <a:extLst>
                  <a:ext uri="{FF2B5EF4-FFF2-40B4-BE49-F238E27FC236}">
                    <a16:creationId xmlns:a16="http://schemas.microsoft.com/office/drawing/2014/main" id="{CD25188F-AFA7-9958-58C3-5D5C4D93F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1">
                <a:extLst>
                  <a:ext uri="{FF2B5EF4-FFF2-40B4-BE49-F238E27FC236}">
                    <a16:creationId xmlns:a16="http://schemas.microsoft.com/office/drawing/2014/main" id="{C0A6B43C-99E8-59DC-14CF-A2CB6D968A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33">
                <a:extLst>
                  <a:ext uri="{FF2B5EF4-FFF2-40B4-BE49-F238E27FC236}">
                    <a16:creationId xmlns:a16="http://schemas.microsoft.com/office/drawing/2014/main" id="{043F61E2-B983-1873-3BD6-12FE80D8D0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4">
                <a:extLst>
                  <a:ext uri="{FF2B5EF4-FFF2-40B4-BE49-F238E27FC236}">
                    <a16:creationId xmlns:a16="http://schemas.microsoft.com/office/drawing/2014/main" id="{AB510376-B3F7-1709-3EEC-61F10B96F0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7">
                <a:extLst>
                  <a:ext uri="{FF2B5EF4-FFF2-40B4-BE49-F238E27FC236}">
                    <a16:creationId xmlns:a16="http://schemas.microsoft.com/office/drawing/2014/main" id="{03C9E100-1903-DC94-F8B6-170F94C004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0">
                <a:extLst>
                  <a:ext uri="{FF2B5EF4-FFF2-40B4-BE49-F238E27FC236}">
                    <a16:creationId xmlns:a16="http://schemas.microsoft.com/office/drawing/2014/main" id="{4FE5C4D6-B1C4-491E-FB04-BA2C91FC77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9">
                <a:extLst>
                  <a:ext uri="{FF2B5EF4-FFF2-40B4-BE49-F238E27FC236}">
                    <a16:creationId xmlns:a16="http://schemas.microsoft.com/office/drawing/2014/main" id="{40EADD1D-D5C1-863A-4D81-803E7CF10E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2">
                <a:extLst>
                  <a:ext uri="{FF2B5EF4-FFF2-40B4-BE49-F238E27FC236}">
                    <a16:creationId xmlns:a16="http://schemas.microsoft.com/office/drawing/2014/main" id="{43EC2631-7DF3-3965-621D-9DAC97A273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5">
                <a:extLst>
                  <a:ext uri="{FF2B5EF4-FFF2-40B4-BE49-F238E27FC236}">
                    <a16:creationId xmlns:a16="http://schemas.microsoft.com/office/drawing/2014/main" id="{7E73645E-6884-1473-72C1-BEA214C54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9">
                <a:extLst>
                  <a:ext uri="{FF2B5EF4-FFF2-40B4-BE49-F238E27FC236}">
                    <a16:creationId xmlns:a16="http://schemas.microsoft.com/office/drawing/2014/main" id="{4DF9F96A-CD0D-6405-8DCC-34A8C55182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2">
                <a:extLst>
                  <a:ext uri="{FF2B5EF4-FFF2-40B4-BE49-F238E27FC236}">
                    <a16:creationId xmlns:a16="http://schemas.microsoft.com/office/drawing/2014/main" id="{BFBBE1C9-059F-AD9A-9C52-B2C9319785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5">
                <a:extLst>
                  <a:ext uri="{FF2B5EF4-FFF2-40B4-BE49-F238E27FC236}">
                    <a16:creationId xmlns:a16="http://schemas.microsoft.com/office/drawing/2014/main" id="{08408D77-8187-7221-E7DF-B1DAD699CB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43">
                <a:extLst>
                  <a:ext uri="{FF2B5EF4-FFF2-40B4-BE49-F238E27FC236}">
                    <a16:creationId xmlns:a16="http://schemas.microsoft.com/office/drawing/2014/main" id="{C7505077-4A1B-0050-E868-5D0EA8ABF6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F6EBF04F-A7A8-05C3-AE07-AB8CF92B029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6" name="Line 63">
                  <a:extLst>
                    <a:ext uri="{FF2B5EF4-FFF2-40B4-BE49-F238E27FC236}">
                      <a16:creationId xmlns:a16="http://schemas.microsoft.com/office/drawing/2014/main" id="{04662D0E-D73B-29DD-2017-B725B2C354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6">
                  <a:extLst>
                    <a:ext uri="{FF2B5EF4-FFF2-40B4-BE49-F238E27FC236}">
                      <a16:creationId xmlns:a16="http://schemas.microsoft.com/office/drawing/2014/main" id="{93E498CF-9CEA-0339-3766-29893319170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7">
                  <a:extLst>
                    <a:ext uri="{FF2B5EF4-FFF2-40B4-BE49-F238E27FC236}">
                      <a16:creationId xmlns:a16="http://schemas.microsoft.com/office/drawing/2014/main" id="{B59B2836-F2EE-CE96-0A97-0B77CAF2951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80">
                  <a:extLst>
                    <a:ext uri="{FF2B5EF4-FFF2-40B4-BE49-F238E27FC236}">
                      <a16:creationId xmlns:a16="http://schemas.microsoft.com/office/drawing/2014/main" id="{46301D95-FA8B-1D4C-899E-399A13DE47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3">
                  <a:extLst>
                    <a:ext uri="{FF2B5EF4-FFF2-40B4-BE49-F238E27FC236}">
                      <a16:creationId xmlns:a16="http://schemas.microsoft.com/office/drawing/2014/main" id="{5B6E8AD1-A6DF-CD2D-C361-79AF775B20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6">
                  <a:extLst>
                    <a:ext uri="{FF2B5EF4-FFF2-40B4-BE49-F238E27FC236}">
                      <a16:creationId xmlns:a16="http://schemas.microsoft.com/office/drawing/2014/main" id="{221B60C8-5B47-B528-C059-E8DDBB5391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89">
                  <a:extLst>
                    <a:ext uri="{FF2B5EF4-FFF2-40B4-BE49-F238E27FC236}">
                      <a16:creationId xmlns:a16="http://schemas.microsoft.com/office/drawing/2014/main" id="{08013A5E-772E-36FE-53E3-833C77926C0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A5B4FBBD-7B8B-D444-8216-55E9C910E68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9" name="Freeform 64">
                <a:extLst>
                  <a:ext uri="{FF2B5EF4-FFF2-40B4-BE49-F238E27FC236}">
                    <a16:creationId xmlns:a16="http://schemas.microsoft.com/office/drawing/2014/main" id="{5C19CD0E-5318-255F-E838-2ADC9380F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1">
                <a:extLst>
                  <a:ext uri="{FF2B5EF4-FFF2-40B4-BE49-F238E27FC236}">
                    <a16:creationId xmlns:a16="http://schemas.microsoft.com/office/drawing/2014/main" id="{270D86CD-ADC7-3CC5-1FBD-3581CC49D12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1">
                <a:extLst>
                  <a:ext uri="{FF2B5EF4-FFF2-40B4-BE49-F238E27FC236}">
                    <a16:creationId xmlns:a16="http://schemas.microsoft.com/office/drawing/2014/main" id="{7FF30766-FBEB-0720-1665-012ECAF19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8">
                <a:extLst>
                  <a:ext uri="{FF2B5EF4-FFF2-40B4-BE49-F238E27FC236}">
                    <a16:creationId xmlns:a16="http://schemas.microsoft.com/office/drawing/2014/main" id="{A0E40364-C8A5-C36C-BA2D-427A86E0649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84">
                <a:extLst>
                  <a:ext uri="{FF2B5EF4-FFF2-40B4-BE49-F238E27FC236}">
                    <a16:creationId xmlns:a16="http://schemas.microsoft.com/office/drawing/2014/main" id="{18CF6CE1-5AA4-B571-95AE-F36725808D7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7">
                <a:extLst>
                  <a:ext uri="{FF2B5EF4-FFF2-40B4-BE49-F238E27FC236}">
                    <a16:creationId xmlns:a16="http://schemas.microsoft.com/office/drawing/2014/main" id="{6ADB8D01-0B04-0026-0E2B-F0DB0BB062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0">
                <a:extLst>
                  <a:ext uri="{FF2B5EF4-FFF2-40B4-BE49-F238E27FC236}">
                    <a16:creationId xmlns:a16="http://schemas.microsoft.com/office/drawing/2014/main" id="{699C5BAF-6BFD-5547-ACED-D1DACA7CC3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59">
                <a:extLst>
                  <a:ext uri="{FF2B5EF4-FFF2-40B4-BE49-F238E27FC236}">
                    <a16:creationId xmlns:a16="http://schemas.microsoft.com/office/drawing/2014/main" id="{92EE2308-8641-C007-7BEB-6E3B086D0BE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2">
                <a:extLst>
                  <a:ext uri="{FF2B5EF4-FFF2-40B4-BE49-F238E27FC236}">
                    <a16:creationId xmlns:a16="http://schemas.microsoft.com/office/drawing/2014/main" id="{EB8ADEA1-C675-2640-A7E3-D47A671E7D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5">
                <a:extLst>
                  <a:ext uri="{FF2B5EF4-FFF2-40B4-BE49-F238E27FC236}">
                    <a16:creationId xmlns:a16="http://schemas.microsoft.com/office/drawing/2014/main" id="{56D50B45-8863-46D4-967C-2E7F51A89E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9">
                <a:extLst>
                  <a:ext uri="{FF2B5EF4-FFF2-40B4-BE49-F238E27FC236}">
                    <a16:creationId xmlns:a16="http://schemas.microsoft.com/office/drawing/2014/main" id="{A7B565FE-73FF-92CC-53B0-13D70A5F95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2">
                <a:extLst>
                  <a:ext uri="{FF2B5EF4-FFF2-40B4-BE49-F238E27FC236}">
                    <a16:creationId xmlns:a16="http://schemas.microsoft.com/office/drawing/2014/main" id="{93D9959E-4E2D-E1F6-A98C-0E11FB5166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5">
                <a:extLst>
                  <a:ext uri="{FF2B5EF4-FFF2-40B4-BE49-F238E27FC236}">
                    <a16:creationId xmlns:a16="http://schemas.microsoft.com/office/drawing/2014/main" id="{D89311D4-A295-E007-51D1-5D57C3FACD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8">
                <a:extLst>
                  <a:ext uri="{FF2B5EF4-FFF2-40B4-BE49-F238E27FC236}">
                    <a16:creationId xmlns:a16="http://schemas.microsoft.com/office/drawing/2014/main" id="{384CB8B6-A246-A443-723D-86C656609C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3" name="Group 22">
                <a:extLst>
                  <a:ext uri="{FF2B5EF4-FFF2-40B4-BE49-F238E27FC236}">
                    <a16:creationId xmlns:a16="http://schemas.microsoft.com/office/drawing/2014/main" id="{8B2DDAA7-EA13-A30E-5632-7A7A2EEDD8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4" name="Line 63">
                  <a:extLst>
                    <a:ext uri="{FF2B5EF4-FFF2-40B4-BE49-F238E27FC236}">
                      <a16:creationId xmlns:a16="http://schemas.microsoft.com/office/drawing/2014/main" id="{C1637B0E-F8C5-940A-9DEF-1D8E4BD1EF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66">
                  <a:extLst>
                    <a:ext uri="{FF2B5EF4-FFF2-40B4-BE49-F238E27FC236}">
                      <a16:creationId xmlns:a16="http://schemas.microsoft.com/office/drawing/2014/main" id="{EE946A0E-C9CC-B6A2-3A75-362C8CF50B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67">
                  <a:extLst>
                    <a:ext uri="{FF2B5EF4-FFF2-40B4-BE49-F238E27FC236}">
                      <a16:creationId xmlns:a16="http://schemas.microsoft.com/office/drawing/2014/main" id="{69EE650D-82F1-A908-AD16-4ED9299A21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80">
                  <a:extLst>
                    <a:ext uri="{FF2B5EF4-FFF2-40B4-BE49-F238E27FC236}">
                      <a16:creationId xmlns:a16="http://schemas.microsoft.com/office/drawing/2014/main" id="{DDB75CCD-597F-89A3-06CB-D68894D034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3">
                  <a:extLst>
                    <a:ext uri="{FF2B5EF4-FFF2-40B4-BE49-F238E27FC236}">
                      <a16:creationId xmlns:a16="http://schemas.microsoft.com/office/drawing/2014/main" id="{F1663D89-9FCF-65CF-36A9-E4E7E7D90C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6">
                  <a:extLst>
                    <a:ext uri="{FF2B5EF4-FFF2-40B4-BE49-F238E27FC236}">
                      <a16:creationId xmlns:a16="http://schemas.microsoft.com/office/drawing/2014/main" id="{BA4065E7-A596-4F4D-8EFC-C7237207FF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89">
                  <a:extLst>
                    <a:ext uri="{FF2B5EF4-FFF2-40B4-BE49-F238E27FC236}">
                      <a16:creationId xmlns:a16="http://schemas.microsoft.com/office/drawing/2014/main" id="{66A5DBF4-31E6-D9E7-9ACF-6E9E07FF22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417671"/>
            <a:ext cx="7909560" cy="4754529"/>
          </a:xfrm>
          <a:prstGeom prst="rect">
            <a:avLst/>
          </a:prstGeom>
        </p:spPr>
        <p:txBody>
          <a:bodyPr vert="horz" lIns="91440" tIns="45720" rIns="91440" bIns="45720" rtlCol="0" anchor="b">
            <a:noAutofit/>
          </a:bodyPr>
          <a:lstStyle>
            <a:lvl1pPr>
              <a:defRPr lang="en-US" sz="7000" dirty="0">
                <a:solidFill>
                  <a:schemeClr val="bg1">
                    <a:lumMod val="75000"/>
                    <a:lumOff val="25000"/>
                  </a:schemeClr>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137388"/>
            <a:ext cx="2805405" cy="365125"/>
          </a:xfrm>
          <a:prstGeom prst="rect">
            <a:avLst/>
          </a:prstGeom>
        </p:spPr>
        <p:txBody>
          <a:bodyPr>
            <a:noAutofit/>
          </a:bodyPr>
          <a:lstStyle>
            <a:lvl1pPr>
              <a:defRPr>
                <a:solidFill>
                  <a:schemeClr val="bg1">
                    <a:lumMod val="65000"/>
                    <a:lumOff val="35000"/>
                  </a:schemeClr>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93929" y="137388"/>
            <a:ext cx="2202644" cy="365125"/>
          </a:xfrm>
          <a:prstGeom prst="rect">
            <a:avLst/>
          </a:prstGeom>
        </p:spPr>
        <p:txBody>
          <a:bodyPr>
            <a:noAutofit/>
          </a:bodyPr>
          <a:lstStyle>
            <a:lvl1pPr>
              <a:defRPr>
                <a:solidFill>
                  <a:schemeClr val="bg1">
                    <a:lumMod val="65000"/>
                    <a:lumOff val="35000"/>
                  </a:schemeClr>
                </a:solidFill>
              </a:defRPr>
            </a:lvl1pPr>
          </a:lstStyle>
          <a:p>
            <a:r>
              <a:rPr lang="en-US"/>
              <a:t>20xx</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137388"/>
            <a:ext cx="429207" cy="365125"/>
          </a:xfrm>
          <a:prstGeom prst="rect">
            <a:avLst/>
          </a:prstGeom>
        </p:spPr>
        <p:txBody>
          <a:bodyPr>
            <a:noAutofit/>
          </a:bodyPr>
          <a:lstStyle>
            <a:lvl1pPr>
              <a:defRPr>
                <a:solidFill>
                  <a:schemeClr val="bg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3736298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C08E8F-21C4-BDA0-1FEA-E51B8E9CB351}"/>
              </a:ext>
            </a:extLst>
          </p:cNvPr>
          <p:cNvGrpSpPr/>
          <p:nvPr/>
        </p:nvGrpSpPr>
        <p:grpSpPr>
          <a:xfrm flipH="1">
            <a:off x="9740417" y="457964"/>
            <a:ext cx="2227875" cy="5970551"/>
            <a:chOff x="9740417" y="457964"/>
            <a:chExt cx="2227875" cy="5970551"/>
          </a:xfrm>
        </p:grpSpPr>
        <p:grpSp>
          <p:nvGrpSpPr>
            <p:cNvPr id="8" name="Group 7">
              <a:extLst>
                <a:ext uri="{FF2B5EF4-FFF2-40B4-BE49-F238E27FC236}">
                  <a16:creationId xmlns:a16="http://schemas.microsoft.com/office/drawing/2014/main" id="{A65EDA3F-843D-ADBB-966A-DB1A2A5166C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oup 23">
                <a:extLst>
                  <a:ext uri="{FF2B5EF4-FFF2-40B4-BE49-F238E27FC236}">
                    <a16:creationId xmlns:a16="http://schemas.microsoft.com/office/drawing/2014/main" id="{61B5AC1E-4E60-E55C-F99A-C82C820F57E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95710207-8E92-8065-A970-1DD14538E1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42F4499F-CCFF-BE52-2AE4-5B68AED9B3B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8FAE142-A102-E457-095D-59B239E4986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FE818EA7-840E-B523-CA43-BE90E3B561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DBDA4452-94B1-8350-4FDB-EFB58824F8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B2F4B6F-70DB-7396-B99F-C4E444D9B46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57">
                    <a:extLst>
                      <a:ext uri="{FF2B5EF4-FFF2-40B4-BE49-F238E27FC236}">
                        <a16:creationId xmlns:a16="http://schemas.microsoft.com/office/drawing/2014/main" id="{8BDDCFCA-0EF1-29B9-00F4-A588AF4000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58">
                    <a:extLst>
                      <a:ext uri="{FF2B5EF4-FFF2-40B4-BE49-F238E27FC236}">
                        <a16:creationId xmlns:a16="http://schemas.microsoft.com/office/drawing/2014/main" id="{AC0DFEA6-DB81-94B0-E975-1C49757EA9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AF59F6E7-21D4-8707-43CA-087E19578E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4A38BAEA-44BA-7155-9C72-9138317A1F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0BAF2DD0-AD60-8573-53DB-993D86BAA5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520062C7-8B68-E834-D399-30EEC999A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103C961E-7827-DB34-96BE-56C18B33C84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3831D031-9B96-5A75-6664-93344812D8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oup 9">
                <a:extLst>
                  <a:ext uri="{FF2B5EF4-FFF2-40B4-BE49-F238E27FC236}">
                    <a16:creationId xmlns:a16="http://schemas.microsoft.com/office/drawing/2014/main" id="{84126BE9-9F7A-9AF0-5260-9775155298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8906F989-CBC1-B62D-2528-65CA7B1A5CE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1466E447-0F70-081B-1290-B8EE7C029D3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3D0125F-AA06-77AC-1A70-35B4C3D151E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9FB536AB-CC9D-EF43-764A-BDA6D35363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0">
                    <a:extLst>
                      <a:ext uri="{FF2B5EF4-FFF2-40B4-BE49-F238E27FC236}">
                        <a16:creationId xmlns:a16="http://schemas.microsoft.com/office/drawing/2014/main" id="{27BCD93A-F6D3-B4BB-B4BD-3FB7B22982B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14B0F9-E206-61B3-B94D-29E2B9E950B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41">
                    <a:extLst>
                      <a:ext uri="{FF2B5EF4-FFF2-40B4-BE49-F238E27FC236}">
                        <a16:creationId xmlns:a16="http://schemas.microsoft.com/office/drawing/2014/main" id="{BE2287FA-B742-96AC-20EE-A120A175A7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9" name="Freeform: Shape 142">
                    <a:extLst>
                      <a:ext uri="{FF2B5EF4-FFF2-40B4-BE49-F238E27FC236}">
                        <a16:creationId xmlns:a16="http://schemas.microsoft.com/office/drawing/2014/main" id="{ABD4CB87-7C84-CA5E-440C-0DBE244031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1" name="Group 10">
                <a:extLst>
                  <a:ext uri="{FF2B5EF4-FFF2-40B4-BE49-F238E27FC236}">
                    <a16:creationId xmlns:a16="http://schemas.microsoft.com/office/drawing/2014/main" id="{CCB2077E-0279-E8FA-B509-2228C725C14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B0BEA08B-F521-4923-A6BD-8D20C508093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2EAC3EE0-4EEF-A6CF-D309-75B294E64D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7F448550-8EAB-AA60-AB70-359190C846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7E2CFC90-E41C-9543-B005-9373338400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38" name="Straight Connector 37">
            <a:extLst>
              <a:ext uri="{FF2B5EF4-FFF2-40B4-BE49-F238E27FC236}">
                <a16:creationId xmlns:a16="http://schemas.microsoft.com/office/drawing/2014/main" id="{7B9571A4-6852-2595-903A-1B4CA40FC353}"/>
              </a:ext>
            </a:extLst>
          </p:cNvPr>
          <p:cNvCxnSpPr>
            <a:cxnSpLocks/>
          </p:cNvCxnSpPr>
          <p:nvPr userDrawn="1"/>
        </p:nvCxnSpPr>
        <p:spPr>
          <a:xfrm>
            <a:off x="714375" y="2494921"/>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609600" y="685800"/>
            <a:ext cx="8229600" cy="1532787"/>
          </a:xfrm>
          <a:prstGeom prst="rect">
            <a:avLst/>
          </a:prstGeom>
        </p:spPr>
        <p:txBody>
          <a:bodyPr anchor="b">
            <a:noAutofit/>
          </a:bodyPr>
          <a:lstStyle>
            <a:lvl1pPr>
              <a:defRPr sz="4000"/>
            </a:lvl1pPr>
          </a:lstStyle>
          <a:p>
            <a:r>
              <a:rPr lang="en-US" dirty="0"/>
              <a:t>Agenda</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771255"/>
            <a:ext cx="8226553" cy="3252513"/>
          </a:xfrm>
        </p:spPr>
        <p:txBody>
          <a:bodyPr>
            <a:noAutofit/>
          </a:bodyPr>
          <a:lstStyle>
            <a:lvl1pPr marL="342900" indent="-342900">
              <a:lnSpc>
                <a:spcPct val="130000"/>
              </a:lnSpc>
              <a:buFont typeface="+mj-lt"/>
              <a:buAutoNum type="arabicPeriod"/>
              <a:defRPr sz="1800" cap="all" baseline="0"/>
            </a:lvl1pPr>
            <a:lvl2pPr marL="571500" indent="-342900">
              <a:buFont typeface="+mj-lt"/>
              <a:buAutoNum type="alphaLcPeriod"/>
              <a:defRPr sz="1800" cap="all"/>
            </a:lvl2pPr>
            <a:lvl3pPr marL="800100" indent="-342900">
              <a:buFont typeface="+mj-lt"/>
              <a:buAutoNum type="romanLcPeriod"/>
              <a:defRPr sz="1800" cap="all"/>
            </a:lvl3pPr>
            <a:lvl4pPr marL="1028700" indent="-342900">
              <a:buFont typeface="+mj-lt"/>
              <a:buAutoNum type="arabicParenR"/>
              <a:defRPr sz="1800" cap="all"/>
            </a:lvl4pPr>
            <a:lvl5pPr marL="1257300" indent="-342900">
              <a:buFont typeface="+mj-lt"/>
              <a:buAutoNum type="alphaLcParenR"/>
              <a:defRPr sz="1800" cap="all"/>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8409993"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87102556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genda with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0CC6F6-0F36-4E6D-DC3B-944BDE9BB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575763"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1" name="Title 1">
            <a:extLst>
              <a:ext uri="{FF2B5EF4-FFF2-40B4-BE49-F238E27FC236}">
                <a16:creationId xmlns:a16="http://schemas.microsoft.com/office/drawing/2014/main" id="{B3337ACC-66A8-D3EE-ADA8-E5899EA2C03B}"/>
              </a:ext>
            </a:extLst>
          </p:cNvPr>
          <p:cNvSpPr>
            <a:spLocks noGrp="1"/>
          </p:cNvSpPr>
          <p:nvPr>
            <p:ph type="title" hasCustomPrompt="1"/>
          </p:nvPr>
        </p:nvSpPr>
        <p:spPr>
          <a:xfrm>
            <a:off x="5192037" y="685800"/>
            <a:ext cx="6384266" cy="1532787"/>
          </a:xfrm>
          <a:prstGeom prst="rect">
            <a:avLst/>
          </a:prstGeom>
        </p:spPr>
        <p:txBody>
          <a:bodyPr anchor="b">
            <a:noAutofit/>
          </a:bodyPr>
          <a:lstStyle>
            <a:lvl1pPr>
              <a:defRPr sz="4000"/>
            </a:lvl1pPr>
          </a:lstStyle>
          <a:p>
            <a:r>
              <a:rPr lang="en-US"/>
              <a:t>Agenda</a:t>
            </a:r>
          </a:p>
        </p:txBody>
      </p:sp>
      <p:sp>
        <p:nvSpPr>
          <p:cNvPr id="14" name="Picture Placeholder 24">
            <a:extLst>
              <a:ext uri="{FF2B5EF4-FFF2-40B4-BE49-F238E27FC236}">
                <a16:creationId xmlns:a16="http://schemas.microsoft.com/office/drawing/2014/main" id="{15B18755-94AA-6BC3-BF5F-5FBE9DCD3CC9}"/>
              </a:ext>
            </a:extLst>
          </p:cNvPr>
          <p:cNvSpPr>
            <a:spLocks noGrp="1"/>
          </p:cNvSpPr>
          <p:nvPr>
            <p:ph type="pic" sz="quarter" idx="17" hasCustomPrompt="1"/>
          </p:nvPr>
        </p:nvSpPr>
        <p:spPr>
          <a:xfrm>
            <a:off x="276201" y="233172"/>
            <a:ext cx="4023360" cy="6391656"/>
          </a:xfrm>
          <a:blipFill>
            <a:blip r:embed="rId2">
              <a:alphaModFix amt="60000"/>
            </a:blip>
            <a:stretch>
              <a:fillRect/>
            </a:stretch>
          </a:blipFill>
        </p:spPr>
        <p:txBody>
          <a:bodyPr/>
          <a:lstStyle>
            <a:lvl1pPr>
              <a:defRPr/>
            </a:lvl1pPr>
          </a:lstStyle>
          <a:p>
            <a:r>
              <a:rPr lang="en-US" dirty="0"/>
              <a:t> </a:t>
            </a:r>
          </a:p>
        </p:txBody>
      </p:sp>
      <p:cxnSp>
        <p:nvCxnSpPr>
          <p:cNvPr id="10" name="Straight Connector 9">
            <a:extLst>
              <a:ext uri="{FF2B5EF4-FFF2-40B4-BE49-F238E27FC236}">
                <a16:creationId xmlns:a16="http://schemas.microsoft.com/office/drawing/2014/main" id="{D8828F05-5102-DECF-D23D-45D10DF04ED1}"/>
              </a:ext>
            </a:extLst>
          </p:cNvPr>
          <p:cNvCxnSpPr>
            <a:cxnSpLocks/>
          </p:cNvCxnSpPr>
          <p:nvPr userDrawn="1"/>
        </p:nvCxnSpPr>
        <p:spPr>
          <a:xfrm>
            <a:off x="5296812" y="2494921"/>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6">
            <a:extLst>
              <a:ext uri="{FF2B5EF4-FFF2-40B4-BE49-F238E27FC236}">
                <a16:creationId xmlns:a16="http://schemas.microsoft.com/office/drawing/2014/main" id="{9B592AC5-89CD-4A5B-6EC1-2622ED92A8B3}"/>
              </a:ext>
            </a:extLst>
          </p:cNvPr>
          <p:cNvSpPr>
            <a:spLocks noGrp="1"/>
          </p:cNvSpPr>
          <p:nvPr>
            <p:ph sz="quarter" idx="15"/>
          </p:nvPr>
        </p:nvSpPr>
        <p:spPr>
          <a:xfrm>
            <a:off x="5195084" y="2771255"/>
            <a:ext cx="6384266" cy="3252513"/>
          </a:xfrm>
        </p:spPr>
        <p:txBody>
          <a:bodyPr>
            <a:noAutofit/>
          </a:bodyPr>
          <a:lstStyle>
            <a:lvl1pPr marL="342900" indent="-342900">
              <a:lnSpc>
                <a:spcPct val="130000"/>
              </a:lnSpc>
              <a:buFont typeface="+mj-lt"/>
              <a:buAutoNum type="arabicPeriod"/>
              <a:defRPr sz="1800" cap="all" baseline="0"/>
            </a:lvl1pPr>
            <a:lvl2pPr marL="571500" indent="-342900">
              <a:buFont typeface="+mj-lt"/>
              <a:buAutoNum type="alphaLcPeriod"/>
              <a:defRPr sz="1800" cap="all"/>
            </a:lvl2pPr>
            <a:lvl3pPr marL="800100" indent="-342900">
              <a:buFont typeface="+mj-lt"/>
              <a:buAutoNum type="romanLcPeriod"/>
              <a:defRPr sz="1800" cap="all"/>
            </a:lvl3pPr>
            <a:lvl4pPr marL="1028700" indent="-342900">
              <a:buFont typeface="+mj-lt"/>
              <a:buAutoNum type="arabicParenR"/>
              <a:defRPr sz="1800" cap="all"/>
            </a:lvl4pPr>
            <a:lvl5pPr marL="1257300" indent="-342900">
              <a:buFont typeface="+mj-lt"/>
              <a:buAutoNum type="alphaLcParenR"/>
              <a:defRPr sz="1800" cap="all"/>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5192038" y="6343955"/>
            <a:ext cx="2985400" cy="365125"/>
          </a:xfrm>
          <a:prstGeom prst="rect">
            <a:avLst/>
          </a:prstGeom>
        </p:spPr>
        <p:txBody>
          <a:bodyPr>
            <a:noAutofit/>
          </a:body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535886" y="6343955"/>
            <a:ext cx="1553108" cy="365125"/>
          </a:xfrm>
          <a:prstGeom prst="rect">
            <a:avLst/>
          </a:prstGeom>
        </p:spPr>
        <p:txBody>
          <a:bodyPr>
            <a:noAutofit/>
          </a:bodyPr>
          <a:lstStyle/>
          <a:p>
            <a:r>
              <a:rPr lang="en-US"/>
              <a:t>20xx</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3648239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3800915" y="1001865"/>
            <a:ext cx="4683538" cy="1596220"/>
          </a:xfrm>
          <a:noFill/>
        </p:spPr>
        <p:txBody>
          <a:bodyPr anchor="b"/>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3804557" y="3192236"/>
            <a:ext cx="4679897" cy="169439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noFill/>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p>
            <a:fld id="{A3EC7C9B-995E-4643-8C14-3CF0B0A04E72}"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p>
            <a:fld id="{27F8DDA4-3B80-4E8A-A8F5-521F73BF9127}" type="slidenum">
              <a:rPr lang="en-US" smtClean="0"/>
              <a:t>‹#›</a:t>
            </a:fld>
            <a:endParaRPr lang="en-US"/>
          </a:p>
        </p:txBody>
      </p:sp>
      <p:cxnSp>
        <p:nvCxnSpPr>
          <p:cNvPr id="8" name="Straight Connector 7">
            <a:extLst>
              <a:ext uri="{FF2B5EF4-FFF2-40B4-BE49-F238E27FC236}">
                <a16:creationId xmlns:a16="http://schemas.microsoft.com/office/drawing/2014/main" id="{64C8F070-E2F8-52B0-F70E-3C62AB5B4E40}"/>
              </a:ext>
              <a:ext uri="{C183D7F6-B498-43B3-948B-1728B52AA6E4}">
                <adec:decorative xmlns:adec="http://schemas.microsoft.com/office/drawing/2017/decorative" val="1"/>
              </a:ext>
            </a:extLst>
          </p:cNvPr>
          <p:cNvCxnSpPr>
            <a:cxnSpLocks/>
          </p:cNvCxnSpPr>
          <p:nvPr/>
        </p:nvCxnSpPr>
        <p:spPr>
          <a:xfrm flipV="1">
            <a:off x="6130458" y="2598084"/>
            <a:ext cx="3642" cy="47907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22852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218FBE0F-9B63-6A71-94B1-0F594CAF611D}"/>
              </a:ext>
            </a:extLst>
          </p:cNvPr>
          <p:cNvGrpSpPr/>
          <p:nvPr/>
        </p:nvGrpSpPr>
        <p:grpSpPr>
          <a:xfrm rot="2700000">
            <a:off x="10522137" y="4483036"/>
            <a:ext cx="633413" cy="1862138"/>
            <a:chOff x="5959192" y="333389"/>
            <a:chExt cx="633413" cy="1862138"/>
          </a:xfrm>
        </p:grpSpPr>
        <p:grpSp>
          <p:nvGrpSpPr>
            <p:cNvPr id="66" name="Group 65">
              <a:extLst>
                <a:ext uri="{FF2B5EF4-FFF2-40B4-BE49-F238E27FC236}">
                  <a16:creationId xmlns:a16="http://schemas.microsoft.com/office/drawing/2014/main" id="{15FF1AEF-EA93-71FD-09DD-2D65CBDC09D9}"/>
                </a:ext>
              </a:extLst>
            </p:cNvPr>
            <p:cNvGrpSpPr/>
            <p:nvPr/>
          </p:nvGrpSpPr>
          <p:grpSpPr>
            <a:xfrm>
              <a:off x="5959192" y="333389"/>
              <a:ext cx="633413" cy="1419225"/>
              <a:chOff x="5959192" y="333389"/>
              <a:chExt cx="633413" cy="1419225"/>
            </a:xfrm>
          </p:grpSpPr>
          <p:sp>
            <p:nvSpPr>
              <p:cNvPr id="68" name="Freeform 68">
                <a:extLst>
                  <a:ext uri="{FF2B5EF4-FFF2-40B4-BE49-F238E27FC236}">
                    <a16:creationId xmlns:a16="http://schemas.microsoft.com/office/drawing/2014/main" id="{CE3B7C33-3CEA-C7DC-6D9B-1B19D283EAB7}"/>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9">
                <a:extLst>
                  <a:ext uri="{FF2B5EF4-FFF2-40B4-BE49-F238E27FC236}">
                    <a16:creationId xmlns:a16="http://schemas.microsoft.com/office/drawing/2014/main" id="{44E07912-E7DB-41E1-BBB5-E914477D273F}"/>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67" name="Line 70">
              <a:extLst>
                <a:ext uri="{FF2B5EF4-FFF2-40B4-BE49-F238E27FC236}">
                  <a16:creationId xmlns:a16="http://schemas.microsoft.com/office/drawing/2014/main" id="{0679C784-04BA-6538-188E-E570BFAA79A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C4EE5BC5-2282-EF22-2D27-9605690AD2F9}"/>
              </a:ext>
            </a:extLst>
          </p:cNvPr>
          <p:cNvGrpSpPr/>
          <p:nvPr/>
        </p:nvGrpSpPr>
        <p:grpSpPr>
          <a:xfrm>
            <a:off x="1079500" y="649304"/>
            <a:ext cx="698051" cy="1372591"/>
            <a:chOff x="1079500" y="649304"/>
            <a:chExt cx="698051" cy="1372591"/>
          </a:xfrm>
        </p:grpSpPr>
        <p:sp>
          <p:nvSpPr>
            <p:cNvPr id="71" name="Oval 70">
              <a:extLst>
                <a:ext uri="{FF2B5EF4-FFF2-40B4-BE49-F238E27FC236}">
                  <a16:creationId xmlns:a16="http://schemas.microsoft.com/office/drawing/2014/main" id="{728D3B3C-3AE0-8ED5-280F-D333F02F1258}"/>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72" name="Group 71">
              <a:extLst>
                <a:ext uri="{FF2B5EF4-FFF2-40B4-BE49-F238E27FC236}">
                  <a16:creationId xmlns:a16="http://schemas.microsoft.com/office/drawing/2014/main" id="{FEF8264A-5687-D010-2ECD-9D58025DB73F}"/>
                </a:ext>
              </a:extLst>
            </p:cNvPr>
            <p:cNvGrpSpPr/>
            <p:nvPr/>
          </p:nvGrpSpPr>
          <p:grpSpPr>
            <a:xfrm rot="10800000">
              <a:off x="1079500" y="952167"/>
              <a:ext cx="641184" cy="1069728"/>
              <a:chOff x="6484111" y="2967038"/>
              <a:chExt cx="641184" cy="1069728"/>
            </a:xfrm>
          </p:grpSpPr>
          <p:grpSp>
            <p:nvGrpSpPr>
              <p:cNvPr id="73" name="Group 72">
                <a:extLst>
                  <a:ext uri="{FF2B5EF4-FFF2-40B4-BE49-F238E27FC236}">
                    <a16:creationId xmlns:a16="http://schemas.microsoft.com/office/drawing/2014/main" id="{60A8F3A8-A2DC-5ADC-4FD9-393659D891DE}"/>
                  </a:ext>
                </a:extLst>
              </p:cNvPr>
              <p:cNvGrpSpPr/>
              <p:nvPr/>
            </p:nvGrpSpPr>
            <p:grpSpPr>
              <a:xfrm>
                <a:off x="6808136" y="2967038"/>
                <a:ext cx="317159" cy="932400"/>
                <a:chOff x="6808136" y="2967038"/>
                <a:chExt cx="317159" cy="932400"/>
              </a:xfrm>
            </p:grpSpPr>
            <p:sp>
              <p:nvSpPr>
                <p:cNvPr id="78" name="Freeform 68">
                  <a:extLst>
                    <a:ext uri="{FF2B5EF4-FFF2-40B4-BE49-F238E27FC236}">
                      <a16:creationId xmlns:a16="http://schemas.microsoft.com/office/drawing/2014/main" id="{0B7D5584-0C9B-A0CD-A775-8C759CBAC82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9">
                  <a:extLst>
                    <a:ext uri="{FF2B5EF4-FFF2-40B4-BE49-F238E27FC236}">
                      <a16:creationId xmlns:a16="http://schemas.microsoft.com/office/drawing/2014/main" id="{5FAFBF8A-D6D3-F82D-B4E1-5D0E1DE8220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0" name="Line 70">
                  <a:extLst>
                    <a:ext uri="{FF2B5EF4-FFF2-40B4-BE49-F238E27FC236}">
                      <a16:creationId xmlns:a16="http://schemas.microsoft.com/office/drawing/2014/main" id="{6D9602E0-52EF-81E6-73A3-E6F3B2521F95}"/>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 name="Group 73">
                <a:extLst>
                  <a:ext uri="{FF2B5EF4-FFF2-40B4-BE49-F238E27FC236}">
                    <a16:creationId xmlns:a16="http://schemas.microsoft.com/office/drawing/2014/main" id="{B72D4C62-7F4E-3C19-F030-759BBCC73ADD}"/>
                  </a:ext>
                </a:extLst>
              </p:cNvPr>
              <p:cNvGrpSpPr/>
              <p:nvPr/>
            </p:nvGrpSpPr>
            <p:grpSpPr>
              <a:xfrm rot="18900000" flipH="1">
                <a:off x="6484111" y="3104366"/>
                <a:ext cx="317159" cy="932400"/>
                <a:chOff x="6808136" y="2967038"/>
                <a:chExt cx="317159" cy="932400"/>
              </a:xfrm>
            </p:grpSpPr>
            <p:sp>
              <p:nvSpPr>
                <p:cNvPr id="75" name="Freeform 68">
                  <a:extLst>
                    <a:ext uri="{FF2B5EF4-FFF2-40B4-BE49-F238E27FC236}">
                      <a16:creationId xmlns:a16="http://schemas.microsoft.com/office/drawing/2014/main" id="{9B64F73D-DDBE-F99D-B5A4-E2031361D67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9">
                  <a:extLst>
                    <a:ext uri="{FF2B5EF4-FFF2-40B4-BE49-F238E27FC236}">
                      <a16:creationId xmlns:a16="http://schemas.microsoft.com/office/drawing/2014/main" id="{BB633787-0233-D377-F0AF-3F313A1835D1}"/>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7" name="Line 70">
                  <a:extLst>
                    <a:ext uri="{FF2B5EF4-FFF2-40B4-BE49-F238E27FC236}">
                      <a16:creationId xmlns:a16="http://schemas.microsoft.com/office/drawing/2014/main" id="{E218811C-28A2-31DD-C23E-EF36A5D3510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cxnSp>
        <p:nvCxnSpPr>
          <p:cNvPr id="61" name="Straight Connector 60">
            <a:extLst>
              <a:ext uri="{FF2B5EF4-FFF2-40B4-BE49-F238E27FC236}">
                <a16:creationId xmlns:a16="http://schemas.microsoft.com/office/drawing/2014/main" id="{46345B66-BEAE-193A-4397-C22AA5BF93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1680" y="354469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6FA74A03-875B-FA64-4AF9-93EBDBB38452}"/>
              </a:ext>
            </a:extLst>
          </p:cNvPr>
          <p:cNvSpPr>
            <a:spLocks noGrp="1"/>
          </p:cNvSpPr>
          <p:nvPr>
            <p:ph type="title"/>
          </p:nvPr>
        </p:nvSpPr>
        <p:spPr>
          <a:xfrm>
            <a:off x="3757422" y="1747177"/>
            <a:ext cx="4677156" cy="1495065"/>
          </a:xfrm>
          <a:prstGeom prst="rect">
            <a:avLst/>
          </a:prstGeom>
        </p:spPr>
        <p:txBody>
          <a:bodyPr anchor="b">
            <a:noAutofit/>
          </a:bodyPr>
          <a:lstStyle>
            <a:lvl1pPr algn="ctr">
              <a:defRPr sz="3200">
                <a:solidFill>
                  <a:schemeClr val="tx1">
                    <a:lumMod val="75000"/>
                    <a:lumOff val="25000"/>
                  </a:schemeClr>
                </a:solidFill>
              </a:defRPr>
            </a:lvl1pPr>
          </a:lstStyle>
          <a:p>
            <a:r>
              <a:rPr lang="en-US" dirty="0"/>
              <a:t>Click to edit Master title style</a:t>
            </a:r>
          </a:p>
        </p:txBody>
      </p:sp>
      <p:sp>
        <p:nvSpPr>
          <p:cNvPr id="59" name="Content Placeholder 7">
            <a:extLst>
              <a:ext uri="{FF2B5EF4-FFF2-40B4-BE49-F238E27FC236}">
                <a16:creationId xmlns:a16="http://schemas.microsoft.com/office/drawing/2014/main" id="{A53C4390-318D-97F3-BC85-79B2C11CBDDC}"/>
              </a:ext>
            </a:extLst>
          </p:cNvPr>
          <p:cNvSpPr>
            <a:spLocks noGrp="1"/>
          </p:cNvSpPr>
          <p:nvPr>
            <p:ph sz="quarter" idx="14"/>
          </p:nvPr>
        </p:nvSpPr>
        <p:spPr>
          <a:xfrm>
            <a:off x="3757422" y="3847150"/>
            <a:ext cx="4677156" cy="2014819"/>
          </a:xfrm>
        </p:spPr>
        <p:txBody>
          <a:bodyPr anchor="t" anchorCtr="0">
            <a:noAutofit/>
          </a:bodyPr>
          <a:lstStyle>
            <a:lvl1pPr marL="0" indent="0" algn="ctr">
              <a:buNone/>
              <a:defRPr sz="1400"/>
            </a:lvl1pPr>
            <a:lvl2pPr marL="228600" indent="0" algn="ctr">
              <a:buNone/>
              <a:defRPr sz="1400"/>
            </a:lvl2pPr>
            <a:lvl3pPr marL="457200" indent="0" algn="ctr">
              <a:buNone/>
              <a:defRPr sz="1400"/>
            </a:lvl3pPr>
            <a:lvl4pPr marL="685800" indent="0" algn="ctr">
              <a:buNone/>
              <a:defRPr sz="1400"/>
            </a:lvl4pPr>
            <a:lvl5pPr marL="914400" indent="0" algn="ctr">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63450044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A6EA59-28D6-DA53-6F3E-EF38136F981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flipV="1">
            <a:off x="9970657" y="4426541"/>
            <a:ext cx="1785984" cy="2211229"/>
            <a:chOff x="3125006" y="3171595"/>
            <a:chExt cx="1785984" cy="2211229"/>
          </a:xfrm>
        </p:grpSpPr>
        <p:grpSp>
          <p:nvGrpSpPr>
            <p:cNvPr id="8" name="Group 7">
              <a:extLst>
                <a:ext uri="{FF2B5EF4-FFF2-40B4-BE49-F238E27FC236}">
                  <a16:creationId xmlns:a16="http://schemas.microsoft.com/office/drawing/2014/main" id="{32FCA871-839C-CEC7-2429-2FB727ED154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 name="Straight Connector 11">
                <a:extLst>
                  <a:ext uri="{FF2B5EF4-FFF2-40B4-BE49-F238E27FC236}">
                    <a16:creationId xmlns:a16="http://schemas.microsoft.com/office/drawing/2014/main" id="{294CE533-E091-38A9-12CE-9D47E91484D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C87F8D-8670-D62F-6A3D-320EB05E7C6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30">
                <a:extLst>
                  <a:ext uri="{FF2B5EF4-FFF2-40B4-BE49-F238E27FC236}">
                    <a16:creationId xmlns:a16="http://schemas.microsoft.com/office/drawing/2014/main" id="{658C07E6-9AB5-F814-07D0-179C8EA4C1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0">
                <a:extLst>
                  <a:ext uri="{FF2B5EF4-FFF2-40B4-BE49-F238E27FC236}">
                    <a16:creationId xmlns:a16="http://schemas.microsoft.com/office/drawing/2014/main" id="{312A15F3-AD33-F4D5-DB86-AB66803005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BDE8181-8F3F-D7BB-5383-9E342A3280E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 name="Freeform: Shape 141">
                <a:extLst>
                  <a:ext uri="{FF2B5EF4-FFF2-40B4-BE49-F238E27FC236}">
                    <a16:creationId xmlns:a16="http://schemas.microsoft.com/office/drawing/2014/main" id="{B248150E-6D66-9535-F0D8-EA9C79BC60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1" name="Freeform: Shape 142">
                <a:extLst>
                  <a:ext uri="{FF2B5EF4-FFF2-40B4-BE49-F238E27FC236}">
                    <a16:creationId xmlns:a16="http://schemas.microsoft.com/office/drawing/2014/main" id="{4A3475E1-5BDA-CFB0-E1B9-6A85E4E03A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cxnSp>
        <p:nvCxnSpPr>
          <p:cNvPr id="17" name="Straight Connector 16">
            <a:extLst>
              <a:ext uri="{FF2B5EF4-FFF2-40B4-BE49-F238E27FC236}">
                <a16:creationId xmlns:a16="http://schemas.microsoft.com/office/drawing/2014/main" id="{56185C57-0CFE-3698-7D7A-034CA9A84ACC}"/>
              </a:ext>
            </a:extLst>
          </p:cNvPr>
          <p:cNvCxnSpPr>
            <a:cxnSpLocks/>
          </p:cNvCxnSpPr>
          <p:nvPr/>
        </p:nvCxnSpPr>
        <p:spPr>
          <a:xfrm rot="16200000" flipH="1">
            <a:off x="4476023" y="3429000"/>
            <a:ext cx="54864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4A3E2E5C-03FE-F488-47C1-088F8046CA14}"/>
              </a:ext>
            </a:extLst>
          </p:cNvPr>
          <p:cNvSpPr>
            <a:spLocks noGrp="1"/>
          </p:cNvSpPr>
          <p:nvPr>
            <p:ph type="title"/>
          </p:nvPr>
        </p:nvSpPr>
        <p:spPr>
          <a:xfrm>
            <a:off x="612649" y="2197571"/>
            <a:ext cx="3661890" cy="2483849"/>
          </a:xfrm>
        </p:spPr>
        <p:txBody>
          <a:bodyPr anchor="ctr"/>
          <a:lstStyle/>
          <a:p>
            <a:r>
              <a:rPr lang="en-US" dirty="0"/>
              <a:t>Click to edit Master title style</a:t>
            </a:r>
          </a:p>
        </p:txBody>
      </p:sp>
      <p:sp>
        <p:nvSpPr>
          <p:cNvPr id="36" name="Content Placeholder 7">
            <a:extLst>
              <a:ext uri="{FF2B5EF4-FFF2-40B4-BE49-F238E27FC236}">
                <a16:creationId xmlns:a16="http://schemas.microsoft.com/office/drawing/2014/main" id="{0FCDC937-73DD-F5B2-569F-F51B88EDE4C0}"/>
              </a:ext>
            </a:extLst>
          </p:cNvPr>
          <p:cNvSpPr>
            <a:spLocks noGrp="1"/>
          </p:cNvSpPr>
          <p:nvPr>
            <p:ph sz="quarter" idx="14"/>
          </p:nvPr>
        </p:nvSpPr>
        <p:spPr>
          <a:xfrm>
            <a:off x="5181600" y="2199132"/>
            <a:ext cx="4325112" cy="2459736"/>
          </a:xfrm>
        </p:spPr>
        <p:txBody>
          <a:bodyPr anchor="ctr" anchorCtr="0">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053646"/>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053646"/>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053646"/>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68758875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3" name="Frame">
            <a:extLst>
              <a:ext uri="{FF2B5EF4-FFF2-40B4-BE49-F238E27FC236}">
                <a16:creationId xmlns:a16="http://schemas.microsoft.com/office/drawing/2014/main" id="{0A3B5A60-DF42-D2CD-2CEF-35252D05C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66999" y="-2667001"/>
            <a:ext cx="6858003" cy="12192000"/>
          </a:xfrm>
          <a:custGeom>
            <a:avLst/>
            <a:gdLst>
              <a:gd name="connsiteX0" fmla="*/ 233174 w 6858003"/>
              <a:gd name="connsiteY0" fmla="*/ 11958827 h 12192000"/>
              <a:gd name="connsiteX1" fmla="*/ 6624830 w 6858003"/>
              <a:gd name="connsiteY1" fmla="*/ 11958827 h 12192000"/>
              <a:gd name="connsiteX2" fmla="*/ 6624830 w 6858003"/>
              <a:gd name="connsiteY2" fmla="*/ 233172 h 12192000"/>
              <a:gd name="connsiteX3" fmla="*/ 233174 w 6858003"/>
              <a:gd name="connsiteY3" fmla="*/ 233172 h 12192000"/>
              <a:gd name="connsiteX4" fmla="*/ 0 w 6858003"/>
              <a:gd name="connsiteY4" fmla="*/ 12191999 h 12192000"/>
              <a:gd name="connsiteX5" fmla="*/ 0 w 6858003"/>
              <a:gd name="connsiteY5" fmla="*/ 11958827 h 12192000"/>
              <a:gd name="connsiteX6" fmla="*/ 2 w 6858003"/>
              <a:gd name="connsiteY6" fmla="*/ 11958827 h 12192000"/>
              <a:gd name="connsiteX7" fmla="*/ 2 w 6858003"/>
              <a:gd name="connsiteY7" fmla="*/ 233172 h 12192000"/>
              <a:gd name="connsiteX8" fmla="*/ 1 w 6858003"/>
              <a:gd name="connsiteY8" fmla="*/ 233172 h 12192000"/>
              <a:gd name="connsiteX9" fmla="*/ 1 w 6858003"/>
              <a:gd name="connsiteY9" fmla="*/ 0 h 12192000"/>
              <a:gd name="connsiteX10" fmla="*/ 2 w 6858003"/>
              <a:gd name="connsiteY10" fmla="*/ 0 h 12192000"/>
              <a:gd name="connsiteX11" fmla="*/ 233174 w 6858003"/>
              <a:gd name="connsiteY11" fmla="*/ 0 h 12192000"/>
              <a:gd name="connsiteX12" fmla="*/ 6624830 w 6858003"/>
              <a:gd name="connsiteY12" fmla="*/ 0 h 12192000"/>
              <a:gd name="connsiteX13" fmla="*/ 6858002 w 6858003"/>
              <a:gd name="connsiteY13" fmla="*/ 0 h 12192000"/>
              <a:gd name="connsiteX14" fmla="*/ 6858003 w 6858003"/>
              <a:gd name="connsiteY14" fmla="*/ 0 h 12192000"/>
              <a:gd name="connsiteX15" fmla="*/ 6858003 w 6858003"/>
              <a:gd name="connsiteY15" fmla="*/ 233172 h 12192000"/>
              <a:gd name="connsiteX16" fmla="*/ 6858002 w 6858003"/>
              <a:gd name="connsiteY16" fmla="*/ 233172 h 12192000"/>
              <a:gd name="connsiteX17" fmla="*/ 6858002 w 6858003"/>
              <a:gd name="connsiteY17" fmla="*/ 11958827 h 12192000"/>
              <a:gd name="connsiteX18" fmla="*/ 6858002 w 6858003"/>
              <a:gd name="connsiteY18" fmla="*/ 12191999 h 12192000"/>
              <a:gd name="connsiteX19" fmla="*/ 6858002 w 6858003"/>
              <a:gd name="connsiteY19" fmla="*/ 12192000 h 12192000"/>
              <a:gd name="connsiteX20" fmla="*/ 6624830 w 6858003"/>
              <a:gd name="connsiteY20" fmla="*/ 12192000 h 12192000"/>
              <a:gd name="connsiteX21" fmla="*/ 6624830 w 6858003"/>
              <a:gd name="connsiteY21" fmla="*/ 12191999 h 12192000"/>
              <a:gd name="connsiteX22" fmla="*/ 233174 w 6858003"/>
              <a:gd name="connsiteY22" fmla="*/ 12191999 h 12192000"/>
              <a:gd name="connsiteX23" fmla="*/ 233174 w 6858003"/>
              <a:gd name="connsiteY23" fmla="*/ 12192000 h 12192000"/>
              <a:gd name="connsiteX24" fmla="*/ 2 w 6858003"/>
              <a:gd name="connsiteY24" fmla="*/ 12192000 h 12192000"/>
              <a:gd name="connsiteX25" fmla="*/ 2 w 6858003"/>
              <a:gd name="connsiteY25" fmla="*/ 1219199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8003" h="12192000">
                <a:moveTo>
                  <a:pt x="233174" y="11958827"/>
                </a:moveTo>
                <a:lnTo>
                  <a:pt x="6624830" y="11958827"/>
                </a:lnTo>
                <a:lnTo>
                  <a:pt x="6624830" y="233172"/>
                </a:lnTo>
                <a:lnTo>
                  <a:pt x="233174" y="233172"/>
                </a:lnTo>
                <a:close/>
                <a:moveTo>
                  <a:pt x="0" y="12191999"/>
                </a:moveTo>
                <a:lnTo>
                  <a:pt x="0" y="11958827"/>
                </a:lnTo>
                <a:lnTo>
                  <a:pt x="2" y="11958827"/>
                </a:lnTo>
                <a:lnTo>
                  <a:pt x="2" y="233172"/>
                </a:lnTo>
                <a:lnTo>
                  <a:pt x="1" y="233172"/>
                </a:lnTo>
                <a:lnTo>
                  <a:pt x="1" y="0"/>
                </a:lnTo>
                <a:lnTo>
                  <a:pt x="2" y="0"/>
                </a:lnTo>
                <a:lnTo>
                  <a:pt x="233174" y="0"/>
                </a:lnTo>
                <a:lnTo>
                  <a:pt x="6624830" y="0"/>
                </a:lnTo>
                <a:lnTo>
                  <a:pt x="6858002" y="0"/>
                </a:lnTo>
                <a:lnTo>
                  <a:pt x="6858003" y="0"/>
                </a:lnTo>
                <a:lnTo>
                  <a:pt x="6858003" y="233172"/>
                </a:lnTo>
                <a:lnTo>
                  <a:pt x="6858002" y="233172"/>
                </a:lnTo>
                <a:lnTo>
                  <a:pt x="6858002" y="11958827"/>
                </a:lnTo>
                <a:lnTo>
                  <a:pt x="6858002" y="12191999"/>
                </a:lnTo>
                <a:lnTo>
                  <a:pt x="6858002" y="12192000"/>
                </a:lnTo>
                <a:lnTo>
                  <a:pt x="6624830" y="12192000"/>
                </a:lnTo>
                <a:lnTo>
                  <a:pt x="6624830" y="12191999"/>
                </a:lnTo>
                <a:lnTo>
                  <a:pt x="233174" y="12191999"/>
                </a:lnTo>
                <a:lnTo>
                  <a:pt x="233174" y="12192000"/>
                </a:lnTo>
                <a:lnTo>
                  <a:pt x="2" y="12192000"/>
                </a:lnTo>
                <a:lnTo>
                  <a:pt x="2" y="12191999"/>
                </a:lnTo>
                <a:close/>
              </a:path>
            </a:pathLst>
          </a:cu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alpha val="20000"/>
                </a:schemeClr>
              </a:solidFill>
            </a:endParaRPr>
          </a:p>
        </p:txBody>
      </p:sp>
      <p:cxnSp>
        <p:nvCxnSpPr>
          <p:cNvPr id="17" name="Straight Connector 16">
            <a:extLst>
              <a:ext uri="{FF2B5EF4-FFF2-40B4-BE49-F238E27FC236}">
                <a16:creationId xmlns:a16="http://schemas.microsoft.com/office/drawing/2014/main" id="{56185C57-0CFE-3698-7D7A-034CA9A84ACC}"/>
              </a:ext>
            </a:extLst>
          </p:cNvPr>
          <p:cNvCxnSpPr>
            <a:cxnSpLocks/>
          </p:cNvCxnSpPr>
          <p:nvPr userDrawn="1"/>
        </p:nvCxnSpPr>
        <p:spPr>
          <a:xfrm rot="16200000" flipH="1">
            <a:off x="4476023" y="3429000"/>
            <a:ext cx="54864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61DD36E2-CAE6-8C77-72F4-2AF2403154B2}"/>
              </a:ext>
            </a:extLst>
          </p:cNvPr>
          <p:cNvSpPr>
            <a:spLocks noGrp="1"/>
          </p:cNvSpPr>
          <p:nvPr>
            <p:ph type="title"/>
          </p:nvPr>
        </p:nvSpPr>
        <p:spPr>
          <a:xfrm>
            <a:off x="609601" y="2199132"/>
            <a:ext cx="3664938" cy="2459736"/>
          </a:xfrm>
        </p:spPr>
        <p:txBody>
          <a:bodyPr anchor="ctr"/>
          <a:lstStyle/>
          <a:p>
            <a:r>
              <a:rPr lang="en-US"/>
              <a:t>Click to edit Master title style</a:t>
            </a:r>
          </a:p>
        </p:txBody>
      </p:sp>
      <p:sp>
        <p:nvSpPr>
          <p:cNvPr id="36" name="Content Placeholder 7">
            <a:extLst>
              <a:ext uri="{FF2B5EF4-FFF2-40B4-BE49-F238E27FC236}">
                <a16:creationId xmlns:a16="http://schemas.microsoft.com/office/drawing/2014/main" id="{0FCDC937-73DD-F5B2-569F-F51B88EDE4C0}"/>
              </a:ext>
            </a:extLst>
          </p:cNvPr>
          <p:cNvSpPr>
            <a:spLocks noGrp="1"/>
          </p:cNvSpPr>
          <p:nvPr>
            <p:ph sz="quarter" idx="14"/>
          </p:nvPr>
        </p:nvSpPr>
        <p:spPr>
          <a:xfrm>
            <a:off x="5181600" y="2199132"/>
            <a:ext cx="4325112" cy="2459736"/>
          </a:xfrm>
        </p:spPr>
        <p:txBody>
          <a:bodyPr anchor="ctr" anchorCtr="0">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053646"/>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053646"/>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053646"/>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67666692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3A3441A-751A-4C14-8F12-1737265EAF68}"/>
              </a:ext>
            </a:extLst>
          </p:cNvPr>
          <p:cNvCxnSpPr>
            <a:cxnSpLocks/>
          </p:cNvCxnSpPr>
          <p:nvPr userDrawn="1"/>
        </p:nvCxnSpPr>
        <p:spPr>
          <a:xfrm rot="16200000" flipH="1">
            <a:off x="2007143" y="3429000"/>
            <a:ext cx="54864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8B35408D-7D8B-356F-9E0A-2AB7AEB2FD1D}"/>
              </a:ext>
            </a:extLst>
          </p:cNvPr>
          <p:cNvSpPr>
            <a:spLocks noGrp="1"/>
          </p:cNvSpPr>
          <p:nvPr>
            <p:ph type="title"/>
          </p:nvPr>
        </p:nvSpPr>
        <p:spPr>
          <a:xfrm>
            <a:off x="612647" y="1698393"/>
            <a:ext cx="3677228" cy="3461213"/>
          </a:xfrm>
          <a:prstGeom prst="rect">
            <a:avLst/>
          </a:prstGeom>
        </p:spPr>
        <p:txBody>
          <a:bodyPr anchor="ctr">
            <a:no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184648" y="1698394"/>
            <a:ext cx="4956175" cy="3461212"/>
          </a:xfrm>
        </p:spPr>
        <p:txBody>
          <a:bodyPr anchor="ct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7938910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FC7FF4C-7465-B229-0CED-4652B1D903B1}"/>
              </a:ext>
            </a:extLst>
          </p:cNvPr>
          <p:cNvCxnSpPr>
            <a:cxnSpLocks/>
          </p:cNvCxnSpPr>
          <p:nvPr/>
        </p:nvCxnSpPr>
        <p:spPr>
          <a:xfrm rot="16200000" flipH="1">
            <a:off x="2007143" y="3429000"/>
            <a:ext cx="54864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371599"/>
            <a:ext cx="3677228" cy="4114802"/>
          </a:xfrm>
          <a:prstGeom prst="rect">
            <a:avLst/>
          </a:prstGeom>
        </p:spPr>
        <p:txBody>
          <a:bodyPr anchor="ctr">
            <a:no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184648" y="1371598"/>
            <a:ext cx="5939849" cy="4114802"/>
          </a:xfrm>
        </p:spPr>
        <p:txBody>
          <a:bodyPr anchor="ct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16931553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111205-9D87-3642-8052-153C2ECA2F84}"/>
              </a:ext>
            </a:extLst>
          </p:cNvPr>
          <p:cNvCxnSpPr>
            <a:cxnSpLocks/>
          </p:cNvCxnSpPr>
          <p:nvPr/>
        </p:nvCxnSpPr>
        <p:spPr>
          <a:xfrm rot="16200000" flipH="1">
            <a:off x="2007143" y="3429000"/>
            <a:ext cx="54864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958670"/>
            <a:ext cx="3651436" cy="4940661"/>
          </a:xfrm>
          <a:prstGeom prst="rect">
            <a:avLst/>
          </a:prstGeom>
        </p:spPr>
        <p:txBody>
          <a:bodyPr anchor="ctr">
            <a:no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184648" y="958671"/>
            <a:ext cx="5939849" cy="4940660"/>
          </a:xfrm>
        </p:spPr>
        <p:txBody>
          <a:bodyPr anchor="ct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63991965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9C14383-F969-7F64-05B9-667C4A1E57DE}"/>
              </a:ext>
            </a:extLst>
          </p:cNvPr>
          <p:cNvCxnSpPr>
            <a:cxnSpLocks/>
          </p:cNvCxnSpPr>
          <p:nvPr/>
        </p:nvCxnSpPr>
        <p:spPr>
          <a:xfrm rot="16200000" flipH="1">
            <a:off x="2007143" y="3429000"/>
            <a:ext cx="54864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E3EB48D4-74F6-A14E-7A13-6572193D10D0}"/>
              </a:ext>
            </a:extLst>
          </p:cNvPr>
          <p:cNvSpPr>
            <a:spLocks noGrp="1"/>
          </p:cNvSpPr>
          <p:nvPr>
            <p:ph type="title"/>
          </p:nvPr>
        </p:nvSpPr>
        <p:spPr>
          <a:xfrm>
            <a:off x="612648" y="1700553"/>
            <a:ext cx="3651432" cy="3456894"/>
          </a:xfrm>
          <a:prstGeom prst="rect">
            <a:avLst/>
          </a:prstGeom>
        </p:spPr>
        <p:txBody>
          <a:bodyPr anchor="ctr">
            <a:noAutofit/>
          </a:bodyPr>
          <a:lstStyle>
            <a:lvl1pPr>
              <a:defRPr sz="3200"/>
            </a:lvl1pPr>
          </a:lstStyle>
          <a:p>
            <a:r>
              <a:rPr lang="en-US" dirty="0"/>
              <a:t>Click to edit Master title style</a:t>
            </a:r>
          </a:p>
        </p:txBody>
      </p:sp>
      <p:sp>
        <p:nvSpPr>
          <p:cNvPr id="13" name="Content Placeholder 7">
            <a:extLst>
              <a:ext uri="{FF2B5EF4-FFF2-40B4-BE49-F238E27FC236}">
                <a16:creationId xmlns:a16="http://schemas.microsoft.com/office/drawing/2014/main" id="{D049C7FF-E413-2319-577F-E835FCB16323}"/>
              </a:ext>
            </a:extLst>
          </p:cNvPr>
          <p:cNvSpPr>
            <a:spLocks noGrp="1"/>
          </p:cNvSpPr>
          <p:nvPr>
            <p:ph sz="quarter" idx="13"/>
          </p:nvPr>
        </p:nvSpPr>
        <p:spPr>
          <a:xfrm>
            <a:off x="5184648" y="685800"/>
            <a:ext cx="6367321" cy="5486400"/>
          </a:xfrm>
        </p:spPr>
        <p:txBody>
          <a:bodyPr anchor="ct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0202794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24D6F1-F825-A697-C77E-EE383A267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698"/>
            <a:ext cx="4104807"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8" name="Title 1">
            <a:extLst>
              <a:ext uri="{FF2B5EF4-FFF2-40B4-BE49-F238E27FC236}">
                <a16:creationId xmlns:a16="http://schemas.microsoft.com/office/drawing/2014/main" id="{87524C43-05C6-713A-A7A0-5B61D403A310}"/>
              </a:ext>
            </a:extLst>
          </p:cNvPr>
          <p:cNvSpPr>
            <a:spLocks noGrp="1"/>
          </p:cNvSpPr>
          <p:nvPr>
            <p:ph type="title"/>
          </p:nvPr>
        </p:nvSpPr>
        <p:spPr>
          <a:xfrm>
            <a:off x="4724401" y="685805"/>
            <a:ext cx="6858000" cy="919089"/>
          </a:xfrm>
          <a:prstGeom prst="rect">
            <a:avLst/>
          </a:prstGeom>
        </p:spPr>
        <p:txBody>
          <a:bodyPr anchor="b">
            <a:noAutofit/>
          </a:bodyPr>
          <a:lstStyle/>
          <a:p>
            <a:r>
              <a:rPr lang="en-US" dirty="0"/>
              <a:t>Click to edit Master title style</a:t>
            </a:r>
          </a:p>
        </p:txBody>
      </p:sp>
      <p:sp>
        <p:nvSpPr>
          <p:cNvPr id="16" name="Picture Placeholder 15">
            <a:extLst>
              <a:ext uri="{FF2B5EF4-FFF2-40B4-BE49-F238E27FC236}">
                <a16:creationId xmlns:a16="http://schemas.microsoft.com/office/drawing/2014/main" id="{44CABD78-2C2E-D0EC-F3B8-8A2A35209A2D}"/>
              </a:ext>
            </a:extLst>
          </p:cNvPr>
          <p:cNvSpPr>
            <a:spLocks noGrp="1"/>
          </p:cNvSpPr>
          <p:nvPr>
            <p:ph type="pic" sz="quarter" idx="18" hasCustomPrompt="1"/>
          </p:nvPr>
        </p:nvSpPr>
        <p:spPr>
          <a:xfrm>
            <a:off x="273895" y="269622"/>
            <a:ext cx="3557016" cy="6309360"/>
          </a:xfrm>
          <a:blipFill>
            <a:blip r:embed="rId2">
              <a:alphaModFix amt="60000"/>
            </a:blip>
            <a:stretch>
              <a:fillRect/>
            </a:stretch>
          </a:blipFill>
        </p:spPr>
        <p:txBody>
          <a:bodyPr/>
          <a:lstStyle>
            <a:lvl1pPr>
              <a:defRPr/>
            </a:lvl1pPr>
          </a:lstStyle>
          <a:p>
            <a:r>
              <a:rPr lang="en-US" dirty="0"/>
              <a:t> </a:t>
            </a:r>
          </a:p>
        </p:txBody>
      </p:sp>
      <p:sp>
        <p:nvSpPr>
          <p:cNvPr id="19" name="Content Placeholder 7">
            <a:extLst>
              <a:ext uri="{FF2B5EF4-FFF2-40B4-BE49-F238E27FC236}">
                <a16:creationId xmlns:a16="http://schemas.microsoft.com/office/drawing/2014/main" id="{FACA9154-AC02-B86A-D855-99A470C6C8EF}"/>
              </a:ext>
            </a:extLst>
          </p:cNvPr>
          <p:cNvSpPr>
            <a:spLocks noGrp="1"/>
          </p:cNvSpPr>
          <p:nvPr>
            <p:ph sz="quarter" idx="14"/>
          </p:nvPr>
        </p:nvSpPr>
        <p:spPr>
          <a:xfrm>
            <a:off x="4718304" y="2209800"/>
            <a:ext cx="685799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EDA75CD6-1692-0933-12E2-EB8CE59CAA5E}"/>
              </a:ext>
            </a:extLst>
          </p:cNvPr>
          <p:cNvCxnSpPr>
            <a:cxnSpLocks/>
          </p:cNvCxnSpPr>
          <p:nvPr userDrawn="1"/>
        </p:nvCxnSpPr>
        <p:spPr>
          <a:xfrm>
            <a:off x="4816981" y="190734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4718304" y="6343955"/>
            <a:ext cx="3364903" cy="365125"/>
          </a:xfrm>
          <a:prstGeom prst="rect">
            <a:avLst/>
          </a:prstGeom>
        </p:spPr>
        <p:txBody>
          <a:bodyPr>
            <a:noAutofit/>
          </a:bodyPr>
          <a:lstStyle/>
          <a:p>
            <a:r>
              <a:rPr lang="en-US"/>
              <a:t>Sample Footer Text</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9030713" y="6343955"/>
            <a:ext cx="2060808" cy="365125"/>
          </a:xfrm>
          <a:prstGeom prst="rect">
            <a:avLst/>
          </a:prstGeom>
        </p:spPr>
        <p:txBody>
          <a:bodyPr>
            <a:noAutofit/>
          </a:bodyPr>
          <a:lstStyle/>
          <a:p>
            <a:r>
              <a:rPr lang="en-US"/>
              <a:t>20xx</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66811015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52C56C-7EB8-A318-6D91-80EB32B17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7193" y="0"/>
            <a:ext cx="4104807"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6" name="Title 1">
            <a:extLst>
              <a:ext uri="{FF2B5EF4-FFF2-40B4-BE49-F238E27FC236}">
                <a16:creationId xmlns:a16="http://schemas.microsoft.com/office/drawing/2014/main" id="{4A99718A-53B5-82A2-E582-B7B5E1E9E6D9}"/>
              </a:ext>
            </a:extLst>
          </p:cNvPr>
          <p:cNvSpPr>
            <a:spLocks noGrp="1"/>
          </p:cNvSpPr>
          <p:nvPr>
            <p:ph type="title"/>
          </p:nvPr>
        </p:nvSpPr>
        <p:spPr>
          <a:xfrm>
            <a:off x="615697" y="685805"/>
            <a:ext cx="6858000" cy="919089"/>
          </a:xfrm>
          <a:prstGeom prst="rect">
            <a:avLst/>
          </a:prstGeom>
        </p:spPr>
        <p:txBody>
          <a:bodyPr anchor="b">
            <a:noAutofit/>
          </a:bodyPr>
          <a:lstStyle/>
          <a:p>
            <a:r>
              <a:rPr lang="en-US" dirty="0"/>
              <a:t>Click to edit Master title style</a:t>
            </a:r>
          </a:p>
        </p:txBody>
      </p:sp>
      <p:sp>
        <p:nvSpPr>
          <p:cNvPr id="7" name="Content Placeholder 7">
            <a:extLst>
              <a:ext uri="{FF2B5EF4-FFF2-40B4-BE49-F238E27FC236}">
                <a16:creationId xmlns:a16="http://schemas.microsoft.com/office/drawing/2014/main" id="{3AD1E39C-735F-1F75-9337-EDCE2B424BAF}"/>
              </a:ext>
            </a:extLst>
          </p:cNvPr>
          <p:cNvSpPr>
            <a:spLocks noGrp="1"/>
          </p:cNvSpPr>
          <p:nvPr>
            <p:ph sz="quarter" idx="14"/>
          </p:nvPr>
        </p:nvSpPr>
        <p:spPr>
          <a:xfrm>
            <a:off x="609600" y="2209800"/>
            <a:ext cx="685799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C88CA274-D6D4-139F-1A72-F2C3684E4368}"/>
              </a:ext>
            </a:extLst>
          </p:cNvPr>
          <p:cNvCxnSpPr>
            <a:cxnSpLocks/>
          </p:cNvCxnSpPr>
          <p:nvPr userDrawn="1"/>
        </p:nvCxnSpPr>
        <p:spPr>
          <a:xfrm>
            <a:off x="714375" y="190734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ooter Placeholder 8">
            <a:extLst>
              <a:ext uri="{FF2B5EF4-FFF2-40B4-BE49-F238E27FC236}">
                <a16:creationId xmlns:a16="http://schemas.microsoft.com/office/drawing/2014/main" id="{5397D948-213E-C5B8-CCB3-226CD4CC5EED}"/>
              </a:ext>
            </a:extLst>
          </p:cNvPr>
          <p:cNvSpPr>
            <a:spLocks noGrp="1"/>
          </p:cNvSpPr>
          <p:nvPr>
            <p:ph type="ftr" sz="quarter" idx="16"/>
          </p:nvPr>
        </p:nvSpPr>
        <p:spPr>
          <a:xfrm>
            <a:off x="609600" y="6343955"/>
            <a:ext cx="3364903" cy="365125"/>
          </a:xfrm>
          <a:prstGeom prst="rect">
            <a:avLst/>
          </a:prstGeom>
        </p:spPr>
        <p:txBody>
          <a:bodyPr>
            <a:noAutofit/>
          </a:bodyPr>
          <a:lstStyle/>
          <a:p>
            <a:r>
              <a:rPr lang="en-US"/>
              <a:t>Sample Footer Text</a:t>
            </a:r>
          </a:p>
        </p:txBody>
      </p:sp>
      <p:sp>
        <p:nvSpPr>
          <p:cNvPr id="13" name="Date Placeholder 3">
            <a:extLst>
              <a:ext uri="{FF2B5EF4-FFF2-40B4-BE49-F238E27FC236}">
                <a16:creationId xmlns:a16="http://schemas.microsoft.com/office/drawing/2014/main" id="{AA11C22E-51FF-D73F-B8D3-C9D076083087}"/>
              </a:ext>
            </a:extLst>
          </p:cNvPr>
          <p:cNvSpPr>
            <a:spLocks noGrp="1"/>
          </p:cNvSpPr>
          <p:nvPr>
            <p:ph type="dt" sz="half" idx="15"/>
          </p:nvPr>
        </p:nvSpPr>
        <p:spPr>
          <a:xfrm>
            <a:off x="4922009" y="6343955"/>
            <a:ext cx="2060808" cy="365125"/>
          </a:xfrm>
          <a:prstGeom prst="rect">
            <a:avLst/>
          </a:prstGeom>
        </p:spPr>
        <p:txBody>
          <a:bodyPr>
            <a:noAutofit/>
          </a:bodyPr>
          <a:lstStyle/>
          <a:p>
            <a:r>
              <a:rPr lang="en-US"/>
              <a:t>20xx</a:t>
            </a:r>
          </a:p>
        </p:txBody>
      </p:sp>
      <p:sp>
        <p:nvSpPr>
          <p:cNvPr id="15" name="Slide Number Placeholder 9">
            <a:extLst>
              <a:ext uri="{FF2B5EF4-FFF2-40B4-BE49-F238E27FC236}">
                <a16:creationId xmlns:a16="http://schemas.microsoft.com/office/drawing/2014/main" id="{2A57B0BC-65E1-54C5-64F2-81779F24285C}"/>
              </a:ext>
            </a:extLst>
          </p:cNvPr>
          <p:cNvSpPr>
            <a:spLocks noGrp="1"/>
          </p:cNvSpPr>
          <p:nvPr>
            <p:ph type="sldNum" sz="quarter" idx="17"/>
          </p:nvPr>
        </p:nvSpPr>
        <p:spPr>
          <a:xfrm>
            <a:off x="7038392" y="6343955"/>
            <a:ext cx="429207" cy="365125"/>
          </a:xfrm>
          <a:prstGeom prst="rect">
            <a:avLst/>
          </a:prstGeom>
        </p:spPr>
        <p:txBody>
          <a:bodyPr>
            <a:noAutofit/>
          </a:bodyPr>
          <a:lstStyle/>
          <a:p>
            <a:fld id="{AEAA3239-9EA4-4A65-A281-97F994456D9F}" type="slidenum">
              <a:rPr lang="en-US" smtClean="0"/>
              <a:t>‹#›</a:t>
            </a:fld>
            <a:endParaRPr lang="en-US"/>
          </a:p>
        </p:txBody>
      </p:sp>
      <p:sp>
        <p:nvSpPr>
          <p:cNvPr id="5" name="Picture Placeholder 15">
            <a:extLst>
              <a:ext uri="{FF2B5EF4-FFF2-40B4-BE49-F238E27FC236}">
                <a16:creationId xmlns:a16="http://schemas.microsoft.com/office/drawing/2014/main" id="{1B018A5C-EF6B-7AB3-6E86-E1FF40B4E9A1}"/>
              </a:ext>
            </a:extLst>
          </p:cNvPr>
          <p:cNvSpPr>
            <a:spLocks noGrp="1"/>
          </p:cNvSpPr>
          <p:nvPr>
            <p:ph type="pic" sz="quarter" idx="18" hasCustomPrompt="1"/>
          </p:nvPr>
        </p:nvSpPr>
        <p:spPr>
          <a:xfrm>
            <a:off x="8361088" y="274320"/>
            <a:ext cx="3557016" cy="6309360"/>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152556476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246C31-A056-2D2B-EB3A-8C1B0178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4698"/>
            <a:ext cx="2944366"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3" name="Title 1">
            <a:extLst>
              <a:ext uri="{FF2B5EF4-FFF2-40B4-BE49-F238E27FC236}">
                <a16:creationId xmlns:a16="http://schemas.microsoft.com/office/drawing/2014/main" id="{D7F4F31B-033B-01E7-065C-C1E9FF6C07F9}"/>
              </a:ext>
            </a:extLst>
          </p:cNvPr>
          <p:cNvSpPr>
            <a:spLocks noGrp="1"/>
          </p:cNvSpPr>
          <p:nvPr>
            <p:ph type="title"/>
          </p:nvPr>
        </p:nvSpPr>
        <p:spPr>
          <a:xfrm>
            <a:off x="3557014" y="709099"/>
            <a:ext cx="8019289" cy="891101"/>
          </a:xfrm>
          <a:prstGeom prst="rect">
            <a:avLst/>
          </a:prstGeom>
        </p:spPr>
        <p:txBody>
          <a:bodyPr anchor="b">
            <a:noAutofit/>
          </a:bodyPr>
          <a:lstStyle>
            <a:lvl1pPr>
              <a:defRPr sz="3200"/>
            </a:lvl1pPr>
          </a:lstStyle>
          <a:p>
            <a:r>
              <a:rPr lang="en-US" dirty="0"/>
              <a:t>Click to edit Master title style</a:t>
            </a:r>
          </a:p>
        </p:txBody>
      </p:sp>
      <p:sp>
        <p:nvSpPr>
          <p:cNvPr id="10" name="Picture Placeholder 15">
            <a:extLst>
              <a:ext uri="{FF2B5EF4-FFF2-40B4-BE49-F238E27FC236}">
                <a16:creationId xmlns:a16="http://schemas.microsoft.com/office/drawing/2014/main" id="{6DECEA09-BF69-1A41-377F-55B34707197E}"/>
              </a:ext>
            </a:extLst>
          </p:cNvPr>
          <p:cNvSpPr>
            <a:spLocks noGrp="1"/>
          </p:cNvSpPr>
          <p:nvPr>
            <p:ph type="pic" sz="quarter" idx="18" hasCustomPrompt="1"/>
          </p:nvPr>
        </p:nvSpPr>
        <p:spPr>
          <a:xfrm>
            <a:off x="269746" y="269622"/>
            <a:ext cx="2395728" cy="6309360"/>
          </a:xfrm>
          <a:blipFill>
            <a:blip r:embed="rId2">
              <a:alphaModFix amt="60000"/>
            </a:blip>
            <a:stretch>
              <a:fillRect/>
            </a:stretch>
          </a:blipFill>
        </p:spPr>
        <p:txBody>
          <a:bodyPr/>
          <a:lstStyle>
            <a:lvl1pPr>
              <a:defRPr/>
            </a:lvl1pPr>
          </a:lstStyle>
          <a:p>
            <a:r>
              <a:rPr lang="en-US" dirty="0"/>
              <a:t> </a:t>
            </a:r>
          </a:p>
        </p:txBody>
      </p:sp>
      <p:sp>
        <p:nvSpPr>
          <p:cNvPr id="12" name="Content Placeholder 7">
            <a:extLst>
              <a:ext uri="{FF2B5EF4-FFF2-40B4-BE49-F238E27FC236}">
                <a16:creationId xmlns:a16="http://schemas.microsoft.com/office/drawing/2014/main" id="{264E6032-E2DD-DC72-9E75-BAB830416F45}"/>
              </a:ext>
            </a:extLst>
          </p:cNvPr>
          <p:cNvSpPr>
            <a:spLocks noGrp="1"/>
          </p:cNvSpPr>
          <p:nvPr>
            <p:ph sz="quarter" idx="14"/>
          </p:nvPr>
        </p:nvSpPr>
        <p:spPr>
          <a:xfrm>
            <a:off x="3557014" y="2200614"/>
            <a:ext cx="801928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3557014" y="6343955"/>
            <a:ext cx="3422906" cy="365125"/>
          </a:xfrm>
          <a:prstGeom prst="rect">
            <a:avLst/>
          </a:prstGeom>
        </p:spPr>
        <p:txBody>
          <a:bodyPr>
            <a:noAutofit/>
          </a:bodyPr>
          <a:lstStyle/>
          <a:p>
            <a:r>
              <a:rPr lang="en-US"/>
              <a:t>Sample Footer Text</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8945699" y="6343955"/>
            <a:ext cx="2150873" cy="365125"/>
          </a:xfrm>
          <a:prstGeom prst="rect">
            <a:avLst/>
          </a:prstGeom>
        </p:spPr>
        <p:txBody>
          <a:bodyPr>
            <a:noAutofit/>
          </a:bodyPr>
          <a:lstStyle/>
          <a:p>
            <a:r>
              <a:rPr lang="en-US"/>
              <a:t>20xx</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cxnSp>
        <p:nvCxnSpPr>
          <p:cNvPr id="2" name="Straight Connector 1">
            <a:extLst>
              <a:ext uri="{FF2B5EF4-FFF2-40B4-BE49-F238E27FC236}">
                <a16:creationId xmlns:a16="http://schemas.microsoft.com/office/drawing/2014/main" id="{9727AEE3-AD29-F7D6-BFA0-59B889778837}"/>
              </a:ext>
            </a:extLst>
          </p:cNvPr>
          <p:cNvCxnSpPr>
            <a:cxnSpLocks/>
          </p:cNvCxnSpPr>
          <p:nvPr userDrawn="1"/>
        </p:nvCxnSpPr>
        <p:spPr>
          <a:xfrm>
            <a:off x="3661789" y="190040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049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371602" y="1028700"/>
            <a:ext cx="4381494" cy="1526721"/>
          </a:xfrm>
          <a:noFill/>
        </p:spPr>
        <p:txBody>
          <a:bodyPr anchor="b"/>
          <a:lstStyle>
            <a:lvl1pPr algn="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864680" y="2743200"/>
            <a:ext cx="4035776" cy="2202515"/>
          </a:xfrm>
        </p:spPr>
        <p:txBody>
          <a:bodyPr anchor="b"/>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noFill/>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p>
            <a:fld id="{EB6F6598-C52E-418B-8497-C4DAE4F0985A}"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p>
            <a:fld id="{27F8DDA4-3B80-4E8A-A8F5-521F73BF9127}" type="slidenum">
              <a:rPr lang="en-US" smtClean="0"/>
              <a:t>‹#›</a:t>
            </a:fld>
            <a:endParaRPr lang="en-US"/>
          </a:p>
        </p:txBody>
      </p:sp>
      <p:cxnSp>
        <p:nvCxnSpPr>
          <p:cNvPr id="8" name="Straight Connector 7">
            <a:extLst>
              <a:ext uri="{FF2B5EF4-FFF2-40B4-BE49-F238E27FC236}">
                <a16:creationId xmlns:a16="http://schemas.microsoft.com/office/drawing/2014/main" id="{4DD4A231-1FAB-F0A7-7593-DC4A555F55FB}"/>
              </a:ext>
              <a:ext uri="{C183D7F6-B498-43B3-948B-1728B52AA6E4}">
                <adec:decorative xmlns:adec="http://schemas.microsoft.com/office/drawing/2017/decorative" val="1"/>
              </a:ext>
            </a:extLst>
          </p:cNvPr>
          <p:cNvCxnSpPr>
            <a:cxnSpLocks/>
          </p:cNvCxnSpPr>
          <p:nvPr/>
        </p:nvCxnSpPr>
        <p:spPr>
          <a:xfrm flipV="1">
            <a:off x="5486400" y="2743200"/>
            <a:ext cx="0" cy="2202516"/>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28189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E81DF0F-1D08-CFC3-D336-6E69AD26CA81}"/>
              </a:ext>
            </a:extLst>
          </p:cNvPr>
          <p:cNvCxnSpPr>
            <a:cxnSpLocks/>
          </p:cNvCxnSpPr>
          <p:nvPr userDrawn="1"/>
        </p:nvCxnSpPr>
        <p:spPr>
          <a:xfrm>
            <a:off x="714375" y="190040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918502E-0DE9-66F0-120E-B9F9EDDBC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52116" y="-4698"/>
            <a:ext cx="2944366"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4" name="Title 1">
            <a:extLst>
              <a:ext uri="{FF2B5EF4-FFF2-40B4-BE49-F238E27FC236}">
                <a16:creationId xmlns:a16="http://schemas.microsoft.com/office/drawing/2014/main" id="{2ADEEE89-7A53-BFD6-F854-BC4947CE2B58}"/>
              </a:ext>
            </a:extLst>
          </p:cNvPr>
          <p:cNvSpPr>
            <a:spLocks noGrp="1"/>
          </p:cNvSpPr>
          <p:nvPr>
            <p:ph type="title"/>
          </p:nvPr>
        </p:nvSpPr>
        <p:spPr>
          <a:xfrm>
            <a:off x="609600" y="709099"/>
            <a:ext cx="8019289" cy="891101"/>
          </a:xfrm>
          <a:prstGeom prst="rect">
            <a:avLst/>
          </a:prstGeom>
        </p:spPr>
        <p:txBody>
          <a:bodyPr anchor="b">
            <a:noAutofit/>
          </a:bodyPr>
          <a:lstStyle>
            <a:lvl1pPr>
              <a:defRPr sz="3200"/>
            </a:lvl1pPr>
          </a:lstStyle>
          <a:p>
            <a:r>
              <a:rPr lang="en-US" dirty="0"/>
              <a:t>Click to edit Master title style</a:t>
            </a:r>
          </a:p>
        </p:txBody>
      </p:sp>
      <p:sp>
        <p:nvSpPr>
          <p:cNvPr id="11" name="Content Placeholder 7">
            <a:extLst>
              <a:ext uri="{FF2B5EF4-FFF2-40B4-BE49-F238E27FC236}">
                <a16:creationId xmlns:a16="http://schemas.microsoft.com/office/drawing/2014/main" id="{8E4281B5-46C8-0290-9B6E-154BCEB2F9F1}"/>
              </a:ext>
            </a:extLst>
          </p:cNvPr>
          <p:cNvSpPr>
            <a:spLocks noGrp="1"/>
          </p:cNvSpPr>
          <p:nvPr>
            <p:ph sz="quarter" idx="14"/>
          </p:nvPr>
        </p:nvSpPr>
        <p:spPr>
          <a:xfrm>
            <a:off x="609600" y="2200614"/>
            <a:ext cx="8019289" cy="39623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3">
            <a:extLst>
              <a:ext uri="{FF2B5EF4-FFF2-40B4-BE49-F238E27FC236}">
                <a16:creationId xmlns:a16="http://schemas.microsoft.com/office/drawing/2014/main" id="{9CF2DB13-C77B-68E8-AA32-2A399E83A39F}"/>
              </a:ext>
            </a:extLst>
          </p:cNvPr>
          <p:cNvSpPr>
            <a:spLocks noGrp="1"/>
          </p:cNvSpPr>
          <p:nvPr>
            <p:ph type="ftr" sz="quarter" idx="16"/>
          </p:nvPr>
        </p:nvSpPr>
        <p:spPr>
          <a:xfrm>
            <a:off x="609600" y="6343955"/>
            <a:ext cx="3422906" cy="365125"/>
          </a:xfrm>
          <a:prstGeom prst="rect">
            <a:avLst/>
          </a:prstGeom>
        </p:spPr>
        <p:txBody>
          <a:bodyPr>
            <a:noAutofit/>
          </a:bodyPr>
          <a:lstStyle/>
          <a:p>
            <a:r>
              <a:rPr lang="en-US"/>
              <a:t>Sample Footer Text</a:t>
            </a:r>
          </a:p>
        </p:txBody>
      </p:sp>
      <p:sp>
        <p:nvSpPr>
          <p:cNvPr id="16" name="Date Placeholder 2">
            <a:extLst>
              <a:ext uri="{FF2B5EF4-FFF2-40B4-BE49-F238E27FC236}">
                <a16:creationId xmlns:a16="http://schemas.microsoft.com/office/drawing/2014/main" id="{723C7477-007B-AF5F-BF27-20DF2D11C11B}"/>
              </a:ext>
            </a:extLst>
          </p:cNvPr>
          <p:cNvSpPr>
            <a:spLocks noGrp="1"/>
          </p:cNvSpPr>
          <p:nvPr>
            <p:ph type="dt" sz="half" idx="15"/>
          </p:nvPr>
        </p:nvSpPr>
        <p:spPr>
          <a:xfrm>
            <a:off x="5998285" y="6343955"/>
            <a:ext cx="2150873" cy="365125"/>
          </a:xfrm>
          <a:prstGeom prst="rect">
            <a:avLst/>
          </a:prstGeom>
        </p:spPr>
        <p:txBody>
          <a:bodyPr>
            <a:noAutofit/>
          </a:bodyPr>
          <a:lstStyle/>
          <a:p>
            <a:r>
              <a:rPr lang="en-US"/>
              <a:t>20xx</a:t>
            </a:r>
          </a:p>
        </p:txBody>
      </p:sp>
      <p:sp>
        <p:nvSpPr>
          <p:cNvPr id="18" name="Slide Number Placeholder 8">
            <a:extLst>
              <a:ext uri="{FF2B5EF4-FFF2-40B4-BE49-F238E27FC236}">
                <a16:creationId xmlns:a16="http://schemas.microsoft.com/office/drawing/2014/main" id="{9F76A51B-A740-5EA5-477F-42182383C5FF}"/>
              </a:ext>
            </a:extLst>
          </p:cNvPr>
          <p:cNvSpPr>
            <a:spLocks noGrp="1"/>
          </p:cNvSpPr>
          <p:nvPr>
            <p:ph type="sldNum" sz="quarter" idx="17"/>
          </p:nvPr>
        </p:nvSpPr>
        <p:spPr>
          <a:xfrm>
            <a:off x="8199682" y="6343955"/>
            <a:ext cx="429207" cy="365125"/>
          </a:xfrm>
          <a:prstGeom prst="rect">
            <a:avLst/>
          </a:prstGeom>
        </p:spPr>
        <p:txBody>
          <a:bodyPr>
            <a:noAutofit/>
          </a:bodyPr>
          <a:lstStyle/>
          <a:p>
            <a:fld id="{AEAA3239-9EA4-4A65-A281-97F994456D9F}" type="slidenum">
              <a:rPr lang="en-US" smtClean="0"/>
              <a:t>‹#›</a:t>
            </a:fld>
            <a:endParaRPr lang="en-US"/>
          </a:p>
        </p:txBody>
      </p:sp>
      <p:sp>
        <p:nvSpPr>
          <p:cNvPr id="20" name="Picture Placeholder 15">
            <a:extLst>
              <a:ext uri="{FF2B5EF4-FFF2-40B4-BE49-F238E27FC236}">
                <a16:creationId xmlns:a16="http://schemas.microsoft.com/office/drawing/2014/main" id="{5FA75C2B-3307-6106-9020-5A6F5C28CE54}"/>
              </a:ext>
            </a:extLst>
          </p:cNvPr>
          <p:cNvSpPr>
            <a:spLocks noGrp="1"/>
          </p:cNvSpPr>
          <p:nvPr>
            <p:ph type="pic" sz="quarter" idx="18" hasCustomPrompt="1"/>
          </p:nvPr>
        </p:nvSpPr>
        <p:spPr>
          <a:xfrm>
            <a:off x="9521861" y="269622"/>
            <a:ext cx="2395728" cy="6309360"/>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249309173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88DE7-0F60-6168-9CA3-51F9168BA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75" y="0"/>
            <a:ext cx="64008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04302" y="685800"/>
            <a:ext cx="4572001" cy="895139"/>
          </a:xfrm>
          <a:prstGeom prst="rect">
            <a:avLst/>
          </a:prstGeom>
        </p:spPr>
        <p:txBody>
          <a:bodyPr anchor="b">
            <a:noAutofit/>
          </a:bodyPr>
          <a:lstStyle>
            <a:lvl1pPr>
              <a:defRPr sz="3200"/>
            </a:lvl1pPr>
          </a:lstStyle>
          <a:p>
            <a:r>
              <a:rPr lang="en-US" dirty="0"/>
              <a:t>Click to edit Master title style</a:t>
            </a:r>
          </a:p>
        </p:txBody>
      </p:sp>
      <p:sp>
        <p:nvSpPr>
          <p:cNvPr id="13" name="Picture Placeholder 15">
            <a:extLst>
              <a:ext uri="{FF2B5EF4-FFF2-40B4-BE49-F238E27FC236}">
                <a16:creationId xmlns:a16="http://schemas.microsoft.com/office/drawing/2014/main" id="{74F04492-82BE-6873-2EB5-D1F54A59D796}"/>
              </a:ext>
            </a:extLst>
          </p:cNvPr>
          <p:cNvSpPr>
            <a:spLocks noGrp="1"/>
          </p:cNvSpPr>
          <p:nvPr>
            <p:ph type="pic" sz="quarter" idx="18" hasCustomPrompt="1"/>
          </p:nvPr>
        </p:nvSpPr>
        <p:spPr>
          <a:xfrm>
            <a:off x="271445" y="274320"/>
            <a:ext cx="5852160" cy="6309360"/>
          </a:xfrm>
          <a:blipFill>
            <a:blip r:embed="rId2">
              <a:alphaModFix amt="60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10400" y="2133606"/>
            <a:ext cx="4572001" cy="4038575"/>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004302" y="6343955"/>
            <a:ext cx="2105099" cy="365125"/>
          </a:xfrm>
          <a:prstGeom prst="rect">
            <a:avLst/>
          </a:prstGeom>
        </p:spPr>
        <p:txBody>
          <a:bodyPr>
            <a:noAutofit/>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cxnSp>
        <p:nvCxnSpPr>
          <p:cNvPr id="10" name="Straight Connector 9">
            <a:extLst>
              <a:ext uri="{FF2B5EF4-FFF2-40B4-BE49-F238E27FC236}">
                <a16:creationId xmlns:a16="http://schemas.microsoft.com/office/drawing/2014/main" id="{BC824679-0DD4-43C3-4580-78706496FBE2}"/>
              </a:ext>
            </a:extLst>
          </p:cNvPr>
          <p:cNvCxnSpPr>
            <a:cxnSpLocks/>
          </p:cNvCxnSpPr>
          <p:nvPr userDrawn="1"/>
        </p:nvCxnSpPr>
        <p:spPr>
          <a:xfrm>
            <a:off x="7099930" y="1857273"/>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17074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2192057-ED66-C8A5-B85E-40F2037C6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1200" y="0"/>
            <a:ext cx="6400800"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5" name="Title 1">
            <a:extLst>
              <a:ext uri="{FF2B5EF4-FFF2-40B4-BE49-F238E27FC236}">
                <a16:creationId xmlns:a16="http://schemas.microsoft.com/office/drawing/2014/main" id="{9B106E7D-3EDD-EA41-1839-6F135AE55491}"/>
              </a:ext>
            </a:extLst>
          </p:cNvPr>
          <p:cNvSpPr>
            <a:spLocks noGrp="1"/>
          </p:cNvSpPr>
          <p:nvPr>
            <p:ph type="title"/>
          </p:nvPr>
        </p:nvSpPr>
        <p:spPr>
          <a:xfrm>
            <a:off x="612649" y="685800"/>
            <a:ext cx="4572001" cy="895139"/>
          </a:xfrm>
          <a:prstGeom prst="rect">
            <a:avLst/>
          </a:prstGeom>
        </p:spPr>
        <p:txBody>
          <a:bodyPr anchor="b">
            <a:noAutofit/>
          </a:bodyPr>
          <a:lstStyle>
            <a:lvl1pPr>
              <a:defRPr sz="3200"/>
            </a:lvl1pPr>
          </a:lstStyle>
          <a:p>
            <a:r>
              <a:rPr lang="en-US"/>
              <a:t>Click to edit Master title style</a:t>
            </a:r>
          </a:p>
        </p:txBody>
      </p:sp>
      <p:sp>
        <p:nvSpPr>
          <p:cNvPr id="11" name="Content Placeholder 7">
            <a:extLst>
              <a:ext uri="{FF2B5EF4-FFF2-40B4-BE49-F238E27FC236}">
                <a16:creationId xmlns:a16="http://schemas.microsoft.com/office/drawing/2014/main" id="{42A4AC27-FC3B-F141-88F5-7282935954DD}"/>
              </a:ext>
            </a:extLst>
          </p:cNvPr>
          <p:cNvSpPr>
            <a:spLocks noGrp="1"/>
          </p:cNvSpPr>
          <p:nvPr>
            <p:ph sz="quarter" idx="14"/>
          </p:nvPr>
        </p:nvSpPr>
        <p:spPr>
          <a:xfrm>
            <a:off x="618747" y="2133606"/>
            <a:ext cx="4572001" cy="4038575"/>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5">
            <a:extLst>
              <a:ext uri="{FF2B5EF4-FFF2-40B4-BE49-F238E27FC236}">
                <a16:creationId xmlns:a16="http://schemas.microsoft.com/office/drawing/2014/main" id="{79943DFD-7853-50DB-DFE8-2D0792CC1535}"/>
              </a:ext>
            </a:extLst>
          </p:cNvPr>
          <p:cNvSpPr>
            <a:spLocks noGrp="1"/>
          </p:cNvSpPr>
          <p:nvPr>
            <p:ph type="ftr" sz="quarter" idx="11"/>
          </p:nvPr>
        </p:nvSpPr>
        <p:spPr>
          <a:xfrm>
            <a:off x="612649" y="6343955"/>
            <a:ext cx="2105099"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3" name="Date Placeholder 4">
            <a:extLst>
              <a:ext uri="{FF2B5EF4-FFF2-40B4-BE49-F238E27FC236}">
                <a16:creationId xmlns:a16="http://schemas.microsoft.com/office/drawing/2014/main" id="{C5840587-9753-9826-EA98-7CF7F15308F0}"/>
              </a:ext>
            </a:extLst>
          </p:cNvPr>
          <p:cNvSpPr>
            <a:spLocks noGrp="1"/>
          </p:cNvSpPr>
          <p:nvPr>
            <p:ph type="dt" sz="half" idx="10"/>
          </p:nvPr>
        </p:nvSpPr>
        <p:spPr>
          <a:xfrm>
            <a:off x="2983414" y="6343955"/>
            <a:ext cx="1772029"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9" name="Slide Number Placeholder 6">
            <a:extLst>
              <a:ext uri="{FF2B5EF4-FFF2-40B4-BE49-F238E27FC236}">
                <a16:creationId xmlns:a16="http://schemas.microsoft.com/office/drawing/2014/main" id="{D3C41979-6374-97D1-3061-3AB9D9EB80CF}"/>
              </a:ext>
            </a:extLst>
          </p:cNvPr>
          <p:cNvSpPr>
            <a:spLocks noGrp="1"/>
          </p:cNvSpPr>
          <p:nvPr>
            <p:ph type="sldNum" sz="quarter" idx="12"/>
          </p:nvPr>
        </p:nvSpPr>
        <p:spPr>
          <a:xfrm>
            <a:off x="4755443" y="6343955"/>
            <a:ext cx="429207"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
        <p:nvSpPr>
          <p:cNvPr id="14" name="Picture Placeholder 15">
            <a:extLst>
              <a:ext uri="{FF2B5EF4-FFF2-40B4-BE49-F238E27FC236}">
                <a16:creationId xmlns:a16="http://schemas.microsoft.com/office/drawing/2014/main" id="{48CB05E2-2306-9AA8-0977-833AD0146BEB}"/>
              </a:ext>
            </a:extLst>
          </p:cNvPr>
          <p:cNvSpPr>
            <a:spLocks noGrp="1"/>
          </p:cNvSpPr>
          <p:nvPr>
            <p:ph type="pic" sz="quarter" idx="18" hasCustomPrompt="1"/>
          </p:nvPr>
        </p:nvSpPr>
        <p:spPr>
          <a:xfrm>
            <a:off x="6065520" y="274320"/>
            <a:ext cx="5852160" cy="6309360"/>
          </a:xfrm>
          <a:blipFill>
            <a:blip r:embed="rId2">
              <a:alphaModFix amt="60000"/>
            </a:blip>
            <a:stretch>
              <a:fillRect/>
            </a:stretch>
          </a:blipFill>
        </p:spPr>
        <p:txBody>
          <a:bodyPr/>
          <a:lstStyle>
            <a:lvl1pPr>
              <a:defRPr/>
            </a:lvl1pPr>
          </a:lstStyle>
          <a:p>
            <a:r>
              <a:rPr lang="en-US" dirty="0"/>
              <a:t> </a:t>
            </a:r>
          </a:p>
        </p:txBody>
      </p:sp>
      <p:cxnSp>
        <p:nvCxnSpPr>
          <p:cNvPr id="2" name="Straight Connector 1">
            <a:extLst>
              <a:ext uri="{FF2B5EF4-FFF2-40B4-BE49-F238E27FC236}">
                <a16:creationId xmlns:a16="http://schemas.microsoft.com/office/drawing/2014/main" id="{B6796377-F057-555E-6D11-962F10D4E655}"/>
              </a:ext>
            </a:extLst>
          </p:cNvPr>
          <p:cNvCxnSpPr>
            <a:cxnSpLocks/>
          </p:cNvCxnSpPr>
          <p:nvPr userDrawn="1"/>
        </p:nvCxnSpPr>
        <p:spPr>
          <a:xfrm>
            <a:off x="714375" y="1857272"/>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56969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5C2E769-CE9C-F713-6844-D0DBB458CE18}"/>
              </a:ext>
            </a:extLst>
          </p:cNvPr>
          <p:cNvCxnSpPr>
            <a:cxnSpLocks/>
          </p:cNvCxnSpPr>
          <p:nvPr userDrawn="1"/>
        </p:nvCxnSpPr>
        <p:spPr>
          <a:xfrm>
            <a:off x="8029448" y="185726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EB2937D-47DC-BF81-9ACE-6E67A57245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698"/>
            <a:ext cx="73121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6" name="Title 1">
            <a:extLst>
              <a:ext uri="{FF2B5EF4-FFF2-40B4-BE49-F238E27FC236}">
                <a16:creationId xmlns:a16="http://schemas.microsoft.com/office/drawing/2014/main" id="{3011DB78-8965-7609-C35E-80AF7F5B774C}"/>
              </a:ext>
            </a:extLst>
          </p:cNvPr>
          <p:cNvSpPr>
            <a:spLocks noGrp="1"/>
          </p:cNvSpPr>
          <p:nvPr>
            <p:ph type="title"/>
          </p:nvPr>
        </p:nvSpPr>
        <p:spPr>
          <a:xfrm>
            <a:off x="7924800" y="671136"/>
            <a:ext cx="3657474" cy="909797"/>
          </a:xfrm>
          <a:prstGeom prst="rect">
            <a:avLst/>
          </a:prstGeom>
        </p:spPr>
        <p:txBody>
          <a:bodyPr anchor="b">
            <a:noAutofit/>
          </a:bodyPr>
          <a:lstStyle>
            <a:lvl1pPr>
              <a:defRPr sz="3200"/>
            </a:lvl1pPr>
          </a:lstStyle>
          <a:p>
            <a:r>
              <a:rPr lang="en-US" dirty="0"/>
              <a:t>Click to edit Master title style</a:t>
            </a:r>
          </a:p>
        </p:txBody>
      </p:sp>
      <p:sp>
        <p:nvSpPr>
          <p:cNvPr id="16" name="Picture Placeholder 15">
            <a:extLst>
              <a:ext uri="{FF2B5EF4-FFF2-40B4-BE49-F238E27FC236}">
                <a16:creationId xmlns:a16="http://schemas.microsoft.com/office/drawing/2014/main" id="{E6A4CFA5-203B-9204-E7F5-11EF9CE3C387}"/>
              </a:ext>
            </a:extLst>
          </p:cNvPr>
          <p:cNvSpPr>
            <a:spLocks noGrp="1"/>
          </p:cNvSpPr>
          <p:nvPr>
            <p:ph type="pic" sz="quarter" idx="18" hasCustomPrompt="1"/>
          </p:nvPr>
        </p:nvSpPr>
        <p:spPr>
          <a:xfrm>
            <a:off x="272796" y="269622"/>
            <a:ext cx="6766560" cy="6309360"/>
          </a:xfrm>
          <a:blipFill>
            <a:blip r:embed="rId2">
              <a:alphaModFix amt="60000"/>
            </a:blip>
            <a:stretch>
              <a:fillRect/>
            </a:stretch>
          </a:blipFill>
        </p:spPr>
        <p:txBody>
          <a:bodyPr/>
          <a:lstStyle>
            <a:lvl1pPr>
              <a:defRPr/>
            </a:lvl1pPr>
          </a:lstStyle>
          <a:p>
            <a:r>
              <a:rPr lang="en-US" dirty="0"/>
              <a:t> </a:t>
            </a:r>
          </a:p>
        </p:txBody>
      </p:sp>
      <p:sp>
        <p:nvSpPr>
          <p:cNvPr id="7" name="Content Placeholder 7">
            <a:extLst>
              <a:ext uri="{FF2B5EF4-FFF2-40B4-BE49-F238E27FC236}">
                <a16:creationId xmlns:a16="http://schemas.microsoft.com/office/drawing/2014/main" id="{C241E3CA-9184-3359-07D1-2172C4BB2F46}"/>
              </a:ext>
            </a:extLst>
          </p:cNvPr>
          <p:cNvSpPr>
            <a:spLocks noGrp="1"/>
          </p:cNvSpPr>
          <p:nvPr>
            <p:ph sz="quarter" idx="14"/>
          </p:nvPr>
        </p:nvSpPr>
        <p:spPr>
          <a:xfrm>
            <a:off x="7924801" y="2133602"/>
            <a:ext cx="3657600" cy="205739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8">
            <a:extLst>
              <a:ext uri="{FF2B5EF4-FFF2-40B4-BE49-F238E27FC236}">
                <a16:creationId xmlns:a16="http://schemas.microsoft.com/office/drawing/2014/main" id="{3822FD9A-C9C0-E27F-705F-B30E4B512FDF}"/>
              </a:ext>
            </a:extLst>
          </p:cNvPr>
          <p:cNvSpPr>
            <a:spLocks noGrp="1"/>
          </p:cNvSpPr>
          <p:nvPr>
            <p:ph type="ftr" sz="quarter" idx="16"/>
          </p:nvPr>
        </p:nvSpPr>
        <p:spPr>
          <a:xfrm>
            <a:off x="7924800" y="6343955"/>
            <a:ext cx="1637337" cy="365125"/>
          </a:xfrm>
          <a:prstGeom prst="rect">
            <a:avLst/>
          </a:prstGeom>
        </p:spPr>
        <p:txBody>
          <a:bodyPr/>
          <a:lstStyle/>
          <a:p>
            <a:r>
              <a:rPr lang="en-US"/>
              <a:t>Sample Footer Text</a:t>
            </a:r>
          </a:p>
        </p:txBody>
      </p:sp>
      <p:sp>
        <p:nvSpPr>
          <p:cNvPr id="4" name="Date Placeholder 3">
            <a:extLst>
              <a:ext uri="{FF2B5EF4-FFF2-40B4-BE49-F238E27FC236}">
                <a16:creationId xmlns:a16="http://schemas.microsoft.com/office/drawing/2014/main" id="{497E974A-B754-DA38-ADA3-45911636DA7D}"/>
              </a:ext>
            </a:extLst>
          </p:cNvPr>
          <p:cNvSpPr>
            <a:spLocks noGrp="1"/>
          </p:cNvSpPr>
          <p:nvPr>
            <p:ph type="dt" sz="half" idx="15"/>
          </p:nvPr>
        </p:nvSpPr>
        <p:spPr>
          <a:xfrm>
            <a:off x="10174785" y="6343955"/>
            <a:ext cx="949766" cy="365125"/>
          </a:xfrm>
          <a:prstGeom prst="rect">
            <a:avLst/>
          </a:prstGeom>
        </p:spPr>
        <p:txBody>
          <a:bodyPr/>
          <a:lstStyle/>
          <a:p>
            <a:r>
              <a:rPr lang="en-US"/>
              <a:t>20xx</a:t>
            </a:r>
          </a:p>
        </p:txBody>
      </p:sp>
      <p:sp>
        <p:nvSpPr>
          <p:cNvPr id="14" name="Slide Number Placeholder 9">
            <a:extLst>
              <a:ext uri="{FF2B5EF4-FFF2-40B4-BE49-F238E27FC236}">
                <a16:creationId xmlns:a16="http://schemas.microsoft.com/office/drawing/2014/main" id="{38B0FACB-4CC5-0738-E059-C2E9D2B56C75}"/>
              </a:ext>
            </a:extLst>
          </p:cNvPr>
          <p:cNvSpPr>
            <a:spLocks noGrp="1"/>
          </p:cNvSpPr>
          <p:nvPr>
            <p:ph type="sldNum" sz="quarter" idx="17"/>
          </p:nvPr>
        </p:nvSpPr>
        <p:spPr>
          <a:xfrm>
            <a:off x="11153067"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89401152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with Picture 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58D487-A1F1-683A-BAB0-CF458881A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79848" y="0"/>
            <a:ext cx="73121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7" name="Title 1">
            <a:extLst>
              <a:ext uri="{FF2B5EF4-FFF2-40B4-BE49-F238E27FC236}">
                <a16:creationId xmlns:a16="http://schemas.microsoft.com/office/drawing/2014/main" id="{ACD7794F-E7D5-AAA7-1586-2916735DFAD0}"/>
              </a:ext>
            </a:extLst>
          </p:cNvPr>
          <p:cNvSpPr>
            <a:spLocks noGrp="1"/>
          </p:cNvSpPr>
          <p:nvPr>
            <p:ph type="title"/>
          </p:nvPr>
        </p:nvSpPr>
        <p:spPr>
          <a:xfrm>
            <a:off x="609600" y="671136"/>
            <a:ext cx="3657474" cy="909797"/>
          </a:xfrm>
          <a:prstGeom prst="rect">
            <a:avLst/>
          </a:prstGeom>
        </p:spPr>
        <p:txBody>
          <a:bodyPr anchor="b">
            <a:noAutofit/>
          </a:bodyPr>
          <a:lstStyle>
            <a:lvl1pPr>
              <a:defRPr sz="3200"/>
            </a:lvl1pPr>
          </a:lstStyle>
          <a:p>
            <a:r>
              <a:rPr lang="en-US" dirty="0"/>
              <a:t>Click to edit Master title style</a:t>
            </a:r>
          </a:p>
        </p:txBody>
      </p:sp>
      <p:sp>
        <p:nvSpPr>
          <p:cNvPr id="4" name="Content Placeholder 7">
            <a:extLst>
              <a:ext uri="{FF2B5EF4-FFF2-40B4-BE49-F238E27FC236}">
                <a16:creationId xmlns:a16="http://schemas.microsoft.com/office/drawing/2014/main" id="{060857C7-82E4-7465-780B-F61FDE2F4044}"/>
              </a:ext>
            </a:extLst>
          </p:cNvPr>
          <p:cNvSpPr>
            <a:spLocks noGrp="1"/>
          </p:cNvSpPr>
          <p:nvPr>
            <p:ph sz="quarter" idx="14"/>
          </p:nvPr>
        </p:nvSpPr>
        <p:spPr>
          <a:xfrm>
            <a:off x="609601" y="2133601"/>
            <a:ext cx="3657600" cy="2057400"/>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8">
            <a:extLst>
              <a:ext uri="{FF2B5EF4-FFF2-40B4-BE49-F238E27FC236}">
                <a16:creationId xmlns:a16="http://schemas.microsoft.com/office/drawing/2014/main" id="{F80C8C98-47A2-E988-3AE6-34783DFB0E00}"/>
              </a:ext>
            </a:extLst>
          </p:cNvPr>
          <p:cNvSpPr>
            <a:spLocks noGrp="1"/>
          </p:cNvSpPr>
          <p:nvPr>
            <p:ph type="ftr" sz="quarter" idx="16"/>
          </p:nvPr>
        </p:nvSpPr>
        <p:spPr>
          <a:xfrm>
            <a:off x="609600" y="6343955"/>
            <a:ext cx="1637337" cy="365125"/>
          </a:xfrm>
          <a:prstGeom prst="rect">
            <a:avLst/>
          </a:prstGeom>
        </p:spPr>
        <p:txBody>
          <a:bodyPr/>
          <a:lstStyle/>
          <a:p>
            <a:r>
              <a:rPr lang="en-US"/>
              <a:t>Sample Footer Text</a:t>
            </a:r>
          </a:p>
        </p:txBody>
      </p:sp>
      <p:sp>
        <p:nvSpPr>
          <p:cNvPr id="15" name="Date Placeholder 3">
            <a:extLst>
              <a:ext uri="{FF2B5EF4-FFF2-40B4-BE49-F238E27FC236}">
                <a16:creationId xmlns:a16="http://schemas.microsoft.com/office/drawing/2014/main" id="{06918495-7937-AB95-AE9B-E73858FCDCCB}"/>
              </a:ext>
            </a:extLst>
          </p:cNvPr>
          <p:cNvSpPr>
            <a:spLocks noGrp="1"/>
          </p:cNvSpPr>
          <p:nvPr>
            <p:ph type="dt" sz="half" idx="15"/>
          </p:nvPr>
        </p:nvSpPr>
        <p:spPr>
          <a:xfrm>
            <a:off x="2888101" y="6343955"/>
            <a:ext cx="949766" cy="365125"/>
          </a:xfrm>
          <a:prstGeom prst="rect">
            <a:avLst/>
          </a:prstGeom>
        </p:spPr>
        <p:txBody>
          <a:bodyPr/>
          <a:lstStyle/>
          <a:p>
            <a:r>
              <a:rPr lang="en-US"/>
              <a:t>20xx</a:t>
            </a:r>
          </a:p>
        </p:txBody>
      </p:sp>
      <p:sp>
        <p:nvSpPr>
          <p:cNvPr id="16" name="Slide Number Placeholder 9">
            <a:extLst>
              <a:ext uri="{FF2B5EF4-FFF2-40B4-BE49-F238E27FC236}">
                <a16:creationId xmlns:a16="http://schemas.microsoft.com/office/drawing/2014/main" id="{C1F54C04-CA0C-C7FC-EA6D-307BB54375F0}"/>
              </a:ext>
            </a:extLst>
          </p:cNvPr>
          <p:cNvSpPr>
            <a:spLocks noGrp="1"/>
          </p:cNvSpPr>
          <p:nvPr>
            <p:ph type="sldNum" sz="quarter" idx="17"/>
          </p:nvPr>
        </p:nvSpPr>
        <p:spPr>
          <a:xfrm>
            <a:off x="3837867" y="6343955"/>
            <a:ext cx="429207" cy="365125"/>
          </a:xfrm>
          <a:prstGeom prst="rect">
            <a:avLst/>
          </a:prstGeom>
        </p:spPr>
        <p:txBody>
          <a:bodyPr/>
          <a:lstStyle/>
          <a:p>
            <a:fld id="{AEAA3239-9EA4-4A65-A281-97F994456D9F}" type="slidenum">
              <a:rPr lang="en-US" smtClean="0"/>
              <a:t>‹#›</a:t>
            </a:fld>
            <a:endParaRPr lang="en-US"/>
          </a:p>
        </p:txBody>
      </p:sp>
      <p:sp>
        <p:nvSpPr>
          <p:cNvPr id="6" name="Picture Placeholder 15">
            <a:extLst>
              <a:ext uri="{FF2B5EF4-FFF2-40B4-BE49-F238E27FC236}">
                <a16:creationId xmlns:a16="http://schemas.microsoft.com/office/drawing/2014/main" id="{7CFA71BB-777B-7E69-94EC-F6787A89A6E6}"/>
              </a:ext>
            </a:extLst>
          </p:cNvPr>
          <p:cNvSpPr>
            <a:spLocks noGrp="1"/>
          </p:cNvSpPr>
          <p:nvPr>
            <p:ph type="pic" sz="quarter" idx="19" hasCustomPrompt="1"/>
          </p:nvPr>
        </p:nvSpPr>
        <p:spPr>
          <a:xfrm>
            <a:off x="5152644" y="274320"/>
            <a:ext cx="6766560" cy="6309360"/>
          </a:xfrm>
          <a:blipFill>
            <a:blip r:embed="rId2">
              <a:alphaModFix amt="60000"/>
            </a:blip>
            <a:stretch>
              <a:fillRect/>
            </a:stretch>
          </a:blipFill>
        </p:spPr>
        <p:txBody>
          <a:bodyPr/>
          <a:lstStyle>
            <a:lvl1pPr>
              <a:defRPr/>
            </a:lvl1pPr>
          </a:lstStyle>
          <a:p>
            <a:r>
              <a:rPr lang="en-US" dirty="0"/>
              <a:t> </a:t>
            </a:r>
          </a:p>
        </p:txBody>
      </p:sp>
      <p:cxnSp>
        <p:nvCxnSpPr>
          <p:cNvPr id="10" name="Straight Connector 9">
            <a:extLst>
              <a:ext uri="{FF2B5EF4-FFF2-40B4-BE49-F238E27FC236}">
                <a16:creationId xmlns:a16="http://schemas.microsoft.com/office/drawing/2014/main" id="{5C9694AE-FEB4-9B39-47B8-87A023695B5F}"/>
              </a:ext>
            </a:extLst>
          </p:cNvPr>
          <p:cNvCxnSpPr>
            <a:cxnSpLocks/>
          </p:cNvCxnSpPr>
          <p:nvPr userDrawn="1"/>
        </p:nvCxnSpPr>
        <p:spPr>
          <a:xfrm>
            <a:off x="714375" y="1857267"/>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28417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D45617-3FAE-4E81-40AD-B8D3BE8E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82265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839200" y="685808"/>
            <a:ext cx="2749218" cy="1804827"/>
          </a:xfrm>
          <a:prstGeom prst="rect">
            <a:avLst/>
          </a:prstGeom>
        </p:spPr>
        <p:txBody>
          <a:bodyPr anchor="b">
            <a:noAutofit/>
          </a:bodyPr>
          <a:lstStyle/>
          <a:p>
            <a:r>
              <a:rPr lang="en-US" dirty="0"/>
              <a:t>Click to edit Master title style</a:t>
            </a:r>
          </a:p>
        </p:txBody>
      </p:sp>
      <p:sp>
        <p:nvSpPr>
          <p:cNvPr id="14" name="Picture Placeholder 13">
            <a:extLst>
              <a:ext uri="{FF2B5EF4-FFF2-40B4-BE49-F238E27FC236}">
                <a16:creationId xmlns:a16="http://schemas.microsoft.com/office/drawing/2014/main" id="{24F57C26-948D-3FE2-92DA-246D40F41964}"/>
              </a:ext>
            </a:extLst>
          </p:cNvPr>
          <p:cNvSpPr>
            <a:spLocks noGrp="1"/>
          </p:cNvSpPr>
          <p:nvPr>
            <p:ph type="pic" sz="quarter" idx="15" hasCustomPrompt="1"/>
          </p:nvPr>
        </p:nvSpPr>
        <p:spPr>
          <a:xfrm>
            <a:off x="272796" y="269622"/>
            <a:ext cx="7680960" cy="6309360"/>
          </a:xfrm>
          <a:blipFill>
            <a:blip r:embed="rId2">
              <a:alphaModFix amt="60000"/>
            </a:blip>
            <a:stretch>
              <a:fillRect/>
            </a:stretch>
          </a:blipFill>
        </p:spPr>
        <p:txBody>
          <a:bodyPr/>
          <a:lstStyle>
            <a:lvl1pPr>
              <a:defRPr/>
            </a:lvl1pPr>
          </a:lstStyle>
          <a:p>
            <a:r>
              <a:rPr lang="en-US" dirty="0"/>
              <a:t> </a:t>
            </a:r>
          </a:p>
        </p:txBody>
      </p:sp>
      <p:sp>
        <p:nvSpPr>
          <p:cNvPr id="9" name="Content Placeholder 7">
            <a:extLst>
              <a:ext uri="{FF2B5EF4-FFF2-40B4-BE49-F238E27FC236}">
                <a16:creationId xmlns:a16="http://schemas.microsoft.com/office/drawing/2014/main" id="{2A3C8EAC-492E-1D2B-97C8-8A7308054588}"/>
              </a:ext>
            </a:extLst>
          </p:cNvPr>
          <p:cNvSpPr>
            <a:spLocks noGrp="1"/>
          </p:cNvSpPr>
          <p:nvPr>
            <p:ph sz="quarter" idx="16"/>
          </p:nvPr>
        </p:nvSpPr>
        <p:spPr>
          <a:xfrm>
            <a:off x="8839200" y="3043302"/>
            <a:ext cx="2743201" cy="2185833"/>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62064" y="6343955"/>
            <a:ext cx="1430457"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276704" y="6343955"/>
            <a:ext cx="870392"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39152" y="6343955"/>
            <a:ext cx="437152"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cxnSp>
        <p:nvCxnSpPr>
          <p:cNvPr id="13" name="Straight Connector 12">
            <a:extLst>
              <a:ext uri="{FF2B5EF4-FFF2-40B4-BE49-F238E27FC236}">
                <a16:creationId xmlns:a16="http://schemas.microsoft.com/office/drawing/2014/main" id="{AC757DBD-64FF-E8CF-5B53-1EF6808C8918}"/>
              </a:ext>
            </a:extLst>
          </p:cNvPr>
          <p:cNvCxnSpPr>
            <a:cxnSpLocks/>
          </p:cNvCxnSpPr>
          <p:nvPr userDrawn="1"/>
        </p:nvCxnSpPr>
        <p:spPr>
          <a:xfrm>
            <a:off x="8943975" y="2766968"/>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61436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t with Picture 10">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AC31A53-5AD8-A443-D12C-F30129B4F766}"/>
              </a:ext>
            </a:extLst>
          </p:cNvPr>
          <p:cNvCxnSpPr>
            <a:cxnSpLocks/>
          </p:cNvCxnSpPr>
          <p:nvPr userDrawn="1"/>
        </p:nvCxnSpPr>
        <p:spPr>
          <a:xfrm>
            <a:off x="714375" y="2766968"/>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B186E7E-5BAD-AF3D-FBBE-17817921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0703" y="0"/>
            <a:ext cx="8226552" cy="68580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9" name="Title 1">
            <a:extLst>
              <a:ext uri="{FF2B5EF4-FFF2-40B4-BE49-F238E27FC236}">
                <a16:creationId xmlns:a16="http://schemas.microsoft.com/office/drawing/2014/main" id="{29F8BB2D-A7E5-DBED-DD20-974C9BE9F2C6}"/>
              </a:ext>
            </a:extLst>
          </p:cNvPr>
          <p:cNvSpPr>
            <a:spLocks noGrp="1"/>
          </p:cNvSpPr>
          <p:nvPr>
            <p:ph type="title"/>
          </p:nvPr>
        </p:nvSpPr>
        <p:spPr>
          <a:xfrm>
            <a:off x="609600" y="685808"/>
            <a:ext cx="2749218" cy="1804827"/>
          </a:xfrm>
          <a:prstGeom prst="rect">
            <a:avLst/>
          </a:prstGeom>
        </p:spPr>
        <p:txBody>
          <a:bodyPr anchor="b">
            <a:noAutofit/>
          </a:bodyPr>
          <a:lstStyle/>
          <a:p>
            <a:r>
              <a:rPr lang="en-US"/>
              <a:t>Click to edit Master title style</a:t>
            </a:r>
          </a:p>
        </p:txBody>
      </p:sp>
      <p:sp>
        <p:nvSpPr>
          <p:cNvPr id="30" name="Content Placeholder 7">
            <a:extLst>
              <a:ext uri="{FF2B5EF4-FFF2-40B4-BE49-F238E27FC236}">
                <a16:creationId xmlns:a16="http://schemas.microsoft.com/office/drawing/2014/main" id="{76BCE583-5400-574C-6116-EFC25C5C41F2}"/>
              </a:ext>
            </a:extLst>
          </p:cNvPr>
          <p:cNvSpPr>
            <a:spLocks noGrp="1"/>
          </p:cNvSpPr>
          <p:nvPr>
            <p:ph sz="quarter" idx="14"/>
          </p:nvPr>
        </p:nvSpPr>
        <p:spPr>
          <a:xfrm>
            <a:off x="609600" y="3043302"/>
            <a:ext cx="2743201" cy="2185833"/>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5">
            <a:extLst>
              <a:ext uri="{FF2B5EF4-FFF2-40B4-BE49-F238E27FC236}">
                <a16:creationId xmlns:a16="http://schemas.microsoft.com/office/drawing/2014/main" id="{EBFDA9C1-7EB7-7B39-28EA-264DE42E317B}"/>
              </a:ext>
            </a:extLst>
          </p:cNvPr>
          <p:cNvSpPr>
            <a:spLocks noGrp="1"/>
          </p:cNvSpPr>
          <p:nvPr>
            <p:ph type="ftr" sz="quarter" idx="11"/>
          </p:nvPr>
        </p:nvSpPr>
        <p:spPr>
          <a:xfrm>
            <a:off x="633567" y="6343955"/>
            <a:ext cx="1430457"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10" name="Date Placeholder 4">
            <a:extLst>
              <a:ext uri="{FF2B5EF4-FFF2-40B4-BE49-F238E27FC236}">
                <a16:creationId xmlns:a16="http://schemas.microsoft.com/office/drawing/2014/main" id="{E3A43207-F6CC-A357-E839-73384BA5E1A8}"/>
              </a:ext>
            </a:extLst>
          </p:cNvPr>
          <p:cNvSpPr>
            <a:spLocks noGrp="1"/>
          </p:cNvSpPr>
          <p:nvPr>
            <p:ph type="dt" sz="half" idx="10"/>
          </p:nvPr>
        </p:nvSpPr>
        <p:spPr>
          <a:xfrm>
            <a:off x="2048207" y="6343955"/>
            <a:ext cx="870392" cy="365125"/>
          </a:xfrm>
          <a:prstGeom prst="rect">
            <a:avLst/>
          </a:prstGeom>
        </p:spPr>
        <p:txBody>
          <a:bodyPr>
            <a:noAutofit/>
          </a:bodyPr>
          <a:lstStyle>
            <a:lvl1pPr>
              <a:defRPr>
                <a:solidFill>
                  <a:schemeClr val="tx1">
                    <a:lumMod val="65000"/>
                    <a:lumOff val="35000"/>
                  </a:schemeClr>
                </a:solidFill>
                <a:effectLst/>
              </a:defRPr>
            </a:lvl1pPr>
          </a:lstStyle>
          <a:p>
            <a:r>
              <a:rPr lang="en-US"/>
              <a:t>20xx</a:t>
            </a:r>
          </a:p>
        </p:txBody>
      </p:sp>
      <p:sp>
        <p:nvSpPr>
          <p:cNvPr id="13" name="Slide Number Placeholder 6">
            <a:extLst>
              <a:ext uri="{FF2B5EF4-FFF2-40B4-BE49-F238E27FC236}">
                <a16:creationId xmlns:a16="http://schemas.microsoft.com/office/drawing/2014/main" id="{B0A25FC7-86D1-3925-E290-26CF68DB5232}"/>
              </a:ext>
            </a:extLst>
          </p:cNvPr>
          <p:cNvSpPr>
            <a:spLocks noGrp="1"/>
          </p:cNvSpPr>
          <p:nvPr>
            <p:ph type="sldNum" sz="quarter" idx="12"/>
          </p:nvPr>
        </p:nvSpPr>
        <p:spPr>
          <a:xfrm>
            <a:off x="2910655" y="6343955"/>
            <a:ext cx="437152"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
        <p:nvSpPr>
          <p:cNvPr id="25" name="Picture Placeholder 13">
            <a:extLst>
              <a:ext uri="{FF2B5EF4-FFF2-40B4-BE49-F238E27FC236}">
                <a16:creationId xmlns:a16="http://schemas.microsoft.com/office/drawing/2014/main" id="{98B25542-4AC6-A316-6C17-7D2226A56805}"/>
              </a:ext>
            </a:extLst>
          </p:cNvPr>
          <p:cNvSpPr>
            <a:spLocks noGrp="1"/>
          </p:cNvSpPr>
          <p:nvPr>
            <p:ph type="pic" sz="quarter" idx="15" hasCustomPrompt="1"/>
          </p:nvPr>
        </p:nvSpPr>
        <p:spPr>
          <a:xfrm>
            <a:off x="4243499" y="269622"/>
            <a:ext cx="7680960" cy="6309360"/>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27201186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7F7D08-392D-7E73-0486-E68DA575A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4996"/>
            <a:ext cx="12192001" cy="4259781"/>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4859868"/>
            <a:ext cx="3635475" cy="1159932"/>
          </a:xfrm>
          <a:prstGeom prst="rect">
            <a:avLst/>
          </a:prstGeom>
        </p:spPr>
        <p:txBody>
          <a:bodyPr anchor="ctr">
            <a:noAutofit/>
          </a:bodyPr>
          <a:lstStyle>
            <a:lvl1pPr>
              <a:defRPr sz="3200"/>
            </a:lvl1pPr>
          </a:lstStyle>
          <a:p>
            <a:r>
              <a:rPr lang="en-US" dirty="0"/>
              <a:t>Click to edit Master title style</a:t>
            </a:r>
          </a:p>
        </p:txBody>
      </p:sp>
      <p:sp>
        <p:nvSpPr>
          <p:cNvPr id="12" name="Picture Placeholder 23">
            <a:extLst>
              <a:ext uri="{FF2B5EF4-FFF2-40B4-BE49-F238E27FC236}">
                <a16:creationId xmlns:a16="http://schemas.microsoft.com/office/drawing/2014/main" id="{4E35383E-CE2A-008E-E1E8-2E0B728D0F92}"/>
              </a:ext>
            </a:extLst>
          </p:cNvPr>
          <p:cNvSpPr>
            <a:spLocks noGrp="1"/>
          </p:cNvSpPr>
          <p:nvPr>
            <p:ph type="pic" sz="quarter" idx="15" hasCustomPrompt="1"/>
          </p:nvPr>
        </p:nvSpPr>
        <p:spPr>
          <a:xfrm>
            <a:off x="275842" y="277993"/>
            <a:ext cx="11640312" cy="3712464"/>
          </a:xfrm>
          <a:blipFill>
            <a:blip r:embed="rId2">
              <a:alphaModFix amt="60000"/>
            </a:blip>
            <a:stretch>
              <a:fillRect/>
            </a:stretch>
          </a:blipFill>
        </p:spPr>
        <p:txBody>
          <a:bodyPr/>
          <a:lstStyle>
            <a:lvl1pPr>
              <a:defRPr/>
            </a:lvl1pPr>
          </a:lstStyle>
          <a:p>
            <a:r>
              <a:rPr lang="en-US" dirty="0"/>
              <a:t> </a:t>
            </a:r>
          </a:p>
        </p:txBody>
      </p:sp>
      <p:cxnSp>
        <p:nvCxnSpPr>
          <p:cNvPr id="4" name="Straight Connector 3">
            <a:extLst>
              <a:ext uri="{FF2B5EF4-FFF2-40B4-BE49-F238E27FC236}">
                <a16:creationId xmlns:a16="http://schemas.microsoft.com/office/drawing/2014/main" id="{B90D005D-712B-494B-56DF-924DDF482030}"/>
              </a:ext>
            </a:extLst>
          </p:cNvPr>
          <p:cNvCxnSpPr>
            <a:cxnSpLocks/>
          </p:cNvCxnSpPr>
          <p:nvPr/>
        </p:nvCxnSpPr>
        <p:spPr>
          <a:xfrm rot="16200000" flipH="1">
            <a:off x="4221480" y="5439835"/>
            <a:ext cx="54864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743480" y="4859868"/>
            <a:ext cx="6804335" cy="1159932"/>
          </a:xfrm>
        </p:spPr>
        <p:txBody>
          <a:bodyPr vert="horz" lIns="91440" tIns="45720" rIns="91440" bIns="45720" rtlCol="0" anchor="ctr">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402031721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FC57C7-558E-E972-FC3D-33EA5AE15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0"/>
            <a:ext cx="12192001" cy="31242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3862138"/>
            <a:ext cx="3044954" cy="2291441"/>
          </a:xfrm>
          <a:prstGeom prst="rect">
            <a:avLst/>
          </a:prstGeom>
        </p:spPr>
        <p:txBody>
          <a:bodyPr anchor="t">
            <a:noAutofit/>
          </a:bodyPr>
          <a:lstStyle>
            <a:lvl1pPr>
              <a:defRPr sz="3200"/>
            </a:lvl1pPr>
          </a:lstStyle>
          <a:p>
            <a:r>
              <a:rPr lang="en-US" dirty="0"/>
              <a:t>Click to edit Master title style</a:t>
            </a:r>
          </a:p>
        </p:txBody>
      </p:sp>
      <p:sp>
        <p:nvSpPr>
          <p:cNvPr id="12" name="Picture Placeholder 23">
            <a:extLst>
              <a:ext uri="{FF2B5EF4-FFF2-40B4-BE49-F238E27FC236}">
                <a16:creationId xmlns:a16="http://schemas.microsoft.com/office/drawing/2014/main" id="{129E37EC-D646-B8F8-28A4-78B2F3C0ED1A}"/>
              </a:ext>
            </a:extLst>
          </p:cNvPr>
          <p:cNvSpPr>
            <a:spLocks noGrp="1"/>
          </p:cNvSpPr>
          <p:nvPr>
            <p:ph type="pic" sz="quarter" idx="15" hasCustomPrompt="1"/>
          </p:nvPr>
        </p:nvSpPr>
        <p:spPr>
          <a:xfrm>
            <a:off x="275842" y="272796"/>
            <a:ext cx="11640312" cy="2578608"/>
          </a:xfrm>
          <a:blipFill>
            <a:blip r:embed="rId2">
              <a:alphaModFix amt="60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22370" y="3862137"/>
            <a:ext cx="7460029" cy="2291442"/>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90548036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8C59FCA-4A79-A2FA-6580-49E46A3E6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3733800"/>
            <a:ext cx="12192001" cy="3127248"/>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4" name="Title 1">
            <a:extLst>
              <a:ext uri="{FF2B5EF4-FFF2-40B4-BE49-F238E27FC236}">
                <a16:creationId xmlns:a16="http://schemas.microsoft.com/office/drawing/2014/main" id="{08939F2A-119D-9DB2-839A-5279FDC03B78}"/>
              </a:ext>
            </a:extLst>
          </p:cNvPr>
          <p:cNvSpPr>
            <a:spLocks noGrp="1"/>
          </p:cNvSpPr>
          <p:nvPr>
            <p:ph type="title"/>
          </p:nvPr>
        </p:nvSpPr>
        <p:spPr>
          <a:xfrm>
            <a:off x="612646" y="798095"/>
            <a:ext cx="3044954" cy="2291441"/>
          </a:xfrm>
          <a:prstGeom prst="rect">
            <a:avLst/>
          </a:prstGeom>
        </p:spPr>
        <p:txBody>
          <a:bodyPr anchor="t">
            <a:noAutofit/>
          </a:bodyPr>
          <a:lstStyle>
            <a:lvl1pPr>
              <a:defRPr sz="3200"/>
            </a:lvl1pPr>
          </a:lstStyle>
          <a:p>
            <a:r>
              <a:rPr lang="en-US" dirty="0"/>
              <a:t>Click to edit Master title style</a:t>
            </a:r>
          </a:p>
        </p:txBody>
      </p:sp>
      <p:sp>
        <p:nvSpPr>
          <p:cNvPr id="5" name="Content Placeholder 7">
            <a:extLst>
              <a:ext uri="{FF2B5EF4-FFF2-40B4-BE49-F238E27FC236}">
                <a16:creationId xmlns:a16="http://schemas.microsoft.com/office/drawing/2014/main" id="{2A6D404D-0656-13AC-E54B-1B2AF72DA212}"/>
              </a:ext>
            </a:extLst>
          </p:cNvPr>
          <p:cNvSpPr>
            <a:spLocks noGrp="1"/>
          </p:cNvSpPr>
          <p:nvPr>
            <p:ph sz="quarter" idx="14"/>
          </p:nvPr>
        </p:nvSpPr>
        <p:spPr>
          <a:xfrm>
            <a:off x="4122370" y="798094"/>
            <a:ext cx="7460029" cy="2291442"/>
          </a:xfrm>
        </p:spPr>
        <p:txBody>
          <a:bodyPr vert="horz" lIns="91440" tIns="45720" rIns="91440" bIns="45720" rtlCol="0">
            <a:noAutofit/>
          </a:bodyPr>
          <a:lstStyle>
            <a:lvl1pPr marL="0" indent="0">
              <a:buNone/>
              <a:defRPr lang="en-US" sz="1400" dirty="0"/>
            </a:lvl1pPr>
            <a:lvl2pPr marL="228600" indent="0">
              <a:buNone/>
              <a:defRPr lang="en-US" sz="1400" dirty="0"/>
            </a:lvl2pPr>
            <a:lvl3pPr marL="457200" indent="0">
              <a:buNone/>
              <a:defRPr lang="en-US" sz="1400" dirty="0"/>
            </a:lvl3pPr>
            <a:lvl4pPr marL="685800" indent="0">
              <a:buNone/>
              <a:defRPr lang="en-US" sz="14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Date Placeholder 4">
            <a:extLst>
              <a:ext uri="{FF2B5EF4-FFF2-40B4-BE49-F238E27FC236}">
                <a16:creationId xmlns:a16="http://schemas.microsoft.com/office/drawing/2014/main" id="{8460894B-FE88-D983-F7F5-A84B72F3C467}"/>
              </a:ext>
            </a:extLst>
          </p:cNvPr>
          <p:cNvSpPr>
            <a:spLocks noGrp="1"/>
          </p:cNvSpPr>
          <p:nvPr>
            <p:ph type="dt" sz="half" idx="10"/>
          </p:nvPr>
        </p:nvSpPr>
        <p:spPr>
          <a:xfrm>
            <a:off x="612647" y="3295955"/>
            <a:ext cx="2202644" cy="365125"/>
          </a:xfrm>
          <a:prstGeom prst="rect">
            <a:avLst/>
          </a:prstGeom>
        </p:spPr>
        <p:txBody>
          <a:bodyPr/>
          <a:lstStyle/>
          <a:p>
            <a:r>
              <a:rPr lang="en-US"/>
              <a:t>20xx</a:t>
            </a:r>
          </a:p>
        </p:txBody>
      </p:sp>
      <p:sp>
        <p:nvSpPr>
          <p:cNvPr id="34" name="Footer Placeholder 5">
            <a:extLst>
              <a:ext uri="{FF2B5EF4-FFF2-40B4-BE49-F238E27FC236}">
                <a16:creationId xmlns:a16="http://schemas.microsoft.com/office/drawing/2014/main" id="{64575FAD-3BCD-7A5B-92C1-37F78686E8D1}"/>
              </a:ext>
            </a:extLst>
          </p:cNvPr>
          <p:cNvSpPr>
            <a:spLocks noGrp="1"/>
          </p:cNvSpPr>
          <p:nvPr>
            <p:ph type="ftr" sz="quarter" idx="11"/>
          </p:nvPr>
        </p:nvSpPr>
        <p:spPr>
          <a:xfrm>
            <a:off x="4693298" y="3295955"/>
            <a:ext cx="2805405" cy="365125"/>
          </a:xfrm>
          <a:prstGeom prst="rect">
            <a:avLst/>
          </a:prstGeom>
        </p:spPr>
        <p:txBody>
          <a:bodyPr/>
          <a:lstStyle/>
          <a:p>
            <a:r>
              <a:rPr lang="en-US"/>
              <a:t>Sample Footer Text</a:t>
            </a:r>
          </a:p>
        </p:txBody>
      </p:sp>
      <p:sp>
        <p:nvSpPr>
          <p:cNvPr id="35" name="Slide Number Placeholder 6">
            <a:extLst>
              <a:ext uri="{FF2B5EF4-FFF2-40B4-BE49-F238E27FC236}">
                <a16:creationId xmlns:a16="http://schemas.microsoft.com/office/drawing/2014/main" id="{7997EEDC-D1C0-066F-E485-FE93F79A4AB0}"/>
              </a:ext>
            </a:extLst>
          </p:cNvPr>
          <p:cNvSpPr>
            <a:spLocks noGrp="1"/>
          </p:cNvSpPr>
          <p:nvPr>
            <p:ph type="sldNum" sz="quarter" idx="12"/>
          </p:nvPr>
        </p:nvSpPr>
        <p:spPr>
          <a:xfrm>
            <a:off x="11147096" y="3295955"/>
            <a:ext cx="429207" cy="365125"/>
          </a:xfrm>
          <a:prstGeom prst="rect">
            <a:avLst/>
          </a:prstGeom>
        </p:spPr>
        <p:txBody>
          <a:bodyPr/>
          <a:lstStyle/>
          <a:p>
            <a:fld id="{AEAA3239-9EA4-4A65-A281-97F994456D9F}" type="slidenum">
              <a:rPr lang="en-US" smtClean="0"/>
              <a:t>‹#›</a:t>
            </a:fld>
            <a:endParaRPr lang="en-US"/>
          </a:p>
        </p:txBody>
      </p:sp>
      <p:sp>
        <p:nvSpPr>
          <p:cNvPr id="24" name="Picture Placeholder 23">
            <a:extLst>
              <a:ext uri="{FF2B5EF4-FFF2-40B4-BE49-F238E27FC236}">
                <a16:creationId xmlns:a16="http://schemas.microsoft.com/office/drawing/2014/main" id="{AB21FF36-BD72-F91E-1B19-764F89FF709B}"/>
              </a:ext>
            </a:extLst>
          </p:cNvPr>
          <p:cNvSpPr>
            <a:spLocks noGrp="1"/>
          </p:cNvSpPr>
          <p:nvPr>
            <p:ph type="pic" sz="quarter" idx="15" hasCustomPrompt="1"/>
          </p:nvPr>
        </p:nvSpPr>
        <p:spPr>
          <a:xfrm>
            <a:off x="275842" y="4008120"/>
            <a:ext cx="11640312" cy="2578608"/>
          </a:xfrm>
          <a:blipFill>
            <a:blip r:embed="rId2">
              <a:alphaModFix amt="6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2580283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371601" y="2057399"/>
            <a:ext cx="3429000" cy="1868557"/>
          </a:xfrm>
          <a:noFill/>
        </p:spPr>
        <p:txBody>
          <a:bodyPr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486400" y="2057401"/>
            <a:ext cx="46482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2E394BC2-7D23-4352-8AF3-6A490B666FB8}"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61495874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ontent with Picture 14">
    <p:bg>
      <p:bgPr>
        <a:solidFill>
          <a:schemeClr val="bg2"/>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B54C44A-A2E0-68DD-0C63-6448965DF7BB}"/>
              </a:ext>
            </a:extLst>
          </p:cNvPr>
          <p:cNvCxnSpPr>
            <a:cxnSpLocks/>
          </p:cNvCxnSpPr>
          <p:nvPr userDrawn="1"/>
        </p:nvCxnSpPr>
        <p:spPr>
          <a:xfrm>
            <a:off x="714375" y="1902653"/>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CA5B575-5CE1-A472-F5EF-784B83927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5848" y="2181821"/>
            <a:ext cx="4407408" cy="3967079"/>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15" name="Title 1">
            <a:extLst>
              <a:ext uri="{FF2B5EF4-FFF2-40B4-BE49-F238E27FC236}">
                <a16:creationId xmlns:a16="http://schemas.microsoft.com/office/drawing/2014/main" id="{467DFEA6-9362-A6DE-501A-DE01BA9E8E6D}"/>
              </a:ext>
            </a:extLst>
          </p:cNvPr>
          <p:cNvSpPr>
            <a:spLocks noGrp="1"/>
          </p:cNvSpPr>
          <p:nvPr>
            <p:ph type="title"/>
          </p:nvPr>
        </p:nvSpPr>
        <p:spPr>
          <a:xfrm>
            <a:off x="612647" y="709099"/>
            <a:ext cx="10963656" cy="891101"/>
          </a:xfrm>
          <a:prstGeom prst="rect">
            <a:avLst/>
          </a:prstGeom>
        </p:spPr>
        <p:txBody>
          <a:bodyPr anchor="b">
            <a:noAutofit/>
          </a:bodyPr>
          <a:lstStyle>
            <a:lvl1pPr>
              <a:defRPr sz="3200"/>
            </a:lvl1pPr>
          </a:lstStyle>
          <a:p>
            <a:r>
              <a:rPr lang="en-US" dirty="0"/>
              <a:t>Click to edit Master title style</a:t>
            </a:r>
          </a:p>
        </p:txBody>
      </p:sp>
      <p:sp>
        <p:nvSpPr>
          <p:cNvPr id="14" name="Content Placeholder 7">
            <a:extLst>
              <a:ext uri="{FF2B5EF4-FFF2-40B4-BE49-F238E27FC236}">
                <a16:creationId xmlns:a16="http://schemas.microsoft.com/office/drawing/2014/main" id="{A0577F22-3FDE-BBCC-550E-988B3C31CB15}"/>
              </a:ext>
            </a:extLst>
          </p:cNvPr>
          <p:cNvSpPr>
            <a:spLocks noGrp="1"/>
          </p:cNvSpPr>
          <p:nvPr>
            <p:ph sz="quarter" idx="14"/>
          </p:nvPr>
        </p:nvSpPr>
        <p:spPr>
          <a:xfrm>
            <a:off x="612646" y="2205106"/>
            <a:ext cx="5940554" cy="3967079"/>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3">
            <a:extLst>
              <a:ext uri="{FF2B5EF4-FFF2-40B4-BE49-F238E27FC236}">
                <a16:creationId xmlns:a16="http://schemas.microsoft.com/office/drawing/2014/main" id="{2AEC6A7B-DD19-0A7B-1268-1D51DDEF329E}"/>
              </a:ext>
            </a:extLst>
          </p:cNvPr>
          <p:cNvSpPr>
            <a:spLocks noGrp="1"/>
          </p:cNvSpPr>
          <p:nvPr>
            <p:ph type="pic" sz="quarter" idx="18" hasCustomPrompt="1"/>
          </p:nvPr>
        </p:nvSpPr>
        <p:spPr>
          <a:xfrm>
            <a:off x="7440168" y="2478717"/>
            <a:ext cx="3858768" cy="3419856"/>
          </a:xfrm>
          <a:blipFill>
            <a:blip r:embed="rId2">
              <a:alphaModFix amt="60000"/>
            </a:blip>
            <a:stretch>
              <a:fillRect/>
            </a:stretch>
          </a:blipFill>
        </p:spPr>
        <p:txBody>
          <a:bodyPr/>
          <a:lstStyle>
            <a:lvl1pPr>
              <a:defRPr/>
            </a:lvl1pPr>
          </a:lstStyle>
          <a:p>
            <a:r>
              <a:rPr lang="en-US" dirty="0"/>
              <a:t> </a:t>
            </a:r>
          </a:p>
        </p:txBody>
      </p:sp>
      <p:sp>
        <p:nvSpPr>
          <p:cNvPr id="7" name="Date Placeholder 4">
            <a:extLst>
              <a:ext uri="{FF2B5EF4-FFF2-40B4-BE49-F238E27FC236}">
                <a16:creationId xmlns:a16="http://schemas.microsoft.com/office/drawing/2014/main" id="{B9E95395-D89E-0043-F426-2BB8FB0FDAC4}"/>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11" name="Footer Placeholder 5">
            <a:extLst>
              <a:ext uri="{FF2B5EF4-FFF2-40B4-BE49-F238E27FC236}">
                <a16:creationId xmlns:a16="http://schemas.microsoft.com/office/drawing/2014/main" id="{A91BF2A0-1C9B-2FC0-B3D8-1FE0B288994E}"/>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13" name="Slide Number Placeholder 6">
            <a:extLst>
              <a:ext uri="{FF2B5EF4-FFF2-40B4-BE49-F238E27FC236}">
                <a16:creationId xmlns:a16="http://schemas.microsoft.com/office/drawing/2014/main" id="{DC39D989-0E8D-4F7C-51E7-FE5743D404E4}"/>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900638421"/>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FCE1F90-615F-9F95-B9AB-58D4A69578F5}"/>
              </a:ext>
            </a:extLst>
          </p:cNvPr>
          <p:cNvCxnSpPr>
            <a:cxnSpLocks/>
          </p:cNvCxnSpPr>
          <p:nvPr userDrawn="1"/>
        </p:nvCxnSpPr>
        <p:spPr>
          <a:xfrm>
            <a:off x="714375" y="1902653"/>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64172E-92BD-EBA7-48F4-D1248DC72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1024" y="2181821"/>
            <a:ext cx="6442232" cy="3967079"/>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5" name="Title 1">
            <a:extLst>
              <a:ext uri="{FF2B5EF4-FFF2-40B4-BE49-F238E27FC236}">
                <a16:creationId xmlns:a16="http://schemas.microsoft.com/office/drawing/2014/main" id="{B0FDB523-462A-5591-99AE-C3C29FACD139}"/>
              </a:ext>
            </a:extLst>
          </p:cNvPr>
          <p:cNvSpPr>
            <a:spLocks noGrp="1"/>
          </p:cNvSpPr>
          <p:nvPr>
            <p:ph type="title"/>
          </p:nvPr>
        </p:nvSpPr>
        <p:spPr>
          <a:xfrm>
            <a:off x="612647" y="709099"/>
            <a:ext cx="3912880" cy="891101"/>
          </a:xfrm>
          <a:prstGeom prst="rect">
            <a:avLst/>
          </a:prstGeom>
        </p:spPr>
        <p:txBody>
          <a:bodyPr anchor="b">
            <a:no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2205106"/>
            <a:ext cx="3912880" cy="3967073"/>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3">
            <a:extLst>
              <a:ext uri="{FF2B5EF4-FFF2-40B4-BE49-F238E27FC236}">
                <a16:creationId xmlns:a16="http://schemas.microsoft.com/office/drawing/2014/main" id="{43BD8E09-1E6C-A8B9-C809-7F1D27D0FD6A}"/>
              </a:ext>
            </a:extLst>
          </p:cNvPr>
          <p:cNvSpPr>
            <a:spLocks noGrp="1"/>
          </p:cNvSpPr>
          <p:nvPr>
            <p:ph type="pic" sz="quarter" idx="18" hasCustomPrompt="1"/>
          </p:nvPr>
        </p:nvSpPr>
        <p:spPr>
          <a:xfrm>
            <a:off x="5403200" y="2478717"/>
            <a:ext cx="5897880" cy="3419856"/>
          </a:xfrm>
          <a:blipFill>
            <a:blip r:embed="rId2">
              <a:alphaModFix amt="60000"/>
            </a:blip>
            <a:stretch>
              <a:fillRect/>
            </a:stretch>
          </a:blipFill>
        </p:spPr>
        <p:txBody>
          <a:bodyPr/>
          <a:lstStyle>
            <a:lvl1pPr>
              <a:defRPr/>
            </a:lvl1pPr>
          </a:lstStyle>
          <a:p>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642932" cy="365125"/>
          </a:xfrm>
          <a:prstGeom prst="rect">
            <a:avLst/>
          </a:prstGeom>
        </p:spPr>
        <p:txBody>
          <a:bodyPr>
            <a:noAutofit/>
          </a:bodyPr>
          <a:lstStyle/>
          <a:p>
            <a:r>
              <a:rPr lang="en-US"/>
              <a:t>Sample Footer Text</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9686595" y="6343955"/>
            <a:ext cx="1449697" cy="365125"/>
          </a:xfrm>
          <a:prstGeom prst="rect">
            <a:avLst/>
          </a:prstGeom>
        </p:spPr>
        <p:txBody>
          <a:bodyPr>
            <a:noAutofit/>
          </a:bodyPr>
          <a:lstStyle/>
          <a:p>
            <a:r>
              <a:rPr lang="en-US"/>
              <a:t>20xx</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36293" y="6343955"/>
            <a:ext cx="443060"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9174309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F6E978-0239-0091-232E-1AFEC0C5F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375" y="2181821"/>
            <a:ext cx="4304620" cy="3967079"/>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99D44447-F033-C9CE-67C6-019549965081}"/>
              </a:ext>
            </a:extLst>
          </p:cNvPr>
          <p:cNvSpPr>
            <a:spLocks noGrp="1"/>
          </p:cNvSpPr>
          <p:nvPr>
            <p:ph type="title"/>
          </p:nvPr>
        </p:nvSpPr>
        <p:spPr>
          <a:xfrm>
            <a:off x="612647" y="709099"/>
            <a:ext cx="10963656" cy="891101"/>
          </a:xfrm>
          <a:prstGeom prst="rect">
            <a:avLst/>
          </a:prstGeom>
        </p:spPr>
        <p:txBody>
          <a:bodyPr anchor="b">
            <a:noAutofit/>
          </a:bodyPr>
          <a:lstStyle>
            <a:lvl1pPr>
              <a:defRPr sz="3200"/>
            </a:lvl1pPr>
          </a:lstStyle>
          <a:p>
            <a:r>
              <a:rPr lang="en-US" dirty="0"/>
              <a:t>Click to edit Master title style</a:t>
            </a:r>
          </a:p>
        </p:txBody>
      </p:sp>
      <p:sp>
        <p:nvSpPr>
          <p:cNvPr id="11" name="Picture Placeholder 23">
            <a:extLst>
              <a:ext uri="{FF2B5EF4-FFF2-40B4-BE49-F238E27FC236}">
                <a16:creationId xmlns:a16="http://schemas.microsoft.com/office/drawing/2014/main" id="{2635C552-0ED9-A459-F18A-3CDED20E5BE3}"/>
              </a:ext>
            </a:extLst>
          </p:cNvPr>
          <p:cNvSpPr>
            <a:spLocks noGrp="1"/>
          </p:cNvSpPr>
          <p:nvPr>
            <p:ph type="pic" sz="quarter" idx="18" hasCustomPrompt="1"/>
          </p:nvPr>
        </p:nvSpPr>
        <p:spPr>
          <a:xfrm>
            <a:off x="987593" y="2455432"/>
            <a:ext cx="3758184" cy="3419856"/>
          </a:xfrm>
          <a:blipFill>
            <a:blip r:embed="rId2">
              <a:alphaModFix amt="60000"/>
            </a:blip>
            <a:stretch>
              <a:fillRect/>
            </a:stretch>
          </a:blipFill>
        </p:spPr>
        <p:txBody>
          <a:bodyPr/>
          <a:lstStyle>
            <a:lvl1pPr>
              <a:defRPr/>
            </a:lvl1pPr>
          </a:lstStyle>
          <a:p>
            <a:r>
              <a:rPr lang="en-US" dirty="0"/>
              <a:t> </a:t>
            </a:r>
          </a:p>
        </p:txBody>
      </p:sp>
      <p:sp>
        <p:nvSpPr>
          <p:cNvPr id="12" name="Content Placeholder 7">
            <a:extLst>
              <a:ext uri="{FF2B5EF4-FFF2-40B4-BE49-F238E27FC236}">
                <a16:creationId xmlns:a16="http://schemas.microsoft.com/office/drawing/2014/main" id="{9488295D-6787-D840-9DD4-495F1F086107}"/>
              </a:ext>
            </a:extLst>
          </p:cNvPr>
          <p:cNvSpPr>
            <a:spLocks noGrp="1"/>
          </p:cNvSpPr>
          <p:nvPr>
            <p:ph sz="quarter" idx="14"/>
          </p:nvPr>
        </p:nvSpPr>
        <p:spPr>
          <a:xfrm>
            <a:off x="5635749" y="2205106"/>
            <a:ext cx="5940554" cy="3967079"/>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4">
            <a:extLst>
              <a:ext uri="{FF2B5EF4-FFF2-40B4-BE49-F238E27FC236}">
                <a16:creationId xmlns:a16="http://schemas.microsoft.com/office/drawing/2014/main" id="{44C833D8-E0E9-C749-0443-2B06F6DE03FC}"/>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15" name="Footer Placeholder 5">
            <a:extLst>
              <a:ext uri="{FF2B5EF4-FFF2-40B4-BE49-F238E27FC236}">
                <a16:creationId xmlns:a16="http://schemas.microsoft.com/office/drawing/2014/main" id="{ACAE9DFF-C773-D714-0C09-80240DE19FAF}"/>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16" name="Slide Number Placeholder 6">
            <a:extLst>
              <a:ext uri="{FF2B5EF4-FFF2-40B4-BE49-F238E27FC236}">
                <a16:creationId xmlns:a16="http://schemas.microsoft.com/office/drawing/2014/main" id="{339D6C62-B024-DF78-9414-D350E282202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74704757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66A3D-9E5F-3C1B-B9EC-73F3340D5D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375" y="2205106"/>
            <a:ext cx="4768976" cy="39437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C502CF0E-9C51-830C-CEDE-80A5D47BD90C}"/>
              </a:ext>
            </a:extLst>
          </p:cNvPr>
          <p:cNvSpPr>
            <a:spLocks noGrp="1"/>
          </p:cNvSpPr>
          <p:nvPr>
            <p:ph type="title"/>
          </p:nvPr>
        </p:nvSpPr>
        <p:spPr>
          <a:xfrm>
            <a:off x="612647" y="709099"/>
            <a:ext cx="3956305" cy="891101"/>
          </a:xfrm>
          <a:prstGeom prst="rect">
            <a:avLst/>
          </a:prstGeom>
        </p:spPr>
        <p:txBody>
          <a:bodyPr anchor="b">
            <a:no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64BAD4E0-57C4-108C-9E27-5EAD1A833249}"/>
              </a:ext>
            </a:extLst>
          </p:cNvPr>
          <p:cNvSpPr>
            <a:spLocks noGrp="1"/>
          </p:cNvSpPr>
          <p:nvPr>
            <p:ph type="pic" sz="quarter" idx="15" hasCustomPrompt="1"/>
          </p:nvPr>
        </p:nvSpPr>
        <p:spPr>
          <a:xfrm>
            <a:off x="986599" y="2480792"/>
            <a:ext cx="4224528" cy="3392424"/>
          </a:xfrm>
          <a:blipFill>
            <a:blip r:embed="rId2">
              <a:alphaModFix amt="60000"/>
            </a:blip>
            <a:stretch>
              <a:fillRect/>
            </a:stretch>
          </a:blipFill>
        </p:spPr>
        <p:txBody>
          <a:bodyPr/>
          <a:lstStyle>
            <a:lvl1pPr>
              <a:defRPr/>
            </a:lvl1pPr>
          </a:lstStyle>
          <a:p>
            <a:r>
              <a:rPr lang="en-US" dirty="0"/>
              <a:t> </a:t>
            </a:r>
          </a:p>
        </p:txBody>
      </p:sp>
      <p:sp>
        <p:nvSpPr>
          <p:cNvPr id="3" name="Content Placeholder 7">
            <a:extLst>
              <a:ext uri="{FF2B5EF4-FFF2-40B4-BE49-F238E27FC236}">
                <a16:creationId xmlns:a16="http://schemas.microsoft.com/office/drawing/2014/main" id="{982AE6CE-D2D4-2329-86C0-F9C45831470E}"/>
              </a:ext>
            </a:extLst>
          </p:cNvPr>
          <p:cNvSpPr>
            <a:spLocks noGrp="1"/>
          </p:cNvSpPr>
          <p:nvPr>
            <p:ph sz="quarter" idx="14"/>
          </p:nvPr>
        </p:nvSpPr>
        <p:spPr>
          <a:xfrm>
            <a:off x="6095999" y="732155"/>
            <a:ext cx="5486401" cy="5405377"/>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237662477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5B3841-4258-5EBB-78B0-8DBB8BA82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375" y="2205106"/>
            <a:ext cx="3854577" cy="3943796"/>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0" name="Title 1">
            <a:extLst>
              <a:ext uri="{FF2B5EF4-FFF2-40B4-BE49-F238E27FC236}">
                <a16:creationId xmlns:a16="http://schemas.microsoft.com/office/drawing/2014/main" id="{B6A14BD6-3E7F-C8A6-3ED2-DC935EEEEEE0}"/>
              </a:ext>
            </a:extLst>
          </p:cNvPr>
          <p:cNvSpPr>
            <a:spLocks noGrp="1"/>
          </p:cNvSpPr>
          <p:nvPr>
            <p:ph type="title"/>
          </p:nvPr>
        </p:nvSpPr>
        <p:spPr>
          <a:xfrm>
            <a:off x="612647" y="709099"/>
            <a:ext cx="3956305" cy="891101"/>
          </a:xfrm>
          <a:prstGeom prst="rect">
            <a:avLst/>
          </a:prstGeom>
        </p:spPr>
        <p:txBody>
          <a:bodyPr anchor="b">
            <a:noAutofit/>
          </a:bodyPr>
          <a:lstStyle>
            <a:lvl1pPr>
              <a:defRPr sz="3200"/>
            </a:lvl1pPr>
          </a:lstStyle>
          <a:p>
            <a:r>
              <a:rPr lang="en-US" dirty="0"/>
              <a:t>Click to edit Master title style</a:t>
            </a:r>
          </a:p>
        </p:txBody>
      </p:sp>
      <p:sp>
        <p:nvSpPr>
          <p:cNvPr id="14" name="Picture Placeholder 13">
            <a:extLst>
              <a:ext uri="{FF2B5EF4-FFF2-40B4-BE49-F238E27FC236}">
                <a16:creationId xmlns:a16="http://schemas.microsoft.com/office/drawing/2014/main" id="{21767FCA-DB6F-605F-8C30-6399DF325E09}"/>
              </a:ext>
            </a:extLst>
          </p:cNvPr>
          <p:cNvSpPr>
            <a:spLocks noGrp="1"/>
          </p:cNvSpPr>
          <p:nvPr>
            <p:ph type="pic" sz="quarter" idx="15" hasCustomPrompt="1"/>
          </p:nvPr>
        </p:nvSpPr>
        <p:spPr>
          <a:xfrm>
            <a:off x="988695" y="2480792"/>
            <a:ext cx="3310128" cy="3392424"/>
          </a:xfrm>
          <a:blipFill>
            <a:blip r:embed="rId2">
              <a:alphaModFix amt="60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81600" y="709098"/>
            <a:ext cx="6394704" cy="5439805"/>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79663172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3C60B43-3F02-3807-6E46-2B1B4C989A3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10" name="Rectangle 9">
              <a:extLst>
                <a:ext uri="{FF2B5EF4-FFF2-40B4-BE49-F238E27FC236}">
                  <a16:creationId xmlns:a16="http://schemas.microsoft.com/office/drawing/2014/main" id="{DF27A944-872A-E8C8-8FC2-88B5F89140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70AFD51-4B4D-0743-F50D-5DA14EC3395E}"/>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2" name="Group 11">
                <a:extLst>
                  <a:ext uri="{FF2B5EF4-FFF2-40B4-BE49-F238E27FC236}">
                    <a16:creationId xmlns:a16="http://schemas.microsoft.com/office/drawing/2014/main" id="{E0878CA7-F6BC-3D54-9B31-0D36C99C9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7" name="Freeform 68">
                  <a:extLst>
                    <a:ext uri="{FF2B5EF4-FFF2-40B4-BE49-F238E27FC236}">
                      <a16:creationId xmlns:a16="http://schemas.microsoft.com/office/drawing/2014/main" id="{70D6BE5D-D14F-F86C-1B5D-DF11BCBBBF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9">
                  <a:extLst>
                    <a:ext uri="{FF2B5EF4-FFF2-40B4-BE49-F238E27FC236}">
                      <a16:creationId xmlns:a16="http://schemas.microsoft.com/office/drawing/2014/main" id="{0B935B11-11F9-F9FC-984C-B97E8C740D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Line 70">
                  <a:extLst>
                    <a:ext uri="{FF2B5EF4-FFF2-40B4-BE49-F238E27FC236}">
                      <a16:creationId xmlns:a16="http://schemas.microsoft.com/office/drawing/2014/main" id="{BE8CD0AC-752A-36C8-B3D7-C2498B3605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61EB58C7-3472-9645-303A-C65C14123F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4" name="Freeform 68">
                  <a:extLst>
                    <a:ext uri="{FF2B5EF4-FFF2-40B4-BE49-F238E27FC236}">
                      <a16:creationId xmlns:a16="http://schemas.microsoft.com/office/drawing/2014/main" id="{A6A0616B-8873-18F1-6B0F-49D27CB1CF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92415C0C-C484-F133-E62B-AF2C09A1A3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9AC31EC2-05CF-F921-C115-C93D2D5D3C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0" name="Group 19">
            <a:extLst>
              <a:ext uri="{FF2B5EF4-FFF2-40B4-BE49-F238E27FC236}">
                <a16:creationId xmlns:a16="http://schemas.microsoft.com/office/drawing/2014/main" id="{2DB1D249-E32E-CA54-2B0E-07373055B0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4987925" y="5634038"/>
            <a:ext cx="2216150" cy="1177924"/>
            <a:chOff x="4987925" y="2840038"/>
            <a:chExt cx="2216150" cy="1177924"/>
          </a:xfrm>
        </p:grpSpPr>
        <p:sp>
          <p:nvSpPr>
            <p:cNvPr id="21" name="Rectangle 20">
              <a:extLst>
                <a:ext uri="{FF2B5EF4-FFF2-40B4-BE49-F238E27FC236}">
                  <a16:creationId xmlns:a16="http://schemas.microsoft.com/office/drawing/2014/main" id="{3151709B-660C-1490-E355-0D6EFA8B23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9006C11-A305-CB26-F3C9-F793404FAFE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3" name="Group 22">
                <a:extLst>
                  <a:ext uri="{FF2B5EF4-FFF2-40B4-BE49-F238E27FC236}">
                    <a16:creationId xmlns:a16="http://schemas.microsoft.com/office/drawing/2014/main" id="{62141B28-A487-DAF4-07D7-398EEC73292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8" name="Freeform 68">
                  <a:extLst>
                    <a:ext uri="{FF2B5EF4-FFF2-40B4-BE49-F238E27FC236}">
                      <a16:creationId xmlns:a16="http://schemas.microsoft.com/office/drawing/2014/main" id="{08544E82-7C10-6056-96F9-890D203187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5B3767EA-BEDF-6F5A-3F2A-63110758F7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Line 70">
                  <a:extLst>
                    <a:ext uri="{FF2B5EF4-FFF2-40B4-BE49-F238E27FC236}">
                      <a16:creationId xmlns:a16="http://schemas.microsoft.com/office/drawing/2014/main" id="{894D12DF-C2FB-ECB1-D126-DE70BD1389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EB321FA9-CD00-E340-DF3A-DF2F6056D22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7F442571-8A8E-F056-8120-0A7166739E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9">
                  <a:extLst>
                    <a:ext uri="{FF2B5EF4-FFF2-40B4-BE49-F238E27FC236}">
                      <a16:creationId xmlns:a16="http://schemas.microsoft.com/office/drawing/2014/main" id="{90B1B727-221D-4181-A364-D5B709E701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70">
                  <a:extLst>
                    <a:ext uri="{FF2B5EF4-FFF2-40B4-BE49-F238E27FC236}">
                      <a16:creationId xmlns:a16="http://schemas.microsoft.com/office/drawing/2014/main" id="{675BA8D2-1FF0-72E0-6BB5-84E882FF72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6" name="Title 1">
            <a:extLst>
              <a:ext uri="{FF2B5EF4-FFF2-40B4-BE49-F238E27FC236}">
                <a16:creationId xmlns:a16="http://schemas.microsoft.com/office/drawing/2014/main" id="{A180BF33-C99D-1A4A-5974-7053CE7E7482}"/>
              </a:ext>
            </a:extLst>
          </p:cNvPr>
          <p:cNvSpPr>
            <a:spLocks noGrp="1"/>
          </p:cNvSpPr>
          <p:nvPr>
            <p:ph type="title"/>
          </p:nvPr>
        </p:nvSpPr>
        <p:spPr>
          <a:xfrm>
            <a:off x="1524001" y="4893732"/>
            <a:ext cx="9144000" cy="822013"/>
          </a:xfrm>
          <a:prstGeom prst="rect">
            <a:avLst/>
          </a:prstGeom>
        </p:spPr>
        <p:txBody>
          <a:bodyPr anchor="t">
            <a:noAutofit/>
          </a:bodyPr>
          <a:lstStyle>
            <a:lvl1pPr algn="ctr">
              <a:lnSpc>
                <a:spcPct val="110000"/>
              </a:lnSpc>
              <a:defRPr sz="1800" b="0" i="0">
                <a:solidFill>
                  <a:schemeClr val="bg1">
                    <a:lumMod val="75000"/>
                    <a:lumOff val="25000"/>
                  </a:schemeClr>
                </a:solidFill>
                <a:latin typeface="+mn-lt"/>
              </a:defRPr>
            </a:lvl1pPr>
          </a:lstStyle>
          <a:p>
            <a:r>
              <a:rPr lang="en-US" dirty="0"/>
              <a:t>Click to edit Master title style</a:t>
            </a:r>
          </a:p>
        </p:txBody>
      </p:sp>
      <p:sp>
        <p:nvSpPr>
          <p:cNvPr id="8" name="Content Placeholder 6">
            <a:extLst>
              <a:ext uri="{FF2B5EF4-FFF2-40B4-BE49-F238E27FC236}">
                <a16:creationId xmlns:a16="http://schemas.microsoft.com/office/drawing/2014/main" id="{63DD70A9-B50E-61D0-C634-34E20A3D422B}"/>
              </a:ext>
            </a:extLst>
          </p:cNvPr>
          <p:cNvSpPr>
            <a:spLocks noGrp="1"/>
          </p:cNvSpPr>
          <p:nvPr>
            <p:ph sz="quarter" idx="13" hasCustomPrompt="1"/>
          </p:nvPr>
        </p:nvSpPr>
        <p:spPr>
          <a:xfrm>
            <a:off x="1524001" y="1107047"/>
            <a:ext cx="9144000" cy="3660809"/>
          </a:xfrm>
        </p:spPr>
        <p:txBody>
          <a:bodyPr anchor="b">
            <a:noAutofit/>
          </a:bodyPr>
          <a:lstStyle>
            <a:lvl1pPr marL="0" indent="0" algn="ctr">
              <a:lnSpc>
                <a:spcPct val="90000"/>
              </a:lnSpc>
              <a:buNone/>
              <a:defRPr sz="23000" b="0">
                <a:solidFill>
                  <a:schemeClr val="bg1">
                    <a:lumMod val="75000"/>
                    <a:lumOff val="25000"/>
                  </a:schemeClr>
                </a:solidFill>
                <a:latin typeface="+mj-lt"/>
                <a:ea typeface="Batang" panose="02030600000101010101" pitchFamily="18" charset="-127"/>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612647" y="6343955"/>
            <a:ext cx="2202644" cy="365125"/>
          </a:xfrm>
          <a:prstGeom prst="rect">
            <a:avLst/>
          </a:prstGeom>
        </p:spPr>
        <p:txBody>
          <a:bodyPr>
            <a:noAutofit/>
          </a:bodyPr>
          <a:lstStyle>
            <a:lvl1pPr>
              <a:defRPr>
                <a:solidFill>
                  <a:schemeClr val="bg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229600" y="6343955"/>
            <a:ext cx="2805405" cy="365125"/>
          </a:xfrm>
          <a:prstGeom prst="rect">
            <a:avLst/>
          </a:prstGeom>
        </p:spPr>
        <p:txBody>
          <a:bodyPr>
            <a:noAutofit/>
          </a:bodyPr>
          <a:lstStyle>
            <a:lvl1pPr>
              <a:defRPr>
                <a:solidFill>
                  <a:schemeClr val="bg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147096" y="6343955"/>
            <a:ext cx="429207" cy="365125"/>
          </a:xfrm>
          <a:prstGeom prst="rect">
            <a:avLst/>
          </a:prstGeom>
        </p:spPr>
        <p:txBody>
          <a:bodyPr>
            <a:noAutofit/>
          </a:bodyPr>
          <a:lstStyle>
            <a:lvl1pPr>
              <a:defRPr>
                <a:solidFill>
                  <a:schemeClr val="bg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296229958"/>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Number Large 2">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46C6E13-5F92-0B54-E552-A8E8EA32109D}"/>
              </a:ext>
            </a:extLst>
          </p:cNvPr>
          <p:cNvGrpSpPr/>
          <p:nvPr/>
        </p:nvGrpSpPr>
        <p:grpSpPr>
          <a:xfrm flipH="1">
            <a:off x="8353425" y="531607"/>
            <a:ext cx="3838575" cy="6520778"/>
            <a:chOff x="192855" y="531607"/>
            <a:chExt cx="3838575" cy="6520778"/>
          </a:xfrm>
        </p:grpSpPr>
        <p:grpSp>
          <p:nvGrpSpPr>
            <p:cNvPr id="8" name="Group 7">
              <a:extLst>
                <a:ext uri="{FF2B5EF4-FFF2-40B4-BE49-F238E27FC236}">
                  <a16:creationId xmlns:a16="http://schemas.microsoft.com/office/drawing/2014/main" id="{581DD79D-1CEE-4719-00FE-4FD53EA315E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32" name="Freeform 64">
                <a:extLst>
                  <a:ext uri="{FF2B5EF4-FFF2-40B4-BE49-F238E27FC236}">
                    <a16:creationId xmlns:a16="http://schemas.microsoft.com/office/drawing/2014/main" id="{63458FA5-D071-3A46-EB12-8B6C8D6396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1">
                <a:extLst>
                  <a:ext uri="{FF2B5EF4-FFF2-40B4-BE49-F238E27FC236}">
                    <a16:creationId xmlns:a16="http://schemas.microsoft.com/office/drawing/2014/main" id="{4DD1D754-B9F5-6269-D3E0-3703961659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1">
                <a:extLst>
                  <a:ext uri="{FF2B5EF4-FFF2-40B4-BE49-F238E27FC236}">
                    <a16:creationId xmlns:a16="http://schemas.microsoft.com/office/drawing/2014/main" id="{F3A3D4E7-3A71-4AB8-FB08-8CEDD527A7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4">
                <a:extLst>
                  <a:ext uri="{FF2B5EF4-FFF2-40B4-BE49-F238E27FC236}">
                    <a16:creationId xmlns:a16="http://schemas.microsoft.com/office/drawing/2014/main" id="{497067EC-F598-B7C7-88F4-2F57F6D874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4">
                <a:extLst>
                  <a:ext uri="{FF2B5EF4-FFF2-40B4-BE49-F238E27FC236}">
                    <a16:creationId xmlns:a16="http://schemas.microsoft.com/office/drawing/2014/main" id="{1A115B41-BE53-1781-C3A0-8F7DBB6CF7F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7">
                <a:extLst>
                  <a:ext uri="{FF2B5EF4-FFF2-40B4-BE49-F238E27FC236}">
                    <a16:creationId xmlns:a16="http://schemas.microsoft.com/office/drawing/2014/main" id="{AD9F9AC4-59AA-3FED-EB58-ABCC8422A50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0">
                <a:extLst>
                  <a:ext uri="{FF2B5EF4-FFF2-40B4-BE49-F238E27FC236}">
                    <a16:creationId xmlns:a16="http://schemas.microsoft.com/office/drawing/2014/main" id="{5C39FA36-DD8A-A8AF-995B-FEB1B81928A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9">
                <a:extLst>
                  <a:ext uri="{FF2B5EF4-FFF2-40B4-BE49-F238E27FC236}">
                    <a16:creationId xmlns:a16="http://schemas.microsoft.com/office/drawing/2014/main" id="{0435A07F-ABFF-DBCD-9D6E-B060E78839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2">
                <a:extLst>
                  <a:ext uri="{FF2B5EF4-FFF2-40B4-BE49-F238E27FC236}">
                    <a16:creationId xmlns:a16="http://schemas.microsoft.com/office/drawing/2014/main" id="{F61ED471-E9B3-E6FF-4DA3-8663BAB6BB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5">
                <a:extLst>
                  <a:ext uri="{FF2B5EF4-FFF2-40B4-BE49-F238E27FC236}">
                    <a16:creationId xmlns:a16="http://schemas.microsoft.com/office/drawing/2014/main" id="{66D48908-5C19-CE7C-FB3B-E55D124BE8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9">
                <a:extLst>
                  <a:ext uri="{FF2B5EF4-FFF2-40B4-BE49-F238E27FC236}">
                    <a16:creationId xmlns:a16="http://schemas.microsoft.com/office/drawing/2014/main" id="{9EBA239B-B2C2-C1D7-42F7-BB50522E1C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2">
                <a:extLst>
                  <a:ext uri="{FF2B5EF4-FFF2-40B4-BE49-F238E27FC236}">
                    <a16:creationId xmlns:a16="http://schemas.microsoft.com/office/drawing/2014/main" id="{7311065F-4C49-B37C-B6F2-EF021666B0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5">
                <a:extLst>
                  <a:ext uri="{FF2B5EF4-FFF2-40B4-BE49-F238E27FC236}">
                    <a16:creationId xmlns:a16="http://schemas.microsoft.com/office/drawing/2014/main" id="{EADE6C0A-9B31-463A-DC31-450FBFB0EA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4">
                <a:extLst>
                  <a:ext uri="{FF2B5EF4-FFF2-40B4-BE49-F238E27FC236}">
                    <a16:creationId xmlns:a16="http://schemas.microsoft.com/office/drawing/2014/main" id="{715F916F-BDD7-938C-7F9F-15FA32E2E2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a:extLst>
                  <a:ext uri="{FF2B5EF4-FFF2-40B4-BE49-F238E27FC236}">
                    <a16:creationId xmlns:a16="http://schemas.microsoft.com/office/drawing/2014/main" id="{A17F0837-6401-508D-9D16-AC64526C93F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7" name="Line 63">
                  <a:extLst>
                    <a:ext uri="{FF2B5EF4-FFF2-40B4-BE49-F238E27FC236}">
                      <a16:creationId xmlns:a16="http://schemas.microsoft.com/office/drawing/2014/main" id="{201E24E4-9DA0-20F2-7AE3-5DA927CDF4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6">
                  <a:extLst>
                    <a:ext uri="{FF2B5EF4-FFF2-40B4-BE49-F238E27FC236}">
                      <a16:creationId xmlns:a16="http://schemas.microsoft.com/office/drawing/2014/main" id="{F0D81B78-2590-5FE2-3E72-AED10BB9C8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67">
                  <a:extLst>
                    <a:ext uri="{FF2B5EF4-FFF2-40B4-BE49-F238E27FC236}">
                      <a16:creationId xmlns:a16="http://schemas.microsoft.com/office/drawing/2014/main" id="{1B0E3C51-648E-EED1-D8E4-5C1A83A793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80">
                  <a:extLst>
                    <a:ext uri="{FF2B5EF4-FFF2-40B4-BE49-F238E27FC236}">
                      <a16:creationId xmlns:a16="http://schemas.microsoft.com/office/drawing/2014/main" id="{B63F0A42-E73B-9C27-C8AC-5862ECD9A9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83">
                  <a:extLst>
                    <a:ext uri="{FF2B5EF4-FFF2-40B4-BE49-F238E27FC236}">
                      <a16:creationId xmlns:a16="http://schemas.microsoft.com/office/drawing/2014/main" id="{CFD7B0F1-6021-5D68-851A-183A3606E5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86">
                  <a:extLst>
                    <a:ext uri="{FF2B5EF4-FFF2-40B4-BE49-F238E27FC236}">
                      <a16:creationId xmlns:a16="http://schemas.microsoft.com/office/drawing/2014/main" id="{E63766C1-D1F5-CD70-020F-548E19947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89">
                  <a:extLst>
                    <a:ext uri="{FF2B5EF4-FFF2-40B4-BE49-F238E27FC236}">
                      <a16:creationId xmlns:a16="http://schemas.microsoft.com/office/drawing/2014/main" id="{9A7C8B71-FD3E-CF93-F909-DC78EB1BFE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2A83BBBA-0866-8DA7-4C6B-39E5341383F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10" name="Freeform 64">
                <a:extLst>
                  <a:ext uri="{FF2B5EF4-FFF2-40B4-BE49-F238E27FC236}">
                    <a16:creationId xmlns:a16="http://schemas.microsoft.com/office/drawing/2014/main" id="{55F21049-C8CB-1413-A3F0-41A22AF2A7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81">
                <a:extLst>
                  <a:ext uri="{FF2B5EF4-FFF2-40B4-BE49-F238E27FC236}">
                    <a16:creationId xmlns:a16="http://schemas.microsoft.com/office/drawing/2014/main" id="{173F64F1-9A9D-BC7E-B0A0-971F0F0F14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1">
                <a:extLst>
                  <a:ext uri="{FF2B5EF4-FFF2-40B4-BE49-F238E27FC236}">
                    <a16:creationId xmlns:a16="http://schemas.microsoft.com/office/drawing/2014/main" id="{B25A2E7D-3D32-4BB9-A01F-1F77476D5EA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8">
                <a:extLst>
                  <a:ext uri="{FF2B5EF4-FFF2-40B4-BE49-F238E27FC236}">
                    <a16:creationId xmlns:a16="http://schemas.microsoft.com/office/drawing/2014/main" id="{BD1373BC-8861-74A9-F90B-6D147FAB44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4">
                <a:extLst>
                  <a:ext uri="{FF2B5EF4-FFF2-40B4-BE49-F238E27FC236}">
                    <a16:creationId xmlns:a16="http://schemas.microsoft.com/office/drawing/2014/main" id="{1D0F6C7E-8186-9BA9-C089-F165E186A2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7">
                <a:extLst>
                  <a:ext uri="{FF2B5EF4-FFF2-40B4-BE49-F238E27FC236}">
                    <a16:creationId xmlns:a16="http://schemas.microsoft.com/office/drawing/2014/main" id="{359F8A83-D46B-F8FF-DC7C-3C04DCA8FF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0">
                <a:extLst>
                  <a:ext uri="{FF2B5EF4-FFF2-40B4-BE49-F238E27FC236}">
                    <a16:creationId xmlns:a16="http://schemas.microsoft.com/office/drawing/2014/main" id="{BFC83E63-6FC3-C31E-98CE-21843812F0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9">
                <a:extLst>
                  <a:ext uri="{FF2B5EF4-FFF2-40B4-BE49-F238E27FC236}">
                    <a16:creationId xmlns:a16="http://schemas.microsoft.com/office/drawing/2014/main" id="{302ABA44-3B57-F469-6C04-F66BDA7AE5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2">
                <a:extLst>
                  <a:ext uri="{FF2B5EF4-FFF2-40B4-BE49-F238E27FC236}">
                    <a16:creationId xmlns:a16="http://schemas.microsoft.com/office/drawing/2014/main" id="{7AEBB6FD-54FE-C7DA-9A26-50A06339E4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5">
                <a:extLst>
                  <a:ext uri="{FF2B5EF4-FFF2-40B4-BE49-F238E27FC236}">
                    <a16:creationId xmlns:a16="http://schemas.microsoft.com/office/drawing/2014/main" id="{5E33358E-58C6-D35A-1278-C81907C997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9">
                <a:extLst>
                  <a:ext uri="{FF2B5EF4-FFF2-40B4-BE49-F238E27FC236}">
                    <a16:creationId xmlns:a16="http://schemas.microsoft.com/office/drawing/2014/main" id="{03A5740E-D7E5-68C0-948E-9724E0ACF7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82">
                <a:extLst>
                  <a:ext uri="{FF2B5EF4-FFF2-40B4-BE49-F238E27FC236}">
                    <a16:creationId xmlns:a16="http://schemas.microsoft.com/office/drawing/2014/main" id="{8AB4DD54-E3B5-6D41-1243-6F2D21CD99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5">
                <a:extLst>
                  <a:ext uri="{FF2B5EF4-FFF2-40B4-BE49-F238E27FC236}">
                    <a16:creationId xmlns:a16="http://schemas.microsoft.com/office/drawing/2014/main" id="{2A94B732-4A98-2F5C-F80B-6BBDB47064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8">
                <a:extLst>
                  <a:ext uri="{FF2B5EF4-FFF2-40B4-BE49-F238E27FC236}">
                    <a16:creationId xmlns:a16="http://schemas.microsoft.com/office/drawing/2014/main" id="{DF1D8441-3705-CC80-FE5F-2A09989AAF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8F71A31A-59B3-9162-371C-C01A729D0C3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25" name="Line 63">
                  <a:extLst>
                    <a:ext uri="{FF2B5EF4-FFF2-40B4-BE49-F238E27FC236}">
                      <a16:creationId xmlns:a16="http://schemas.microsoft.com/office/drawing/2014/main" id="{7CCBE56E-A31B-4C75-DC85-F53147C4D0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66">
                  <a:extLst>
                    <a:ext uri="{FF2B5EF4-FFF2-40B4-BE49-F238E27FC236}">
                      <a16:creationId xmlns:a16="http://schemas.microsoft.com/office/drawing/2014/main" id="{296ACE92-E4E8-3DA8-53B5-B4C1E3A8D2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7">
                  <a:extLst>
                    <a:ext uri="{FF2B5EF4-FFF2-40B4-BE49-F238E27FC236}">
                      <a16:creationId xmlns:a16="http://schemas.microsoft.com/office/drawing/2014/main" id="{7B0613D4-F0E5-89E7-9C18-8CFA239DF1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80">
                  <a:extLst>
                    <a:ext uri="{FF2B5EF4-FFF2-40B4-BE49-F238E27FC236}">
                      <a16:creationId xmlns:a16="http://schemas.microsoft.com/office/drawing/2014/main" id="{E622BCC5-94CF-3347-DA0D-7358D5BAEC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3">
                  <a:extLst>
                    <a:ext uri="{FF2B5EF4-FFF2-40B4-BE49-F238E27FC236}">
                      <a16:creationId xmlns:a16="http://schemas.microsoft.com/office/drawing/2014/main" id="{7A92BD29-9001-7192-3FC5-2BD68F7AF2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86">
                  <a:extLst>
                    <a:ext uri="{FF2B5EF4-FFF2-40B4-BE49-F238E27FC236}">
                      <a16:creationId xmlns:a16="http://schemas.microsoft.com/office/drawing/2014/main" id="{538F5771-4928-1E01-FE11-700BA53138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89">
                  <a:extLst>
                    <a:ext uri="{FF2B5EF4-FFF2-40B4-BE49-F238E27FC236}">
                      <a16:creationId xmlns:a16="http://schemas.microsoft.com/office/drawing/2014/main" id="{7DCEABB5-FF34-2744-FB43-A0CE5EE8EB4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54" name="Content Placeholder 53">
            <a:extLst>
              <a:ext uri="{FF2B5EF4-FFF2-40B4-BE49-F238E27FC236}">
                <a16:creationId xmlns:a16="http://schemas.microsoft.com/office/drawing/2014/main" id="{8FCCC77F-6C47-D9CF-D034-6C88D17987B1}"/>
              </a:ext>
            </a:extLst>
          </p:cNvPr>
          <p:cNvSpPr>
            <a:spLocks noGrp="1"/>
          </p:cNvSpPr>
          <p:nvPr>
            <p:ph sz="quarter" idx="16" hasCustomPrompt="1"/>
          </p:nvPr>
        </p:nvSpPr>
        <p:spPr>
          <a:xfrm>
            <a:off x="595313" y="660400"/>
            <a:ext cx="7821612" cy="4119563"/>
          </a:xfrm>
        </p:spPr>
        <p:txBody>
          <a:bodyPr anchor="b"/>
          <a:lstStyle>
            <a:lvl1pPr>
              <a:defRPr sz="23200">
                <a:solidFill>
                  <a:schemeClr val="tx1">
                    <a:lumMod val="75000"/>
                    <a:lumOff val="2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612647" y="6343955"/>
            <a:ext cx="2202644" cy="365125"/>
          </a:xfrm>
          <a:prstGeom prst="rect">
            <a:avLst/>
          </a:prstGeom>
        </p:spPr>
        <p:txBody>
          <a:bodyPr/>
          <a:lstStyle>
            <a:lvl1pPr>
              <a:defRPr>
                <a:solidFill>
                  <a:schemeClr val="tx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4693298" y="6343955"/>
            <a:ext cx="2805405" cy="365125"/>
          </a:xfrm>
          <a:prstGeom prst="rect">
            <a:avLst/>
          </a:prstGeom>
        </p:spPr>
        <p:txBody>
          <a:bodyPr/>
          <a:lstStyle>
            <a:lvl1pPr>
              <a:defRPr>
                <a:solidFill>
                  <a:schemeClr val="tx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7953518" y="6343955"/>
            <a:ext cx="429207" cy="365125"/>
          </a:xfrm>
          <a:prstGeom prst="rect">
            <a:avLst/>
          </a:prstGeom>
        </p:spPr>
        <p:txBody>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
        <p:nvSpPr>
          <p:cNvPr id="62" name="Title 61">
            <a:extLst>
              <a:ext uri="{FF2B5EF4-FFF2-40B4-BE49-F238E27FC236}">
                <a16:creationId xmlns:a16="http://schemas.microsoft.com/office/drawing/2014/main" id="{AB82C1FD-F89F-A137-0472-2D6FEB286781}"/>
              </a:ext>
            </a:extLst>
          </p:cNvPr>
          <p:cNvSpPr>
            <a:spLocks noGrp="1"/>
          </p:cNvSpPr>
          <p:nvPr>
            <p:ph type="title"/>
          </p:nvPr>
        </p:nvSpPr>
        <p:spPr>
          <a:xfrm>
            <a:off x="612648" y="4900730"/>
            <a:ext cx="7786687" cy="1097839"/>
          </a:xfrm>
        </p:spPr>
        <p:txBody>
          <a:bodyPr anchor="t"/>
          <a:lstStyle>
            <a:lvl1pPr>
              <a:lnSpc>
                <a:spcPct val="100000"/>
              </a:lnSpc>
              <a:defRPr sz="1800">
                <a:solidFill>
                  <a:schemeClr val="tx1">
                    <a:lumMod val="75000"/>
                    <a:lumOff val="25000"/>
                  </a:schemeClr>
                </a:solidFill>
                <a:latin typeface="+mn-lt"/>
              </a:defRPr>
            </a:lvl1pPr>
          </a:lstStyle>
          <a:p>
            <a:r>
              <a:rPr lang="en-US"/>
              <a:t>Click to edit Master title style</a:t>
            </a:r>
          </a:p>
        </p:txBody>
      </p:sp>
    </p:spTree>
    <p:extLst>
      <p:ext uri="{BB962C8B-B14F-4D97-AF65-F5344CB8AC3E}">
        <p14:creationId xmlns:p14="http://schemas.microsoft.com/office/powerpoint/2010/main" val="252466391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Number Large 3">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7752CF-4BA1-3C90-9F5C-CDB8AA18E744}"/>
              </a:ext>
            </a:extLst>
          </p:cNvPr>
          <p:cNvGrpSpPr/>
          <p:nvPr/>
        </p:nvGrpSpPr>
        <p:grpSpPr>
          <a:xfrm rot="2700000">
            <a:off x="10522137" y="4483036"/>
            <a:ext cx="633413" cy="1862138"/>
            <a:chOff x="5959192" y="333389"/>
            <a:chExt cx="633413" cy="1862138"/>
          </a:xfrm>
        </p:grpSpPr>
        <p:grpSp>
          <p:nvGrpSpPr>
            <p:cNvPr id="8" name="Group 7">
              <a:extLst>
                <a:ext uri="{FF2B5EF4-FFF2-40B4-BE49-F238E27FC236}">
                  <a16:creationId xmlns:a16="http://schemas.microsoft.com/office/drawing/2014/main" id="{99E24818-6F19-BE8F-6603-A7DA9C66BC86}"/>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8F057B91-4F38-726D-D0A5-CAFBB0F15B2E}"/>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9">
                <a:extLst>
                  <a:ext uri="{FF2B5EF4-FFF2-40B4-BE49-F238E27FC236}">
                    <a16:creationId xmlns:a16="http://schemas.microsoft.com/office/drawing/2014/main" id="{FF13D6C9-742D-8DE0-0722-3F9455E0A479}"/>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Line 70">
              <a:extLst>
                <a:ext uri="{FF2B5EF4-FFF2-40B4-BE49-F238E27FC236}">
                  <a16:creationId xmlns:a16="http://schemas.microsoft.com/office/drawing/2014/main" id="{DD4B8E7C-D15D-34D3-2F19-CE7E119866E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531A04BA-1034-8C2D-7B4F-FFE2FEEBF2C1}"/>
              </a:ext>
            </a:extLst>
          </p:cNvPr>
          <p:cNvGrpSpPr/>
          <p:nvPr/>
        </p:nvGrpSpPr>
        <p:grpSpPr>
          <a:xfrm>
            <a:off x="1079500" y="649304"/>
            <a:ext cx="698051" cy="1372591"/>
            <a:chOff x="1079500" y="649304"/>
            <a:chExt cx="698051" cy="1372591"/>
          </a:xfrm>
        </p:grpSpPr>
        <p:sp>
          <p:nvSpPr>
            <p:cNvPr id="13" name="Oval 12">
              <a:extLst>
                <a:ext uri="{FF2B5EF4-FFF2-40B4-BE49-F238E27FC236}">
                  <a16:creationId xmlns:a16="http://schemas.microsoft.com/office/drawing/2014/main" id="{D7573B03-A5C8-6F68-19F8-A605A3FFFA0A}"/>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14" name="Group 13">
              <a:extLst>
                <a:ext uri="{FF2B5EF4-FFF2-40B4-BE49-F238E27FC236}">
                  <a16:creationId xmlns:a16="http://schemas.microsoft.com/office/drawing/2014/main" id="{099CAF66-0082-3FFF-4237-037ECC53BBE7}"/>
                </a:ext>
              </a:extLst>
            </p:cNvPr>
            <p:cNvGrpSpPr/>
            <p:nvPr/>
          </p:nvGrpSpPr>
          <p:grpSpPr>
            <a:xfrm rot="10800000">
              <a:off x="1079500" y="952167"/>
              <a:ext cx="641184" cy="1069728"/>
              <a:chOff x="6484111" y="2967038"/>
              <a:chExt cx="641184" cy="1069728"/>
            </a:xfrm>
          </p:grpSpPr>
          <p:grpSp>
            <p:nvGrpSpPr>
              <p:cNvPr id="15" name="Group 14">
                <a:extLst>
                  <a:ext uri="{FF2B5EF4-FFF2-40B4-BE49-F238E27FC236}">
                    <a16:creationId xmlns:a16="http://schemas.microsoft.com/office/drawing/2014/main" id="{EC8C6674-8594-E6D0-B843-E6B1BC872E42}"/>
                  </a:ext>
                </a:extLst>
              </p:cNvPr>
              <p:cNvGrpSpPr/>
              <p:nvPr/>
            </p:nvGrpSpPr>
            <p:grpSpPr>
              <a:xfrm>
                <a:off x="6808136" y="2967038"/>
                <a:ext cx="317159" cy="932400"/>
                <a:chOff x="6808136" y="2967038"/>
                <a:chExt cx="317159" cy="932400"/>
              </a:xfrm>
            </p:grpSpPr>
            <p:sp>
              <p:nvSpPr>
                <p:cNvPr id="20" name="Freeform 68">
                  <a:extLst>
                    <a:ext uri="{FF2B5EF4-FFF2-40B4-BE49-F238E27FC236}">
                      <a16:creationId xmlns:a16="http://schemas.microsoft.com/office/drawing/2014/main" id="{A4B74803-AB06-F0B5-CAF3-164628FA3D6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9">
                  <a:extLst>
                    <a:ext uri="{FF2B5EF4-FFF2-40B4-BE49-F238E27FC236}">
                      <a16:creationId xmlns:a16="http://schemas.microsoft.com/office/drawing/2014/main" id="{472E58AB-3D73-FE3B-8E9C-C0905E195A9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Line 70">
                  <a:extLst>
                    <a:ext uri="{FF2B5EF4-FFF2-40B4-BE49-F238E27FC236}">
                      <a16:creationId xmlns:a16="http://schemas.microsoft.com/office/drawing/2014/main" id="{8F097B18-FA06-126F-3A35-26C994280755}"/>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8BC258A3-BB98-9C50-05A6-F4E1338502D3}"/>
                  </a:ext>
                </a:extLst>
              </p:cNvPr>
              <p:cNvGrpSpPr/>
              <p:nvPr/>
            </p:nvGrpSpPr>
            <p:grpSpPr>
              <a:xfrm rot="18900000" flipH="1">
                <a:off x="6484111" y="3104366"/>
                <a:ext cx="317159" cy="932400"/>
                <a:chOff x="6808136" y="2967038"/>
                <a:chExt cx="317159" cy="932400"/>
              </a:xfrm>
            </p:grpSpPr>
            <p:sp>
              <p:nvSpPr>
                <p:cNvPr id="17" name="Freeform 68">
                  <a:extLst>
                    <a:ext uri="{FF2B5EF4-FFF2-40B4-BE49-F238E27FC236}">
                      <a16:creationId xmlns:a16="http://schemas.microsoft.com/office/drawing/2014/main" id="{276FDCAB-5D59-FEE2-A415-A5948BAEC4DC}"/>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9">
                  <a:extLst>
                    <a:ext uri="{FF2B5EF4-FFF2-40B4-BE49-F238E27FC236}">
                      <a16:creationId xmlns:a16="http://schemas.microsoft.com/office/drawing/2014/main" id="{E3DF5097-6886-8ADE-885A-24C0B21C7D42}"/>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Line 70">
                  <a:extLst>
                    <a:ext uri="{FF2B5EF4-FFF2-40B4-BE49-F238E27FC236}">
                      <a16:creationId xmlns:a16="http://schemas.microsoft.com/office/drawing/2014/main" id="{5D3400C4-73B6-95B3-1831-80DC32487EEE}"/>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5" name="Title 1">
            <a:extLst>
              <a:ext uri="{FF2B5EF4-FFF2-40B4-BE49-F238E27FC236}">
                <a16:creationId xmlns:a16="http://schemas.microsoft.com/office/drawing/2014/main" id="{D49EFEB0-E2EA-5928-A8E0-4E3586048C61}"/>
              </a:ext>
            </a:extLst>
          </p:cNvPr>
          <p:cNvSpPr>
            <a:spLocks noGrp="1"/>
          </p:cNvSpPr>
          <p:nvPr>
            <p:ph type="title"/>
          </p:nvPr>
        </p:nvSpPr>
        <p:spPr>
          <a:xfrm>
            <a:off x="2208895" y="4893732"/>
            <a:ext cx="7774211" cy="1097280"/>
          </a:xfrm>
          <a:prstGeom prst="rect">
            <a:avLst/>
          </a:prstGeom>
        </p:spPr>
        <p:txBody>
          <a:bodyPr anchor="t">
            <a:noAutofit/>
          </a:bodyPr>
          <a:lstStyle>
            <a:lvl1pPr algn="ctr">
              <a:lnSpc>
                <a:spcPct val="110000"/>
              </a:lnSpc>
              <a:defRPr sz="1800" b="0" i="0">
                <a:solidFill>
                  <a:schemeClr val="tx1">
                    <a:lumMod val="65000"/>
                    <a:lumOff val="35000"/>
                  </a:schemeClr>
                </a:solidFill>
                <a:latin typeface="+mn-lt"/>
              </a:defRPr>
            </a:lvl1pPr>
          </a:lstStyle>
          <a:p>
            <a:r>
              <a:rPr lang="en-US" dirty="0"/>
              <a:t>Click to edit Master title style</a:t>
            </a:r>
          </a:p>
        </p:txBody>
      </p:sp>
      <p:sp>
        <p:nvSpPr>
          <p:cNvPr id="26" name="Content Placeholder 6">
            <a:extLst>
              <a:ext uri="{FF2B5EF4-FFF2-40B4-BE49-F238E27FC236}">
                <a16:creationId xmlns:a16="http://schemas.microsoft.com/office/drawing/2014/main" id="{0152DD09-AB61-4F4C-9E1A-13373B0C0F6A}"/>
              </a:ext>
            </a:extLst>
          </p:cNvPr>
          <p:cNvSpPr>
            <a:spLocks noGrp="1"/>
          </p:cNvSpPr>
          <p:nvPr>
            <p:ph sz="quarter" idx="13" hasCustomPrompt="1"/>
          </p:nvPr>
        </p:nvSpPr>
        <p:spPr>
          <a:xfrm>
            <a:off x="2208895" y="685801"/>
            <a:ext cx="7774211" cy="4082056"/>
          </a:xfrm>
        </p:spPr>
        <p:txBody>
          <a:bodyPr anchor="b">
            <a:noAutofit/>
          </a:bodyPr>
          <a:lstStyle>
            <a:lvl1pPr marL="0" indent="0" algn="ctr">
              <a:lnSpc>
                <a:spcPct val="90000"/>
              </a:lnSpc>
              <a:buNone/>
              <a:defRPr sz="23000" b="0">
                <a:solidFill>
                  <a:schemeClr val="tx1">
                    <a:lumMod val="75000"/>
                    <a:lumOff val="25000"/>
                  </a:schemeClr>
                </a:solidFill>
                <a:latin typeface="+mj-lt"/>
                <a:ea typeface="Batang" panose="02030600000101010101" pitchFamily="18" charset="-127"/>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612647" y="6343955"/>
            <a:ext cx="2202644" cy="365125"/>
          </a:xfrm>
          <a:prstGeom prst="rect">
            <a:avLst/>
          </a:prstGeom>
        </p:spPr>
        <p:txBody>
          <a:bodyPr>
            <a:noAutofit/>
          </a:bodyPr>
          <a:lstStyle>
            <a:lvl1pPr>
              <a:defRPr>
                <a:solidFill>
                  <a:schemeClr val="tx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4693298" y="6343955"/>
            <a:ext cx="2805405"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147096" y="6343955"/>
            <a:ext cx="429207"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2971772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tx2"/>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48CB83-964B-888F-78FF-AACD6099F73A}"/>
              </a:ext>
            </a:extLst>
          </p:cNvPr>
          <p:cNvGrpSpPr/>
          <p:nvPr/>
        </p:nvGrpSpPr>
        <p:grpSpPr>
          <a:xfrm rot="2700000">
            <a:off x="10522137" y="4483036"/>
            <a:ext cx="633413" cy="1862138"/>
            <a:chOff x="5959192" y="333389"/>
            <a:chExt cx="633413" cy="1862138"/>
          </a:xfrm>
        </p:grpSpPr>
        <p:grpSp>
          <p:nvGrpSpPr>
            <p:cNvPr id="8" name="Group 7">
              <a:extLst>
                <a:ext uri="{FF2B5EF4-FFF2-40B4-BE49-F238E27FC236}">
                  <a16:creationId xmlns:a16="http://schemas.microsoft.com/office/drawing/2014/main" id="{70C17E4C-DCC6-2046-B2E1-D1E0332600F0}"/>
                </a:ext>
              </a:extLst>
            </p:cNvPr>
            <p:cNvGrpSpPr/>
            <p:nvPr/>
          </p:nvGrpSpPr>
          <p:grpSpPr>
            <a:xfrm>
              <a:off x="5959192" y="333389"/>
              <a:ext cx="633413" cy="1419225"/>
              <a:chOff x="5959192" y="333389"/>
              <a:chExt cx="633413" cy="1419225"/>
            </a:xfrm>
          </p:grpSpPr>
          <p:sp>
            <p:nvSpPr>
              <p:cNvPr id="10" name="Freeform 68">
                <a:extLst>
                  <a:ext uri="{FF2B5EF4-FFF2-40B4-BE49-F238E27FC236}">
                    <a16:creationId xmlns:a16="http://schemas.microsoft.com/office/drawing/2014/main" id="{89C58AF8-D1AE-E262-2941-EECB2D418E11}"/>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9">
                <a:extLst>
                  <a:ext uri="{FF2B5EF4-FFF2-40B4-BE49-F238E27FC236}">
                    <a16:creationId xmlns:a16="http://schemas.microsoft.com/office/drawing/2014/main" id="{2F5AE8CC-0485-3842-29F8-DB900BDA6A6B}"/>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Line 70">
              <a:extLst>
                <a:ext uri="{FF2B5EF4-FFF2-40B4-BE49-F238E27FC236}">
                  <a16:creationId xmlns:a16="http://schemas.microsoft.com/office/drawing/2014/main" id="{79EAF4E3-F1D3-E6D6-FE15-A6142C1ED9AE}"/>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9140952" cy="914400"/>
          </a:xfrm>
          <a:prstGeom prst="rect">
            <a:avLst/>
          </a:prstGeom>
        </p:spPr>
        <p:txBody>
          <a:bodyPr>
            <a:noAutofit/>
          </a:bodyPr>
          <a:lstStyle>
            <a:lvl1pPr>
              <a:defRPr>
                <a:solidFill>
                  <a:schemeClr val="bg1">
                    <a:lumMod val="75000"/>
                    <a:lumOff val="25000"/>
                  </a:schemeClr>
                </a:solidFill>
                <a:latin typeface="+mj-lt"/>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09600" y="685800"/>
            <a:ext cx="9144000" cy="5486399"/>
          </a:xfrm>
        </p:spPr>
        <p:txBody>
          <a:bodyPr anchor="t">
            <a:noAutofit/>
          </a:bodyPr>
          <a:lstStyle>
            <a:lvl1pPr marL="0" indent="0">
              <a:lnSpc>
                <a:spcPct val="90000"/>
              </a:lnSpc>
              <a:buNone/>
              <a:defRPr sz="5000" b="0" cap="all" baseline="0">
                <a:solidFill>
                  <a:schemeClr val="bg1">
                    <a:lumMod val="75000"/>
                    <a:lumOff val="25000"/>
                  </a:schemeClr>
                </a:solidFill>
                <a:latin typeface="+mj-lt"/>
                <a:ea typeface="Batang" panose="02030600000101010101" pitchFamily="18" charset="-127"/>
              </a:defRPr>
            </a:lvl1pPr>
            <a:lvl2pPr marL="228600" indent="0">
              <a:lnSpc>
                <a:spcPct val="90000"/>
              </a:lnSpc>
              <a:buNone/>
              <a:defRPr sz="5000" b="0" cap="all" baseline="0">
                <a:solidFill>
                  <a:schemeClr val="bg1">
                    <a:lumMod val="75000"/>
                    <a:lumOff val="25000"/>
                  </a:schemeClr>
                </a:solidFill>
                <a:latin typeface="+mj-lt"/>
                <a:ea typeface="Batang" panose="02030600000101010101" pitchFamily="18" charset="-127"/>
              </a:defRPr>
            </a:lvl2pPr>
            <a:lvl3pPr marL="457200" indent="0">
              <a:lnSpc>
                <a:spcPct val="90000"/>
              </a:lnSpc>
              <a:buNone/>
              <a:defRPr sz="5000" b="0" cap="all" baseline="0">
                <a:solidFill>
                  <a:schemeClr val="bg1">
                    <a:lumMod val="75000"/>
                    <a:lumOff val="25000"/>
                  </a:schemeClr>
                </a:solidFill>
                <a:latin typeface="+mj-lt"/>
                <a:ea typeface="Batang" panose="02030600000101010101" pitchFamily="18" charset="-127"/>
              </a:defRPr>
            </a:lvl3pPr>
            <a:lvl4pPr marL="685800" indent="0">
              <a:lnSpc>
                <a:spcPct val="90000"/>
              </a:lnSpc>
              <a:buNone/>
              <a:defRPr sz="5000" b="0" cap="all" baseline="0">
                <a:solidFill>
                  <a:schemeClr val="bg1">
                    <a:lumMod val="75000"/>
                    <a:lumOff val="25000"/>
                  </a:schemeClr>
                </a:solidFill>
                <a:latin typeface="+mj-lt"/>
                <a:ea typeface="Batang" panose="02030600000101010101" pitchFamily="18" charset="-127"/>
              </a:defRPr>
            </a:lvl4pPr>
            <a:lvl5pPr marL="914400" indent="0">
              <a:lnSpc>
                <a:spcPct val="90000"/>
              </a:lnSpc>
              <a:buNone/>
              <a:defRPr sz="5000" b="0" cap="all" baseline="0">
                <a:solidFill>
                  <a:schemeClr val="bg1">
                    <a:lumMod val="75000"/>
                    <a:lumOff val="25000"/>
                  </a:schemeClr>
                </a:solidFill>
                <a:latin typeface="+mj-lt"/>
                <a:ea typeface="Batang" panose="02030600000101010101" pitchFamily="18" charset="-127"/>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612647" y="6343955"/>
            <a:ext cx="2202644" cy="365125"/>
          </a:xfrm>
          <a:prstGeom prst="rect">
            <a:avLst/>
          </a:prstGeom>
        </p:spPr>
        <p:txBody>
          <a:bodyPr>
            <a:noAutofit/>
          </a:bodyPr>
          <a:lstStyle>
            <a:lvl1pPr>
              <a:defRPr>
                <a:solidFill>
                  <a:schemeClr val="bg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693298" y="6343955"/>
            <a:ext cx="2805405" cy="365125"/>
          </a:xfrm>
          <a:prstGeom prst="rect">
            <a:avLst/>
          </a:prstGeom>
        </p:spPr>
        <p:txBody>
          <a:bodyPr>
            <a:noAutofit/>
          </a:bodyPr>
          <a:lstStyle>
            <a:lvl1pPr>
              <a:defRPr>
                <a:solidFill>
                  <a:schemeClr val="bg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47096" y="6343955"/>
            <a:ext cx="429207" cy="365125"/>
          </a:xfrm>
          <a:prstGeom prst="rect">
            <a:avLst/>
          </a:prstGeom>
        </p:spPr>
        <p:txBody>
          <a:bodyPr/>
          <a:lstStyle>
            <a:lvl1pPr>
              <a:defRPr>
                <a:solidFill>
                  <a:schemeClr val="bg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019537557"/>
      </p:ext>
    </p:extLst>
  </p:cSld>
  <p:clrMapOvr>
    <a:overrideClrMapping bg1="dk1" tx1="lt1" bg2="dk2" tx2="lt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tatement 2">
    <p:bg>
      <p:bgPr>
        <a:solidFill>
          <a:schemeClr val="bg2"/>
        </a:solidFill>
        <a:effectLst/>
      </p:bgPr>
    </p:bg>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E21DD9B6-52E0-7169-7976-70CDEAC828D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flipV="1">
            <a:off x="9970657" y="4426541"/>
            <a:ext cx="1785984" cy="2211229"/>
            <a:chOff x="3125006" y="3171595"/>
            <a:chExt cx="1785984" cy="2211229"/>
          </a:xfrm>
        </p:grpSpPr>
        <p:grpSp>
          <p:nvGrpSpPr>
            <p:cNvPr id="102" name="Group 101">
              <a:extLst>
                <a:ext uri="{FF2B5EF4-FFF2-40B4-BE49-F238E27FC236}">
                  <a16:creationId xmlns:a16="http://schemas.microsoft.com/office/drawing/2014/main" id="{B03227F6-7039-B94F-5997-1E17787AFC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6" name="Straight Connector 105">
                <a:extLst>
                  <a:ext uri="{FF2B5EF4-FFF2-40B4-BE49-F238E27FC236}">
                    <a16:creationId xmlns:a16="http://schemas.microsoft.com/office/drawing/2014/main" id="{558E3E8E-104E-EA41-08BF-5E318159E56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5B027AC-13FC-39C1-D473-0A3B1455E031}"/>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8" name="Rectangle 30">
                <a:extLst>
                  <a:ext uri="{FF2B5EF4-FFF2-40B4-BE49-F238E27FC236}">
                    <a16:creationId xmlns:a16="http://schemas.microsoft.com/office/drawing/2014/main" id="{B71D1F97-BF2F-7148-AB61-48B42BC257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30">
                <a:extLst>
                  <a:ext uri="{FF2B5EF4-FFF2-40B4-BE49-F238E27FC236}">
                    <a16:creationId xmlns:a16="http://schemas.microsoft.com/office/drawing/2014/main" id="{85AF10AC-3AF6-1059-BD35-B708FF8A83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13FE67EB-BA30-8EDC-4BF6-4558CC75E4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4" name="Freeform: Shape 141">
                <a:extLst>
                  <a:ext uri="{FF2B5EF4-FFF2-40B4-BE49-F238E27FC236}">
                    <a16:creationId xmlns:a16="http://schemas.microsoft.com/office/drawing/2014/main" id="{D710C972-B401-AED7-77AF-04633FE1C9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5" name="Freeform: Shape 142">
                <a:extLst>
                  <a:ext uri="{FF2B5EF4-FFF2-40B4-BE49-F238E27FC236}">
                    <a16:creationId xmlns:a16="http://schemas.microsoft.com/office/drawing/2014/main" id="{0E8234D7-B4D9-A716-9C7B-C53935A5AD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8226552" cy="914400"/>
          </a:xfrm>
          <a:prstGeom prst="rect">
            <a:avLst/>
          </a:prstGeom>
        </p:spPr>
        <p:txBody>
          <a:bodyPr>
            <a:noAutofit/>
          </a:bodyPr>
          <a:lstStyle>
            <a:lvl1pPr>
              <a:defRPr>
                <a:solidFill>
                  <a:schemeClr val="tx1">
                    <a:lumMod val="75000"/>
                    <a:lumOff val="25000"/>
                  </a:schemeClr>
                </a:solidFill>
                <a:latin typeface="+mj-lt"/>
              </a:defRPr>
            </a:lvl1pPr>
          </a:lstStyle>
          <a:p>
            <a:r>
              <a:rPr lang="en-US" dirty="0"/>
              <a:t>Click to edit Master title style</a:t>
            </a:r>
          </a:p>
        </p:txBody>
      </p:sp>
      <p:sp>
        <p:nvSpPr>
          <p:cNvPr id="6" name="Content Placeholder 6">
            <a:extLst>
              <a:ext uri="{FF2B5EF4-FFF2-40B4-BE49-F238E27FC236}">
                <a16:creationId xmlns:a16="http://schemas.microsoft.com/office/drawing/2014/main" id="{FC17A020-D6A3-77F7-85C7-53BE80D9026D}"/>
              </a:ext>
            </a:extLst>
          </p:cNvPr>
          <p:cNvSpPr>
            <a:spLocks noGrp="1"/>
          </p:cNvSpPr>
          <p:nvPr>
            <p:ph sz="quarter" idx="13" hasCustomPrompt="1"/>
          </p:nvPr>
        </p:nvSpPr>
        <p:spPr>
          <a:xfrm>
            <a:off x="609600" y="685800"/>
            <a:ext cx="8229600" cy="5486399"/>
          </a:xfrm>
        </p:spPr>
        <p:txBody>
          <a:bodyPr anchor="ctr">
            <a:noAutofit/>
          </a:bodyPr>
          <a:lstStyle>
            <a:lvl1pPr marL="0" indent="0">
              <a:lnSpc>
                <a:spcPct val="90000"/>
              </a:lnSpc>
              <a:buNone/>
              <a:defRPr sz="5000" b="0" cap="all" baseline="0">
                <a:solidFill>
                  <a:schemeClr val="tx1">
                    <a:lumMod val="75000"/>
                    <a:lumOff val="25000"/>
                  </a:schemeClr>
                </a:solidFill>
                <a:latin typeface="+mj-lt"/>
                <a:ea typeface="Batang" panose="02030600000101010101" pitchFamily="18" charset="-127"/>
              </a:defRPr>
            </a:lvl1pPr>
            <a:lvl2pPr marL="228600" indent="0">
              <a:lnSpc>
                <a:spcPct val="90000"/>
              </a:lnSpc>
              <a:buNone/>
              <a:defRPr sz="5000" b="0" cap="all" baseline="0">
                <a:solidFill>
                  <a:schemeClr val="tx1">
                    <a:lumMod val="75000"/>
                    <a:lumOff val="25000"/>
                  </a:schemeClr>
                </a:solidFill>
                <a:latin typeface="+mj-lt"/>
                <a:ea typeface="Batang" panose="02030600000101010101" pitchFamily="18" charset="-127"/>
              </a:defRPr>
            </a:lvl2pPr>
            <a:lvl3pPr marL="457200" indent="0">
              <a:lnSpc>
                <a:spcPct val="90000"/>
              </a:lnSpc>
              <a:buNone/>
              <a:defRPr sz="5000" b="0" cap="all" baseline="0">
                <a:solidFill>
                  <a:schemeClr val="tx1">
                    <a:lumMod val="75000"/>
                    <a:lumOff val="25000"/>
                  </a:schemeClr>
                </a:solidFill>
                <a:latin typeface="+mj-lt"/>
                <a:ea typeface="Batang" panose="02030600000101010101" pitchFamily="18" charset="-127"/>
              </a:defRPr>
            </a:lvl3pPr>
            <a:lvl4pPr marL="685800" indent="0">
              <a:lnSpc>
                <a:spcPct val="90000"/>
              </a:lnSpc>
              <a:buNone/>
              <a:defRPr sz="5000" b="0" cap="all" baseline="0">
                <a:solidFill>
                  <a:schemeClr val="tx1">
                    <a:lumMod val="75000"/>
                    <a:lumOff val="25000"/>
                  </a:schemeClr>
                </a:solidFill>
                <a:latin typeface="+mj-lt"/>
                <a:ea typeface="Batang" panose="02030600000101010101" pitchFamily="18" charset="-127"/>
              </a:defRPr>
            </a:lvl4pPr>
            <a:lvl5pPr marL="914400" indent="0">
              <a:lnSpc>
                <a:spcPct val="90000"/>
              </a:lnSpc>
              <a:buNone/>
              <a:defRPr sz="5000" b="0" cap="all" baseline="0">
                <a:solidFill>
                  <a:schemeClr val="tx1">
                    <a:lumMod val="75000"/>
                    <a:lumOff val="25000"/>
                  </a:schemeClr>
                </a:solidFill>
                <a:latin typeface="+mj-lt"/>
                <a:ea typeface="Batang" panose="02030600000101010101" pitchFamily="18" charset="-127"/>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612647" y="6343955"/>
            <a:ext cx="2202644" cy="365125"/>
          </a:xfrm>
          <a:prstGeom prst="rect">
            <a:avLst/>
          </a:prstGeom>
        </p:spPr>
        <p:txBody>
          <a:bodyPr>
            <a:noAutofit/>
          </a:bodyPr>
          <a:lstStyle>
            <a:lvl1pPr>
              <a:defRPr>
                <a:solidFill>
                  <a:schemeClr val="tx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693298" y="6343955"/>
            <a:ext cx="2805405" cy="365125"/>
          </a:xfrm>
          <a:prstGeom prst="rect">
            <a:avLst/>
          </a:prstGeom>
        </p:spPr>
        <p:txBody>
          <a:bodyPr>
            <a:noAutofit/>
          </a:bodyPr>
          <a:lstStyle>
            <a:lvl1pPr>
              <a:defRPr>
                <a:solidFill>
                  <a:schemeClr val="tx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47096" y="6343955"/>
            <a:ext cx="429207" cy="365125"/>
          </a:xfrm>
          <a:prstGeom prst="rect">
            <a:avLst/>
          </a:prstGeom>
        </p:spPr>
        <p:txBody>
          <a:bodyPr>
            <a:noAutofit/>
          </a:bodyPr>
          <a:lstStyle>
            <a:lvl1pPr>
              <a:defRPr>
                <a:solidFill>
                  <a:schemeClr val="tx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744729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371601" y="1027622"/>
            <a:ext cx="3429000" cy="1868557"/>
          </a:xfrm>
          <a:noFill/>
        </p:spPr>
        <p:txBody>
          <a:bodyPr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486400" y="1027623"/>
            <a:ext cx="4648200" cy="44845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C3EE3A63-0174-4F36-AB66-61B83C7C9647}"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64588839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62BAAD8-5E23-403F-8F97-DCFB134B81A8}"/>
              </a:ext>
            </a:extLst>
          </p:cNvPr>
          <p:cNvGrpSpPr/>
          <p:nvPr/>
        </p:nvGrpSpPr>
        <p:grpSpPr>
          <a:xfrm flipH="1">
            <a:off x="10414450" y="651327"/>
            <a:ext cx="698051" cy="1372591"/>
            <a:chOff x="1079500" y="649304"/>
            <a:chExt cx="698051" cy="1372591"/>
          </a:xfrm>
        </p:grpSpPr>
        <p:sp>
          <p:nvSpPr>
            <p:cNvPr id="7" name="Oval 6">
              <a:extLst>
                <a:ext uri="{FF2B5EF4-FFF2-40B4-BE49-F238E27FC236}">
                  <a16:creationId xmlns:a16="http://schemas.microsoft.com/office/drawing/2014/main" id="{078DB782-5204-DE67-F9A0-4A906680A49F}"/>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9" name="Group 8">
              <a:extLst>
                <a:ext uri="{FF2B5EF4-FFF2-40B4-BE49-F238E27FC236}">
                  <a16:creationId xmlns:a16="http://schemas.microsoft.com/office/drawing/2014/main" id="{9E76D249-95D9-CBEC-64CA-3FDC7A1CE75D}"/>
                </a:ext>
              </a:extLst>
            </p:cNvPr>
            <p:cNvGrpSpPr/>
            <p:nvPr/>
          </p:nvGrpSpPr>
          <p:grpSpPr>
            <a:xfrm rot="10800000">
              <a:off x="1079500" y="952167"/>
              <a:ext cx="641184" cy="1069728"/>
              <a:chOff x="6484111" y="2967038"/>
              <a:chExt cx="641184" cy="1069728"/>
            </a:xfrm>
          </p:grpSpPr>
          <p:grpSp>
            <p:nvGrpSpPr>
              <p:cNvPr id="10" name="Group 9">
                <a:extLst>
                  <a:ext uri="{FF2B5EF4-FFF2-40B4-BE49-F238E27FC236}">
                    <a16:creationId xmlns:a16="http://schemas.microsoft.com/office/drawing/2014/main" id="{D99002E3-B8F9-2383-6644-7A34CD978308}"/>
                  </a:ext>
                </a:extLst>
              </p:cNvPr>
              <p:cNvGrpSpPr/>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2ECA2663-32CE-943D-6756-F1FBDD98A6D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CF1D89AC-FE53-59CC-9C9A-D5095FCF28F8}"/>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97AE4A79-7C94-350A-D123-528B8EE9361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0E7156A5-D641-1556-B542-155C3BCD690B}"/>
                  </a:ext>
                </a:extLst>
              </p:cNvPr>
              <p:cNvGrpSpPr/>
              <p:nvPr/>
            </p:nvGrpSpPr>
            <p:grpSpPr>
              <a:xfrm rot="18900000" flipH="1">
                <a:off x="6484111" y="3104366"/>
                <a:ext cx="317159" cy="932400"/>
                <a:chOff x="6808136" y="2967038"/>
                <a:chExt cx="317159" cy="932400"/>
              </a:xfrm>
            </p:grpSpPr>
            <p:sp>
              <p:nvSpPr>
                <p:cNvPr id="12" name="Freeform 68">
                  <a:extLst>
                    <a:ext uri="{FF2B5EF4-FFF2-40B4-BE49-F238E27FC236}">
                      <a16:creationId xmlns:a16="http://schemas.microsoft.com/office/drawing/2014/main" id="{9DD821AB-1AFD-00AE-F5AC-072FA2831CC5}"/>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B44CFD51-7AA3-6464-ABAC-BCABA0E25597}"/>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Line 70">
                  <a:extLst>
                    <a:ext uri="{FF2B5EF4-FFF2-40B4-BE49-F238E27FC236}">
                      <a16:creationId xmlns:a16="http://schemas.microsoft.com/office/drawing/2014/main" id="{3F6E13E8-6620-20F1-EFC9-DCAC2774FBC8}"/>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9140107" cy="914400"/>
          </a:xfrm>
          <a:prstGeom prst="rect">
            <a:avLst/>
          </a:prstGeom>
        </p:spPr>
        <p:txBody>
          <a:bodyPr>
            <a:noAutofit/>
          </a:bodyPr>
          <a:lstStyle/>
          <a:p>
            <a:r>
              <a:rPr lang="en-US"/>
              <a:t>Click to edit Master title style</a:t>
            </a:r>
          </a:p>
        </p:txBody>
      </p:sp>
      <p:sp>
        <p:nvSpPr>
          <p:cNvPr id="20" name="Content Placeholder 19">
            <a:extLst>
              <a:ext uri="{FF2B5EF4-FFF2-40B4-BE49-F238E27FC236}">
                <a16:creationId xmlns:a16="http://schemas.microsoft.com/office/drawing/2014/main" id="{9C628F80-5DEA-8C31-B904-3BC56FDFF696}"/>
              </a:ext>
            </a:extLst>
          </p:cNvPr>
          <p:cNvSpPr>
            <a:spLocks noGrp="1"/>
          </p:cNvSpPr>
          <p:nvPr>
            <p:ph sz="quarter" idx="14" hasCustomPrompt="1"/>
          </p:nvPr>
        </p:nvSpPr>
        <p:spPr>
          <a:xfrm>
            <a:off x="612775" y="650875"/>
            <a:ext cx="9139238" cy="5521325"/>
          </a:xfrm>
        </p:spPr>
        <p:txBody>
          <a:bodyPr anchor="b"/>
          <a:lstStyle>
            <a:lvl1pPr>
              <a:lnSpc>
                <a:spcPct val="90000"/>
              </a:lnSpc>
              <a:defRPr sz="5000" cap="all" baseline="0">
                <a:solidFill>
                  <a:schemeClr val="tx1">
                    <a:lumMod val="75000"/>
                    <a:lumOff val="25000"/>
                  </a:schemeClr>
                </a:solidFill>
                <a:latin typeface="+mj-lt"/>
              </a:defRPr>
            </a:lvl1pPr>
            <a:lvl2pPr>
              <a:lnSpc>
                <a:spcPct val="90000"/>
              </a:lnSpc>
              <a:defRPr sz="5000" cap="all" baseline="0">
                <a:solidFill>
                  <a:schemeClr val="tx1">
                    <a:lumMod val="75000"/>
                    <a:lumOff val="25000"/>
                  </a:schemeClr>
                </a:solidFill>
                <a:latin typeface="+mj-lt"/>
              </a:defRPr>
            </a:lvl2pPr>
            <a:lvl3pPr>
              <a:lnSpc>
                <a:spcPct val="90000"/>
              </a:lnSpc>
              <a:defRPr sz="5000" cap="all" baseline="0">
                <a:solidFill>
                  <a:schemeClr val="tx1">
                    <a:lumMod val="75000"/>
                    <a:lumOff val="25000"/>
                  </a:schemeClr>
                </a:solidFill>
                <a:latin typeface="+mj-lt"/>
              </a:defRPr>
            </a:lvl3pPr>
            <a:lvl4pPr>
              <a:lnSpc>
                <a:spcPct val="90000"/>
              </a:lnSpc>
              <a:defRPr sz="5000" cap="all" baseline="0">
                <a:solidFill>
                  <a:schemeClr val="tx1">
                    <a:lumMod val="75000"/>
                    <a:lumOff val="25000"/>
                  </a:schemeClr>
                </a:solidFill>
                <a:latin typeface="+mj-lt"/>
              </a:defRPr>
            </a:lvl4pPr>
            <a:lvl5pPr>
              <a:lnSpc>
                <a:spcPct val="90000"/>
              </a:lnSpc>
              <a:defRPr sz="5000" cap="all" baseline="0">
                <a:solidFill>
                  <a:schemeClr val="tx1">
                    <a:lumMod val="75000"/>
                    <a:lumOff val="25000"/>
                  </a:schemeClr>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374041533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0FA8BD-104F-B62D-9686-170237442A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a:off x="4987925" y="49440"/>
            <a:ext cx="2216150" cy="1177924"/>
            <a:chOff x="4987925" y="2840038"/>
            <a:chExt cx="2216150" cy="1177924"/>
          </a:xfrm>
        </p:grpSpPr>
        <p:sp>
          <p:nvSpPr>
            <p:cNvPr id="8" name="Rectangle 7">
              <a:extLst>
                <a:ext uri="{FF2B5EF4-FFF2-40B4-BE49-F238E27FC236}">
                  <a16:creationId xmlns:a16="http://schemas.microsoft.com/office/drawing/2014/main" id="{68ED83C9-BFC9-A791-3662-CB404216CE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AC42635-B2C5-71D2-D5BF-7BB171F5997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0" name="Group 9">
                <a:extLst>
                  <a:ext uri="{FF2B5EF4-FFF2-40B4-BE49-F238E27FC236}">
                    <a16:creationId xmlns:a16="http://schemas.microsoft.com/office/drawing/2014/main" id="{88DB8B70-A837-784C-BE01-7662C397EFB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5" name="Freeform 68">
                  <a:extLst>
                    <a:ext uri="{FF2B5EF4-FFF2-40B4-BE49-F238E27FC236}">
                      <a16:creationId xmlns:a16="http://schemas.microsoft.com/office/drawing/2014/main" id="{D944038A-4F94-C29A-5020-589829E2C3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69">
                  <a:extLst>
                    <a:ext uri="{FF2B5EF4-FFF2-40B4-BE49-F238E27FC236}">
                      <a16:creationId xmlns:a16="http://schemas.microsoft.com/office/drawing/2014/main" id="{CA018A91-4BC0-5B20-4336-EE7FA90F2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Line 70">
                  <a:extLst>
                    <a:ext uri="{FF2B5EF4-FFF2-40B4-BE49-F238E27FC236}">
                      <a16:creationId xmlns:a16="http://schemas.microsoft.com/office/drawing/2014/main" id="{4920CAFD-E512-4531-1169-ED481576A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0EE3CA6F-C175-A73F-2E44-C039243F5AD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2" name="Freeform 68">
                  <a:extLst>
                    <a:ext uri="{FF2B5EF4-FFF2-40B4-BE49-F238E27FC236}">
                      <a16:creationId xmlns:a16="http://schemas.microsoft.com/office/drawing/2014/main" id="{2803DC2E-CE34-806E-D2CE-9F0121A4C3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9">
                  <a:extLst>
                    <a:ext uri="{FF2B5EF4-FFF2-40B4-BE49-F238E27FC236}">
                      <a16:creationId xmlns:a16="http://schemas.microsoft.com/office/drawing/2014/main" id="{A6A7E506-4934-4A00-8743-D201E56C2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Line 70">
                  <a:extLst>
                    <a:ext uri="{FF2B5EF4-FFF2-40B4-BE49-F238E27FC236}">
                      <a16:creationId xmlns:a16="http://schemas.microsoft.com/office/drawing/2014/main" id="{6D4C5F55-56C0-223F-9074-8C8EA50BA5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3169920" y="4617355"/>
            <a:ext cx="5852160" cy="1545333"/>
          </a:xfrm>
          <a:prstGeom prst="rect">
            <a:avLst/>
          </a:prstGeom>
        </p:spPr>
        <p:txBody>
          <a:bodyPr anchor="ctr">
            <a:noAutofit/>
          </a:bodyPr>
          <a:lstStyle>
            <a:lvl1pPr algn="ctr">
              <a:lnSpc>
                <a:spcPct val="120000"/>
              </a:lnSpc>
              <a:defRPr sz="1800" b="0" i="0" spc="0">
                <a:solidFill>
                  <a:schemeClr val="tx1">
                    <a:lumMod val="65000"/>
                    <a:lumOff val="35000"/>
                  </a:schemeClr>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2925456"/>
          </a:xfrm>
        </p:spPr>
        <p:txBody>
          <a:bodyPr anchor="b">
            <a:noAutofit/>
          </a:bodyPr>
          <a:lstStyle>
            <a:lvl1pPr marL="164592" indent="-164592" algn="ctr">
              <a:lnSpc>
                <a:spcPct val="90000"/>
              </a:lnSpc>
              <a:spcBef>
                <a:spcPts val="0"/>
              </a:spcBef>
              <a:buNone/>
              <a:defRPr sz="4000" cap="all" baseline="0">
                <a:solidFill>
                  <a:schemeClr val="tx1">
                    <a:lumMod val="75000"/>
                    <a:lumOff val="25000"/>
                  </a:schemeClr>
                </a:solidFill>
                <a:latin typeface="+mj-lt"/>
                <a:ea typeface="Batang" panose="02030600000101010101" pitchFamily="18" charset="-127"/>
              </a:defRPr>
            </a:lvl1pPr>
          </a:lstStyle>
          <a:p>
            <a:pPr lvl="0"/>
            <a:r>
              <a:rPr lang="en-US" dirty="0"/>
              <a:t>Click to add Quote</a:t>
            </a:r>
          </a:p>
        </p:txBody>
      </p:sp>
      <p:cxnSp>
        <p:nvCxnSpPr>
          <p:cNvPr id="20" name="Straight Connector 19">
            <a:extLst>
              <a:ext uri="{FF2B5EF4-FFF2-40B4-BE49-F238E27FC236}">
                <a16:creationId xmlns:a16="http://schemas.microsoft.com/office/drawing/2014/main" id="{CDB58263-7B3B-44AD-A3FB-5F78690F9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821680" y="4365765"/>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48760068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A4D7B3C-E2E2-A99D-707D-4A29E0F78A04}"/>
              </a:ext>
            </a:extLst>
          </p:cNvPr>
          <p:cNvGrpSpPr/>
          <p:nvPr/>
        </p:nvGrpSpPr>
        <p:grpSpPr>
          <a:xfrm flipH="1">
            <a:off x="9740417" y="457964"/>
            <a:ext cx="2227875" cy="5970551"/>
            <a:chOff x="9740417" y="457964"/>
            <a:chExt cx="2227875" cy="5970551"/>
          </a:xfrm>
        </p:grpSpPr>
        <p:grpSp>
          <p:nvGrpSpPr>
            <p:cNvPr id="14" name="Group 13">
              <a:extLst>
                <a:ext uri="{FF2B5EF4-FFF2-40B4-BE49-F238E27FC236}">
                  <a16:creationId xmlns:a16="http://schemas.microsoft.com/office/drawing/2014/main" id="{039081ED-1E4D-835D-7830-219AA69ADBE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30" name="Group 29">
                <a:extLst>
                  <a:ext uri="{FF2B5EF4-FFF2-40B4-BE49-F238E27FC236}">
                    <a16:creationId xmlns:a16="http://schemas.microsoft.com/office/drawing/2014/main" id="{87482348-118F-172A-CEC2-0BE109082A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6" name="Group 35">
                  <a:extLst>
                    <a:ext uri="{FF2B5EF4-FFF2-40B4-BE49-F238E27FC236}">
                      <a16:creationId xmlns:a16="http://schemas.microsoft.com/office/drawing/2014/main" id="{E24D7200-718C-1F03-6154-C121CE065B0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40" name="Straight Connector 39">
                    <a:extLst>
                      <a:ext uri="{FF2B5EF4-FFF2-40B4-BE49-F238E27FC236}">
                        <a16:creationId xmlns:a16="http://schemas.microsoft.com/office/drawing/2014/main" id="{92B64D78-7934-3FE5-87D9-F3A7D5D6AD6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A497D00-6369-FB97-B6F8-5A6E5F82321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2" name="Rectangle 30">
                    <a:extLst>
                      <a:ext uri="{FF2B5EF4-FFF2-40B4-BE49-F238E27FC236}">
                        <a16:creationId xmlns:a16="http://schemas.microsoft.com/office/drawing/2014/main" id="{E7E05EA8-E3B5-A489-7929-069B330E97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0">
                    <a:extLst>
                      <a:ext uri="{FF2B5EF4-FFF2-40B4-BE49-F238E27FC236}">
                        <a16:creationId xmlns:a16="http://schemas.microsoft.com/office/drawing/2014/main" id="{1B76326D-6549-36D1-8925-974843D03D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1F73DD90-9C8D-3260-09BF-779734AD5C8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8" name="Freeform: Shape 57">
                    <a:extLst>
                      <a:ext uri="{FF2B5EF4-FFF2-40B4-BE49-F238E27FC236}">
                        <a16:creationId xmlns:a16="http://schemas.microsoft.com/office/drawing/2014/main" id="{507ED09C-B71C-F301-CEBB-E4EAA116F4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9" name="Freeform: Shape 58">
                    <a:extLst>
                      <a:ext uri="{FF2B5EF4-FFF2-40B4-BE49-F238E27FC236}">
                        <a16:creationId xmlns:a16="http://schemas.microsoft.com/office/drawing/2014/main" id="{D0C5B0BC-51DA-81B3-9A19-E6FFDEC1B3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31" name="Group 30">
                <a:extLst>
                  <a:ext uri="{FF2B5EF4-FFF2-40B4-BE49-F238E27FC236}">
                    <a16:creationId xmlns:a16="http://schemas.microsoft.com/office/drawing/2014/main" id="{1F07DBFE-AC52-8CE2-60C8-996345985A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32" name="Group 31">
                  <a:extLst>
                    <a:ext uri="{FF2B5EF4-FFF2-40B4-BE49-F238E27FC236}">
                      <a16:creationId xmlns:a16="http://schemas.microsoft.com/office/drawing/2014/main" id="{440BB012-2594-ED3D-1998-F8EFE65C0B5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34" name="Freeform 68">
                    <a:extLst>
                      <a:ext uri="{FF2B5EF4-FFF2-40B4-BE49-F238E27FC236}">
                        <a16:creationId xmlns:a16="http://schemas.microsoft.com/office/drawing/2014/main" id="{2DE4023E-BC6D-AEE3-5769-908F1479B5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9">
                    <a:extLst>
                      <a:ext uri="{FF2B5EF4-FFF2-40B4-BE49-F238E27FC236}">
                        <a16:creationId xmlns:a16="http://schemas.microsoft.com/office/drawing/2014/main" id="{4806FFCC-55BD-F38B-78DA-C107F8CF77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Line 70">
                  <a:extLst>
                    <a:ext uri="{FF2B5EF4-FFF2-40B4-BE49-F238E27FC236}">
                      <a16:creationId xmlns:a16="http://schemas.microsoft.com/office/drawing/2014/main" id="{09587BBE-7BD5-0A5E-5711-CE564167CC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a:extLst>
                <a:ext uri="{FF2B5EF4-FFF2-40B4-BE49-F238E27FC236}">
                  <a16:creationId xmlns:a16="http://schemas.microsoft.com/office/drawing/2014/main" id="{AF9AFC1F-1EB3-9F87-5CDF-AE004E08D6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6" name="Group 15">
                <a:extLst>
                  <a:ext uri="{FF2B5EF4-FFF2-40B4-BE49-F238E27FC236}">
                    <a16:creationId xmlns:a16="http://schemas.microsoft.com/office/drawing/2014/main" id="{48F2309A-4B72-CD70-792D-23EAFFDE6F8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22" name="Group 21">
                  <a:extLst>
                    <a:ext uri="{FF2B5EF4-FFF2-40B4-BE49-F238E27FC236}">
                      <a16:creationId xmlns:a16="http://schemas.microsoft.com/office/drawing/2014/main" id="{6627476C-BCF0-6A4D-02A4-526DFA603B5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6" name="Straight Connector 25">
                    <a:extLst>
                      <a:ext uri="{FF2B5EF4-FFF2-40B4-BE49-F238E27FC236}">
                        <a16:creationId xmlns:a16="http://schemas.microsoft.com/office/drawing/2014/main" id="{9D5AF189-B5B9-C29D-8E3E-EC8702F3676B}"/>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2D464E-7CBA-A8C2-96A1-F54CBF232F8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Rectangle 30">
                    <a:extLst>
                      <a:ext uri="{FF2B5EF4-FFF2-40B4-BE49-F238E27FC236}">
                        <a16:creationId xmlns:a16="http://schemas.microsoft.com/office/drawing/2014/main" id="{C9030B14-7F34-518E-7149-0A4306370AA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30">
                    <a:extLst>
                      <a:ext uri="{FF2B5EF4-FFF2-40B4-BE49-F238E27FC236}">
                        <a16:creationId xmlns:a16="http://schemas.microsoft.com/office/drawing/2014/main" id="{DCB4D896-DA64-0F12-3CA5-6161AB90C82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1FB57B90-2476-D0DF-2C8B-7611AD6C9F8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4" name="Freeform: Shape 141">
                    <a:extLst>
                      <a:ext uri="{FF2B5EF4-FFF2-40B4-BE49-F238E27FC236}">
                        <a16:creationId xmlns:a16="http://schemas.microsoft.com/office/drawing/2014/main" id="{7F897B26-F7D8-0C81-447C-6942C7C6D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Freeform: Shape 142">
                    <a:extLst>
                      <a:ext uri="{FF2B5EF4-FFF2-40B4-BE49-F238E27FC236}">
                        <a16:creationId xmlns:a16="http://schemas.microsoft.com/office/drawing/2014/main" id="{7BEC136A-9A82-57FB-E919-71BEDCF9DE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7" name="Group 16">
                <a:extLst>
                  <a:ext uri="{FF2B5EF4-FFF2-40B4-BE49-F238E27FC236}">
                    <a16:creationId xmlns:a16="http://schemas.microsoft.com/office/drawing/2014/main" id="{7924E014-70E2-35E1-4035-AFE4CB40E46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8" name="Group 17">
                  <a:extLst>
                    <a:ext uri="{FF2B5EF4-FFF2-40B4-BE49-F238E27FC236}">
                      <a16:creationId xmlns:a16="http://schemas.microsoft.com/office/drawing/2014/main" id="{D9F05B2C-AB75-E3C7-905F-DDFB7661C93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0" name="Freeform 68">
                    <a:extLst>
                      <a:ext uri="{FF2B5EF4-FFF2-40B4-BE49-F238E27FC236}">
                        <a16:creationId xmlns:a16="http://schemas.microsoft.com/office/drawing/2014/main" id="{4B2D29E0-A432-9BF7-4563-DA726502663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9">
                    <a:extLst>
                      <a:ext uri="{FF2B5EF4-FFF2-40B4-BE49-F238E27FC236}">
                        <a16:creationId xmlns:a16="http://schemas.microsoft.com/office/drawing/2014/main" id="{9FB0CA3B-A554-C7C6-489F-00CE622B0EB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9" name="Line 70">
                  <a:extLst>
                    <a:ext uri="{FF2B5EF4-FFF2-40B4-BE49-F238E27FC236}">
                      <a16:creationId xmlns:a16="http://schemas.microsoft.com/office/drawing/2014/main" id="{BE41ACB0-DD9C-5E88-F826-C4E99E1F033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0" name="Title 9">
            <a:extLst>
              <a:ext uri="{FF2B5EF4-FFF2-40B4-BE49-F238E27FC236}">
                <a16:creationId xmlns:a16="http://schemas.microsoft.com/office/drawing/2014/main" id="{318DE55C-A74B-5D17-1D99-57F2DD93F3BB}"/>
              </a:ext>
            </a:extLst>
          </p:cNvPr>
          <p:cNvSpPr>
            <a:spLocks noGrp="1"/>
          </p:cNvSpPr>
          <p:nvPr>
            <p:ph type="title" hasCustomPrompt="1"/>
          </p:nvPr>
        </p:nvSpPr>
        <p:spPr>
          <a:xfrm>
            <a:off x="612648" y="4617354"/>
            <a:ext cx="8226551" cy="1545333"/>
          </a:xfrm>
        </p:spPr>
        <p:txBody>
          <a:bodyPr anchor="t"/>
          <a:lstStyle>
            <a:lvl1pPr>
              <a:lnSpc>
                <a:spcPct val="120000"/>
              </a:lnSpc>
              <a:defRPr sz="1800">
                <a:solidFill>
                  <a:schemeClr val="bg1">
                    <a:lumMod val="75000"/>
                    <a:lumOff val="25000"/>
                  </a:schemeClr>
                </a:solidFill>
                <a:latin typeface="+mn-lt"/>
              </a:defRPr>
            </a:lvl1pPr>
          </a:lstStyle>
          <a:p>
            <a:r>
              <a:rPr lang="en-US" dirty="0"/>
              <a:t>Quote Author</a:t>
            </a:r>
          </a:p>
        </p:txBody>
      </p:sp>
      <p:sp>
        <p:nvSpPr>
          <p:cNvPr id="9" name="Content Placeholder 8">
            <a:extLst>
              <a:ext uri="{FF2B5EF4-FFF2-40B4-BE49-F238E27FC236}">
                <a16:creationId xmlns:a16="http://schemas.microsoft.com/office/drawing/2014/main" id="{E1BDC543-8F6B-6FBD-5568-8A52A08A7430}"/>
              </a:ext>
            </a:extLst>
          </p:cNvPr>
          <p:cNvSpPr>
            <a:spLocks noGrp="1"/>
          </p:cNvSpPr>
          <p:nvPr>
            <p:ph sz="quarter" idx="14" hasCustomPrompt="1"/>
          </p:nvPr>
        </p:nvSpPr>
        <p:spPr>
          <a:xfrm>
            <a:off x="612646" y="1188413"/>
            <a:ext cx="8229600" cy="2925763"/>
          </a:xfrm>
        </p:spPr>
        <p:txBody>
          <a:bodyPr anchor="b"/>
          <a:lstStyle>
            <a:lvl1pPr>
              <a:defRPr sz="4000" cap="all" baseline="0">
                <a:solidFill>
                  <a:schemeClr val="bg1">
                    <a:lumMod val="75000"/>
                    <a:lumOff val="25000"/>
                  </a:schemeClr>
                </a:solidFill>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612647" y="6343955"/>
            <a:ext cx="2202644" cy="365125"/>
          </a:xfrm>
          <a:prstGeom prst="rect">
            <a:avLst/>
          </a:prstGeom>
        </p:spPr>
        <p:txBody>
          <a:bodyPr>
            <a:noAutofit/>
          </a:bodyPr>
          <a:lstStyle>
            <a:lvl1pPr>
              <a:defRPr>
                <a:solidFill>
                  <a:schemeClr val="bg1">
                    <a:lumMod val="65000"/>
                    <a:lumOff val="35000"/>
                  </a:schemeClr>
                </a:solidFill>
              </a:defRPr>
            </a:lvl1pPr>
          </a:lstStyle>
          <a:p>
            <a:r>
              <a:rPr lang="en-US"/>
              <a:t>20xx</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4693298" y="6343955"/>
            <a:ext cx="2805405" cy="365125"/>
          </a:xfrm>
          <a:prstGeom prst="rect">
            <a:avLst/>
          </a:prstGeom>
        </p:spPr>
        <p:txBody>
          <a:bodyPr>
            <a:noAutofit/>
          </a:bodyPr>
          <a:lstStyle>
            <a:lvl1pPr>
              <a:defRPr>
                <a:solidFill>
                  <a:schemeClr val="bg1">
                    <a:lumMod val="65000"/>
                    <a:lumOff val="35000"/>
                  </a:schemeClr>
                </a:solidFill>
              </a:defRPr>
            </a:lvl1p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8409992" y="6343955"/>
            <a:ext cx="429207" cy="365125"/>
          </a:xfrm>
          <a:prstGeom prst="rect">
            <a:avLst/>
          </a:prstGeom>
        </p:spPr>
        <p:txBody>
          <a:bodyPr>
            <a:noAutofit/>
          </a:bodyPr>
          <a:lstStyle>
            <a:lvl1pPr>
              <a:defRPr>
                <a:solidFill>
                  <a:schemeClr val="bg1">
                    <a:lumMod val="65000"/>
                    <a:lumOff val="35000"/>
                  </a:schemeClr>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91781254"/>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7AE449-03BC-35B0-AEC3-D45692970205}"/>
              </a:ext>
            </a:extLst>
          </p:cNvPr>
          <p:cNvGrpSpPr/>
          <p:nvPr userDrawn="1"/>
        </p:nvGrpSpPr>
        <p:grpSpPr>
          <a:xfrm flipH="1">
            <a:off x="10414450" y="651327"/>
            <a:ext cx="698051" cy="1372591"/>
            <a:chOff x="1079500" y="649304"/>
            <a:chExt cx="698051" cy="1372591"/>
          </a:xfrm>
        </p:grpSpPr>
        <p:sp>
          <p:nvSpPr>
            <p:cNvPr id="7" name="Oval 6">
              <a:extLst>
                <a:ext uri="{FF2B5EF4-FFF2-40B4-BE49-F238E27FC236}">
                  <a16:creationId xmlns:a16="http://schemas.microsoft.com/office/drawing/2014/main" id="{008CF3E6-E425-C72A-B625-CFCF163D32A5}"/>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20" name="Group 19">
              <a:extLst>
                <a:ext uri="{FF2B5EF4-FFF2-40B4-BE49-F238E27FC236}">
                  <a16:creationId xmlns:a16="http://schemas.microsoft.com/office/drawing/2014/main" id="{45CB0A9B-08FF-70E7-543A-C060A982F2CF}"/>
                </a:ext>
              </a:extLst>
            </p:cNvPr>
            <p:cNvGrpSpPr/>
            <p:nvPr/>
          </p:nvGrpSpPr>
          <p:grpSpPr>
            <a:xfrm rot="10800000">
              <a:off x="1079500" y="952167"/>
              <a:ext cx="641184" cy="1069728"/>
              <a:chOff x="6484111" y="2967038"/>
              <a:chExt cx="641184" cy="1069728"/>
            </a:xfrm>
          </p:grpSpPr>
          <p:grpSp>
            <p:nvGrpSpPr>
              <p:cNvPr id="21" name="Group 20">
                <a:extLst>
                  <a:ext uri="{FF2B5EF4-FFF2-40B4-BE49-F238E27FC236}">
                    <a16:creationId xmlns:a16="http://schemas.microsoft.com/office/drawing/2014/main" id="{145CACDA-2DE0-21D6-B8DB-F9BC62E49AF7}"/>
                  </a:ext>
                </a:extLst>
              </p:cNvPr>
              <p:cNvGrpSpPr/>
              <p:nvPr/>
            </p:nvGrpSpPr>
            <p:grpSpPr>
              <a:xfrm>
                <a:off x="6808136" y="2967038"/>
                <a:ext cx="317159" cy="932400"/>
                <a:chOff x="6808136" y="2967038"/>
                <a:chExt cx="317159" cy="932400"/>
              </a:xfrm>
            </p:grpSpPr>
            <p:sp>
              <p:nvSpPr>
                <p:cNvPr id="26" name="Freeform 68">
                  <a:extLst>
                    <a:ext uri="{FF2B5EF4-FFF2-40B4-BE49-F238E27FC236}">
                      <a16:creationId xmlns:a16="http://schemas.microsoft.com/office/drawing/2014/main" id="{11B46CF9-4D52-6D2F-6FEA-67C5FD728C54}"/>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9">
                  <a:extLst>
                    <a:ext uri="{FF2B5EF4-FFF2-40B4-BE49-F238E27FC236}">
                      <a16:creationId xmlns:a16="http://schemas.microsoft.com/office/drawing/2014/main" id="{E3F7DC37-85A3-8DBC-5517-FC5DDD800D21}"/>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8" name="Line 70">
                  <a:extLst>
                    <a:ext uri="{FF2B5EF4-FFF2-40B4-BE49-F238E27FC236}">
                      <a16:creationId xmlns:a16="http://schemas.microsoft.com/office/drawing/2014/main" id="{FE216884-0A7A-4FBD-E4AC-20BA199D8706}"/>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3930D45B-64C3-F88B-4F01-D0155582FAA1}"/>
                  </a:ext>
                </a:extLst>
              </p:cNvPr>
              <p:cNvGrpSpPr/>
              <p:nvPr/>
            </p:nvGrpSpPr>
            <p:grpSpPr>
              <a:xfrm rot="18900000" flipH="1">
                <a:off x="6484111" y="3104366"/>
                <a:ext cx="317159" cy="932400"/>
                <a:chOff x="6808136" y="2967038"/>
                <a:chExt cx="317159" cy="932400"/>
              </a:xfrm>
            </p:grpSpPr>
            <p:sp>
              <p:nvSpPr>
                <p:cNvPr id="23" name="Freeform 68">
                  <a:extLst>
                    <a:ext uri="{FF2B5EF4-FFF2-40B4-BE49-F238E27FC236}">
                      <a16:creationId xmlns:a16="http://schemas.microsoft.com/office/drawing/2014/main" id="{154D7DF8-2B62-B394-8B97-0C34D9539D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9">
                  <a:extLst>
                    <a:ext uri="{FF2B5EF4-FFF2-40B4-BE49-F238E27FC236}">
                      <a16:creationId xmlns:a16="http://schemas.microsoft.com/office/drawing/2014/main" id="{302D7518-34D2-F390-F337-D7BFE83E8D7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5" name="Line 70">
                  <a:extLst>
                    <a:ext uri="{FF2B5EF4-FFF2-40B4-BE49-F238E27FC236}">
                      <a16:creationId xmlns:a16="http://schemas.microsoft.com/office/drawing/2014/main" id="{68A249B2-F6A7-C4B8-ABD8-196C683EDA4D}"/>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1" name="Title 9">
            <a:extLst>
              <a:ext uri="{FF2B5EF4-FFF2-40B4-BE49-F238E27FC236}">
                <a16:creationId xmlns:a16="http://schemas.microsoft.com/office/drawing/2014/main" id="{5998F931-A369-4286-5D28-0D0CED7BC240}"/>
              </a:ext>
            </a:extLst>
          </p:cNvPr>
          <p:cNvSpPr>
            <a:spLocks noGrp="1"/>
          </p:cNvSpPr>
          <p:nvPr>
            <p:ph type="title" hasCustomPrompt="1"/>
          </p:nvPr>
        </p:nvSpPr>
        <p:spPr>
          <a:xfrm>
            <a:off x="612648" y="4617354"/>
            <a:ext cx="8226551" cy="1545333"/>
          </a:xfrm>
        </p:spPr>
        <p:txBody>
          <a:bodyPr anchor="t"/>
          <a:lstStyle>
            <a:lvl1pPr>
              <a:lnSpc>
                <a:spcPct val="120000"/>
              </a:lnSpc>
              <a:defRPr sz="1800">
                <a:solidFill>
                  <a:schemeClr val="tx1">
                    <a:lumMod val="75000"/>
                    <a:lumOff val="25000"/>
                  </a:schemeClr>
                </a:solidFill>
                <a:latin typeface="+mn-lt"/>
              </a:defRPr>
            </a:lvl1pPr>
          </a:lstStyle>
          <a:p>
            <a:r>
              <a:rPr lang="en-US" dirty="0"/>
              <a:t>Quote Author</a:t>
            </a:r>
          </a:p>
        </p:txBody>
      </p:sp>
      <p:sp>
        <p:nvSpPr>
          <p:cNvPr id="8" name="Content Placeholder 8">
            <a:extLst>
              <a:ext uri="{FF2B5EF4-FFF2-40B4-BE49-F238E27FC236}">
                <a16:creationId xmlns:a16="http://schemas.microsoft.com/office/drawing/2014/main" id="{D3ED1498-0FE4-6EE1-2592-BE169CAAD957}"/>
              </a:ext>
            </a:extLst>
          </p:cNvPr>
          <p:cNvSpPr>
            <a:spLocks noGrp="1"/>
          </p:cNvSpPr>
          <p:nvPr>
            <p:ph sz="quarter" idx="14" hasCustomPrompt="1"/>
          </p:nvPr>
        </p:nvSpPr>
        <p:spPr>
          <a:xfrm>
            <a:off x="612646" y="1188413"/>
            <a:ext cx="8229600" cy="2925763"/>
          </a:xfrm>
        </p:spPr>
        <p:txBody>
          <a:bodyPr anchor="b"/>
          <a:lstStyle>
            <a:lvl1pPr>
              <a:defRPr sz="4000" cap="all" baseline="0">
                <a:solidFill>
                  <a:schemeClr val="tx1">
                    <a:lumMod val="75000"/>
                    <a:lumOff val="25000"/>
                  </a:schemeClr>
                </a:solidFill>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02046480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681037"/>
            <a:ext cx="10963655" cy="919162"/>
          </a:xfrm>
          <a:prstGeom prst="rect">
            <a:avLst/>
          </a:prstGeom>
        </p:spPr>
        <p:txBody>
          <a:bodyPr anchor="b">
            <a:noAutofit/>
          </a:bodyPr>
          <a:lstStyle/>
          <a:p>
            <a:r>
              <a:rPr lang="en-US" dirty="0"/>
              <a:t>Click to edit Master title style</a:t>
            </a:r>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612775" y="1825625"/>
            <a:ext cx="5074920" cy="435133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1065" y="1825625"/>
            <a:ext cx="5075237" cy="4351338"/>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359864869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13C3CA2-C6C0-82E2-7C81-4006F6A44BAF}"/>
              </a:ext>
            </a:extLst>
          </p:cNvPr>
          <p:cNvSpPr>
            <a:spLocks noGrp="1"/>
          </p:cNvSpPr>
          <p:nvPr>
            <p:ph type="title"/>
          </p:nvPr>
        </p:nvSpPr>
        <p:spPr>
          <a:xfrm>
            <a:off x="612647" y="676656"/>
            <a:ext cx="10963655" cy="919163"/>
          </a:xfrm>
          <a:prstGeom prst="rect">
            <a:avLst/>
          </a:prstGeom>
        </p:spPr>
        <p:txBody>
          <a:bodyPr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074920" cy="559834"/>
          </a:xfrm>
        </p:spPr>
        <p:txBody>
          <a:bodyPr anchor="b">
            <a:noAutofit/>
          </a:bodyPr>
          <a:lstStyle>
            <a:lvl1pPr marL="0" indent="0">
              <a:lnSpc>
                <a:spcPct val="90000"/>
              </a:lnSpc>
              <a:buNone/>
              <a:defRPr sz="14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1700" y="1685735"/>
            <a:ext cx="5074602" cy="559834"/>
          </a:xfrm>
        </p:spPr>
        <p:txBody>
          <a:bodyPr anchor="b">
            <a:noAutofit/>
          </a:bodyPr>
          <a:lstStyle>
            <a:lvl1pPr marL="0" indent="0">
              <a:lnSpc>
                <a:spcPct val="90000"/>
              </a:lnSpc>
              <a:buNone/>
              <a:defRPr sz="14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609600" y="2387600"/>
            <a:ext cx="5075238" cy="3786188"/>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01064" y="2387600"/>
            <a:ext cx="5075238" cy="3786188"/>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612647" y="6343955"/>
            <a:ext cx="2202644" cy="365125"/>
          </a:xfrm>
          <a:prstGeom prst="rect">
            <a:avLst/>
          </a:prstGeom>
        </p:spPr>
        <p:txBody>
          <a:bodyPr>
            <a:noAutofit/>
          </a:bodyPr>
          <a:lstStyle/>
          <a:p>
            <a:r>
              <a:rPr lang="en-US"/>
              <a:t>20xx</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a:xfrm>
            <a:off x="4693298" y="6343955"/>
            <a:ext cx="2805405" cy="365125"/>
          </a:xfrm>
          <a:prstGeom prst="rect">
            <a:avLst/>
          </a:prstGeom>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a:xfrm>
            <a:off x="11147096" y="6343955"/>
            <a:ext cx="429207" cy="365125"/>
          </a:xfrm>
          <a:prstGeom prst="rect">
            <a:avLst/>
          </a:prstGeom>
        </p:spPr>
        <p:txBody>
          <a:bodyPr>
            <a:noAutofit/>
          </a:bodyPr>
          <a:lstStyle/>
          <a:p>
            <a:fld id="{AEAA3239-9EA4-4A65-A281-97F994456D9F}" type="slidenum">
              <a:rPr lang="en-US" smtClean="0"/>
              <a:t>‹#›</a:t>
            </a:fld>
            <a:endParaRPr lang="en-US"/>
          </a:p>
        </p:txBody>
      </p:sp>
    </p:spTree>
    <p:extLst>
      <p:ext uri="{BB962C8B-B14F-4D97-AF65-F5344CB8AC3E}">
        <p14:creationId xmlns:p14="http://schemas.microsoft.com/office/powerpoint/2010/main" val="188238531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03FFA5-BEAF-26BB-1ECD-2D735E8BD7DD}"/>
              </a:ext>
            </a:extLst>
          </p:cNvPr>
          <p:cNvSpPr>
            <a:spLocks noGrp="1"/>
          </p:cNvSpPr>
          <p:nvPr>
            <p:ph type="title"/>
          </p:nvPr>
        </p:nvSpPr>
        <p:spPr>
          <a:xfrm>
            <a:off x="612647" y="681036"/>
            <a:ext cx="10963655" cy="919163"/>
          </a:xfrm>
          <a:prstGeom prst="rect">
            <a:avLst/>
          </a:prstGeo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413420831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43776940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C1B688C-63E7-2BFF-102C-4E3B1DCC94C7}"/>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375B801E-7C84-0C81-3226-862EED76EB2C}"/>
              </a:ext>
            </a:extLst>
          </p:cNvPr>
          <p:cNvSpPr>
            <a:spLocks noGrp="1"/>
          </p:cNvSpPr>
          <p:nvPr>
            <p:ph type="title"/>
          </p:nvPr>
        </p:nvSpPr>
        <p:spPr>
          <a:xfrm>
            <a:off x="609600" y="685800"/>
            <a:ext cx="3657600" cy="1828800"/>
          </a:xfrm>
          <a:prstGeom prst="rect">
            <a:avLst/>
          </a:prstGeom>
        </p:spPr>
        <p:txBody>
          <a:bodyPr anchor="b">
            <a:noAutofit/>
          </a:bodyPr>
          <a:lstStyle>
            <a:lvl1pPr>
              <a:defRPr sz="3200"/>
            </a:lvl1pPr>
          </a:lstStyle>
          <a:p>
            <a:r>
              <a:rPr lang="en-US" dirty="0"/>
              <a:t>Click to edit Master title style</a:t>
            </a:r>
          </a:p>
        </p:txBody>
      </p:sp>
      <p:sp>
        <p:nvSpPr>
          <p:cNvPr id="13" name="Text Placeholder 3">
            <a:extLst>
              <a:ext uri="{FF2B5EF4-FFF2-40B4-BE49-F238E27FC236}">
                <a16:creationId xmlns:a16="http://schemas.microsoft.com/office/drawing/2014/main" id="{6C0B5703-D4E0-53FF-A33C-315D4E49C99E}"/>
              </a:ext>
            </a:extLst>
          </p:cNvPr>
          <p:cNvSpPr>
            <a:spLocks noGrp="1"/>
          </p:cNvSpPr>
          <p:nvPr>
            <p:ph type="body" sz="half" idx="2"/>
          </p:nvPr>
        </p:nvSpPr>
        <p:spPr>
          <a:xfrm>
            <a:off x="612648" y="3046191"/>
            <a:ext cx="3654552" cy="3126009"/>
          </a:xfrm>
        </p:spPr>
        <p:txBody>
          <a:bodyPr anchor="b">
            <a:no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81600" y="685800"/>
            <a:ext cx="6393366" cy="5486400"/>
          </a:xfrm>
        </p:spPr>
        <p:txBody>
          <a:bodyPr vert="horz" lIns="91440" tIns="45720" rIns="91440" bIns="45720" rtlCol="0" anchor="b">
            <a:noAutofit/>
          </a:bodyPr>
          <a:lstStyle>
            <a:lvl1pPr>
              <a:defRPr lang="en-US" sz="1400" dirty="0"/>
            </a:lvl1pPr>
            <a:lvl2pPr>
              <a:defRPr lang="en-US" sz="1400" dirty="0"/>
            </a:lvl2pPr>
            <a:lvl3pPr>
              <a:defRPr lang="en-US" sz="1400" dirty="0"/>
            </a:lvl3pPr>
            <a:lvl4pPr>
              <a:defRPr lang="en-US" sz="1400" dirty="0"/>
            </a:lvl4pPr>
            <a:lvl5pPr>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289698550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119A23E-A7C2-F4A1-F34A-78CDAAE39652}"/>
              </a:ext>
            </a:extLst>
          </p:cNvPr>
          <p:cNvCxnSpPr>
            <a:cxnSpLocks/>
          </p:cNvCxnSpPr>
          <p:nvPr userDrawn="1"/>
        </p:nvCxnSpPr>
        <p:spPr>
          <a:xfrm>
            <a:off x="714375" y="2780396"/>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E523965-95D5-2048-A337-42CF57714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81600" y="685800"/>
            <a:ext cx="6394703" cy="5486400"/>
          </a:xfrm>
          <a:prstGeom prst="rect">
            <a:avLst/>
          </a:prstGeom>
          <a:solidFill>
            <a:srgbClr val="FFFFFF">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09600" y="685800"/>
            <a:ext cx="3657600" cy="1828800"/>
          </a:xfrm>
          <a:prstGeom prst="rect">
            <a:avLst/>
          </a:prstGeom>
        </p:spPr>
        <p:txBody>
          <a:bodyPr anchor="b">
            <a:no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3046191"/>
            <a:ext cx="3654552" cy="3126009"/>
          </a:xfrm>
        </p:spPr>
        <p:txBody>
          <a:bodyPr anchor="t">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Picture Placeholder 13">
            <a:extLst>
              <a:ext uri="{FF2B5EF4-FFF2-40B4-BE49-F238E27FC236}">
                <a16:creationId xmlns:a16="http://schemas.microsoft.com/office/drawing/2014/main" id="{F5C634D1-455E-26F8-956F-445295F9C740}"/>
              </a:ext>
            </a:extLst>
          </p:cNvPr>
          <p:cNvSpPr>
            <a:spLocks noGrp="1"/>
          </p:cNvSpPr>
          <p:nvPr>
            <p:ph type="pic" sz="quarter" idx="15" hasCustomPrompt="1"/>
          </p:nvPr>
        </p:nvSpPr>
        <p:spPr>
          <a:xfrm>
            <a:off x="5457443" y="960120"/>
            <a:ext cx="5843016" cy="4937760"/>
          </a:xfrm>
          <a:blipFill>
            <a:blip r:embed="rId2">
              <a:alphaModFix amt="60000"/>
            </a:blip>
            <a:stretch>
              <a:fillRect/>
            </a:stretch>
          </a:blipFill>
        </p:spPr>
        <p:txBody>
          <a:bodyPr/>
          <a:lstStyle>
            <a:lvl1pPr>
              <a:defRPr/>
            </a:lvl1pPr>
          </a:lstStyle>
          <a:p>
            <a:r>
              <a:rPr lang="en-US" dirty="0"/>
              <a:t> </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612647" y="6343955"/>
            <a:ext cx="2202644" cy="365125"/>
          </a:xfrm>
          <a:prstGeom prst="rect">
            <a:avLst/>
          </a:prstGeom>
        </p:spPr>
        <p:txBody>
          <a:bodyPr/>
          <a:lstStyle/>
          <a:p>
            <a:r>
              <a:rPr lang="en-US"/>
              <a:t>20xx</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4693298" y="6343955"/>
            <a:ext cx="2805405" cy="365125"/>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1147096" y="6343955"/>
            <a:ext cx="429207" cy="365125"/>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100163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2986" y="265728"/>
            <a:ext cx="10981137" cy="1325563"/>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2986" y="1736176"/>
            <a:ext cx="10981137" cy="41988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D849E410-BE9E-427B-BCB5-604E33C4348E}"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531231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1031915"/>
            <a:ext cx="3968496" cy="1494845"/>
          </a:xfrm>
          <a:noFill/>
        </p:spPr>
        <p:txBody>
          <a:bodyPr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090020" y="1001865"/>
            <a:ext cx="6416180" cy="46833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7"/>
            <a:ext cx="1179576" cy="365125"/>
          </a:xfrm>
        </p:spPr>
        <p:txBody>
          <a:bodyPr/>
          <a:lstStyle/>
          <a:p>
            <a:fld id="{4758A600-6D87-4303-8A2F-171F72E22375}"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51307271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85802"/>
            <a:ext cx="9146080" cy="2250780"/>
          </a:xfrm>
          <a:prstGeom prst="rect">
            <a:avLst/>
          </a:prstGeo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429000"/>
            <a:ext cx="9145953" cy="2620736"/>
          </a:xfrm>
        </p:spPr>
        <p:txBody>
          <a:bodyPr>
            <a:noAutofit/>
          </a:bodyPr>
          <a:lstStyle>
            <a:lvl1pPr marL="0" indent="0">
              <a:buNone/>
              <a:defRPr sz="1800" cap="all" baseline="0">
                <a:solidFill>
                  <a:schemeClr val="tx1">
                    <a:lumMod val="75000"/>
                    <a:lumOff val="25000"/>
                  </a:schemeClr>
                </a:solidFill>
              </a:defRPr>
            </a:lvl1pPr>
            <a:lvl2pPr marL="228600" indent="0">
              <a:buNone/>
              <a:defRPr sz="1800" cap="all" baseline="0">
                <a:solidFill>
                  <a:schemeClr val="tx1">
                    <a:lumMod val="75000"/>
                    <a:lumOff val="25000"/>
                  </a:schemeClr>
                </a:solidFill>
              </a:defRPr>
            </a:lvl2pPr>
            <a:lvl3pPr marL="457200" indent="0">
              <a:buNone/>
              <a:defRPr sz="1800" cap="all" baseline="0">
                <a:solidFill>
                  <a:schemeClr val="tx1">
                    <a:lumMod val="75000"/>
                    <a:lumOff val="25000"/>
                  </a:schemeClr>
                </a:solidFill>
              </a:defRPr>
            </a:lvl3pPr>
            <a:lvl4pPr marL="685800" indent="0">
              <a:buNone/>
              <a:defRPr sz="1800" cap="all" baseline="0">
                <a:solidFill>
                  <a:schemeClr val="tx1">
                    <a:lumMod val="75000"/>
                    <a:lumOff val="25000"/>
                  </a:schemeClr>
                </a:solidFill>
              </a:defRPr>
            </a:lvl4pPr>
            <a:lvl5pPr marL="914400" indent="0">
              <a:buNone/>
              <a:defRPr sz="1800" cap="all" baseline="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lstStyle>
            <a:lvl1pPr>
              <a:defRPr>
                <a:solidFill>
                  <a:schemeClr val="tx1">
                    <a:lumMod val="75000"/>
                    <a:lumOff val="25000"/>
                  </a:schemeClr>
                </a:solidFill>
              </a:defRPr>
            </a:lvl1p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lstStyle>
            <a:lvl1pPr>
              <a:defRPr>
                <a:solidFill>
                  <a:schemeClr val="tx1">
                    <a:lumMod val="75000"/>
                    <a:lumOff val="25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47096" y="6343955"/>
            <a:ext cx="429207" cy="365125"/>
          </a:xfrm>
          <a:prstGeom prst="rect">
            <a:avLst/>
          </a:prstGeom>
        </p:spPr>
        <p:txBody>
          <a:bodyPr/>
          <a:lstStyle>
            <a:lvl1pPr>
              <a:defRPr>
                <a:solidFill>
                  <a:schemeClr val="tx1">
                    <a:lumMod val="75000"/>
                    <a:lumOff val="25000"/>
                  </a:schemeClr>
                </a:solidFill>
              </a:defRPr>
            </a:lvl1pPr>
          </a:lstStyle>
          <a:p>
            <a:fld id="{AEAA3239-9EA4-4A65-A281-97F994456D9F}" type="slidenum">
              <a:rPr lang="en-US" smtClean="0"/>
              <a:pPr/>
              <a:t>‹#›</a:t>
            </a:fld>
            <a:endParaRPr lang="en-US"/>
          </a:p>
        </p:txBody>
      </p:sp>
      <p:cxnSp>
        <p:nvCxnSpPr>
          <p:cNvPr id="3" name="Straight Connector 2">
            <a:extLst>
              <a:ext uri="{FF2B5EF4-FFF2-40B4-BE49-F238E27FC236}">
                <a16:creationId xmlns:a16="http://schemas.microsoft.com/office/drawing/2014/main" id="{93A21DAF-0680-3109-32D1-F2152B86C712}"/>
              </a:ext>
            </a:extLst>
          </p:cNvPr>
          <p:cNvCxnSpPr>
            <a:cxnSpLocks/>
          </p:cNvCxnSpPr>
          <p:nvPr userDrawn="1"/>
        </p:nvCxnSpPr>
        <p:spPr>
          <a:xfrm>
            <a:off x="714375" y="3182791"/>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AC9AAAA-FF68-58B0-6AD3-81DAA78B9D79}"/>
              </a:ext>
            </a:extLst>
          </p:cNvPr>
          <p:cNvGrpSpPr/>
          <p:nvPr userDrawn="1"/>
        </p:nvGrpSpPr>
        <p:grpSpPr>
          <a:xfrm flipH="1">
            <a:off x="10414450" y="651327"/>
            <a:ext cx="698051" cy="1372591"/>
            <a:chOff x="1079500" y="649304"/>
            <a:chExt cx="698051" cy="1372591"/>
          </a:xfrm>
        </p:grpSpPr>
        <p:sp>
          <p:nvSpPr>
            <p:cNvPr id="9" name="Oval 8">
              <a:extLst>
                <a:ext uri="{FF2B5EF4-FFF2-40B4-BE49-F238E27FC236}">
                  <a16:creationId xmlns:a16="http://schemas.microsoft.com/office/drawing/2014/main" id="{59B2EA1E-B452-6BA4-E61C-1E0C336E7707}"/>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10" name="Group 9">
              <a:extLst>
                <a:ext uri="{FF2B5EF4-FFF2-40B4-BE49-F238E27FC236}">
                  <a16:creationId xmlns:a16="http://schemas.microsoft.com/office/drawing/2014/main" id="{0DDB7CD0-2D95-5BC6-ABC1-BC54BD6C4008}"/>
                </a:ext>
              </a:extLst>
            </p:cNvPr>
            <p:cNvGrpSpPr/>
            <p:nvPr/>
          </p:nvGrpSpPr>
          <p:grpSpPr>
            <a:xfrm rot="10800000">
              <a:off x="1079500" y="952167"/>
              <a:ext cx="641184" cy="1069728"/>
              <a:chOff x="6484111" y="2967038"/>
              <a:chExt cx="641184" cy="1069728"/>
            </a:xfrm>
          </p:grpSpPr>
          <p:grpSp>
            <p:nvGrpSpPr>
              <p:cNvPr id="11" name="Group 10">
                <a:extLst>
                  <a:ext uri="{FF2B5EF4-FFF2-40B4-BE49-F238E27FC236}">
                    <a16:creationId xmlns:a16="http://schemas.microsoft.com/office/drawing/2014/main" id="{23D6FAD6-E7B1-971D-C962-F317FFDDF1A3}"/>
                  </a:ext>
                </a:extLst>
              </p:cNvPr>
              <p:cNvGrpSpPr/>
              <p:nvPr/>
            </p:nvGrpSpPr>
            <p:grpSpPr>
              <a:xfrm>
                <a:off x="6808136" y="2967038"/>
                <a:ext cx="317159" cy="932400"/>
                <a:chOff x="6808136" y="2967038"/>
                <a:chExt cx="317159" cy="932400"/>
              </a:xfrm>
            </p:grpSpPr>
            <p:sp>
              <p:nvSpPr>
                <p:cNvPr id="16" name="Freeform 68">
                  <a:extLst>
                    <a:ext uri="{FF2B5EF4-FFF2-40B4-BE49-F238E27FC236}">
                      <a16:creationId xmlns:a16="http://schemas.microsoft.com/office/drawing/2014/main" id="{FEFA5D29-9BA3-B2B0-658F-41E3FAAA39F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9">
                  <a:extLst>
                    <a:ext uri="{FF2B5EF4-FFF2-40B4-BE49-F238E27FC236}">
                      <a16:creationId xmlns:a16="http://schemas.microsoft.com/office/drawing/2014/main" id="{F580CDFE-3C7E-D23E-EAA5-DD38817443A3}"/>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Line 70">
                  <a:extLst>
                    <a:ext uri="{FF2B5EF4-FFF2-40B4-BE49-F238E27FC236}">
                      <a16:creationId xmlns:a16="http://schemas.microsoft.com/office/drawing/2014/main" id="{667E0D1B-7B9B-7A39-6166-7AFCC9386B15}"/>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EA8D3FD9-9675-FFF0-644E-B5C1A1ECE835}"/>
                  </a:ext>
                </a:extLst>
              </p:cNvPr>
              <p:cNvGrpSpPr/>
              <p:nvPr/>
            </p:nvGrpSpPr>
            <p:grpSpPr>
              <a:xfrm rot="18900000" flipH="1">
                <a:off x="6484111" y="3104366"/>
                <a:ext cx="317159" cy="932400"/>
                <a:chOff x="6808136" y="2967038"/>
                <a:chExt cx="317159" cy="932400"/>
              </a:xfrm>
            </p:grpSpPr>
            <p:sp>
              <p:nvSpPr>
                <p:cNvPr id="13" name="Freeform 68">
                  <a:extLst>
                    <a:ext uri="{FF2B5EF4-FFF2-40B4-BE49-F238E27FC236}">
                      <a16:creationId xmlns:a16="http://schemas.microsoft.com/office/drawing/2014/main" id="{82ABA779-0915-5846-DFC5-5E96B4A9723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9">
                  <a:extLst>
                    <a:ext uri="{FF2B5EF4-FFF2-40B4-BE49-F238E27FC236}">
                      <a16:creationId xmlns:a16="http://schemas.microsoft.com/office/drawing/2014/main" id="{75B608AC-7F9B-F6BF-06DF-231BBDA3AFE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Line 70">
                  <a:extLst>
                    <a:ext uri="{FF2B5EF4-FFF2-40B4-BE49-F238E27FC236}">
                      <a16:creationId xmlns:a16="http://schemas.microsoft.com/office/drawing/2014/main" id="{2D2E2887-1666-122F-B8DA-A4C029AAA7A2}"/>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621185410"/>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2898B5F-AB7B-74C1-BF81-2EBBA277CB0A}"/>
              </a:ext>
            </a:extLst>
          </p:cNvPr>
          <p:cNvGrpSpPr/>
          <p:nvPr/>
        </p:nvGrpSpPr>
        <p:grpSpPr>
          <a:xfrm flipH="1">
            <a:off x="9740417" y="457964"/>
            <a:ext cx="2227875" cy="5970551"/>
            <a:chOff x="9740417" y="457964"/>
            <a:chExt cx="2227875" cy="5970551"/>
          </a:xfrm>
        </p:grpSpPr>
        <p:grpSp>
          <p:nvGrpSpPr>
            <p:cNvPr id="8" name="Group 7">
              <a:extLst>
                <a:ext uri="{FF2B5EF4-FFF2-40B4-BE49-F238E27FC236}">
                  <a16:creationId xmlns:a16="http://schemas.microsoft.com/office/drawing/2014/main" id="{A5AD13E4-C736-C4D0-3329-881CFA91CCF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24" name="Group 23">
                <a:extLst>
                  <a:ext uri="{FF2B5EF4-FFF2-40B4-BE49-F238E27FC236}">
                    <a16:creationId xmlns:a16="http://schemas.microsoft.com/office/drawing/2014/main" id="{9D7712BC-206D-B1BF-26E4-F924E900D1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30" name="Group 29">
                  <a:extLst>
                    <a:ext uri="{FF2B5EF4-FFF2-40B4-BE49-F238E27FC236}">
                      <a16:creationId xmlns:a16="http://schemas.microsoft.com/office/drawing/2014/main" id="{B4DD0FA9-35AD-B9CB-6A43-73FB16AA4B5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B34DDA94-22F2-1094-2D3C-DBDC0C363AF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5A45A38-9585-93BE-7D81-140D05F385E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A3E11012-B90B-F52F-7684-926CA336E9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0">
                    <a:extLst>
                      <a:ext uri="{FF2B5EF4-FFF2-40B4-BE49-F238E27FC236}">
                        <a16:creationId xmlns:a16="http://schemas.microsoft.com/office/drawing/2014/main" id="{BE5AA1E3-A11C-0373-1D61-D0A9FE4617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1D63B7A-DDB4-2C0B-1728-0D718F9E39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57">
                    <a:extLst>
                      <a:ext uri="{FF2B5EF4-FFF2-40B4-BE49-F238E27FC236}">
                        <a16:creationId xmlns:a16="http://schemas.microsoft.com/office/drawing/2014/main" id="{80E2BC7D-E4BD-1454-C098-E5EDE2696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3" name="Freeform: Shape 58">
                    <a:extLst>
                      <a:ext uri="{FF2B5EF4-FFF2-40B4-BE49-F238E27FC236}">
                        <a16:creationId xmlns:a16="http://schemas.microsoft.com/office/drawing/2014/main" id="{B661F348-951D-D355-FE18-B5392C718B4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25" name="Group 24">
                <a:extLst>
                  <a:ext uri="{FF2B5EF4-FFF2-40B4-BE49-F238E27FC236}">
                    <a16:creationId xmlns:a16="http://schemas.microsoft.com/office/drawing/2014/main" id="{58E45DB4-7A7F-E7F2-6CCB-5E6213440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26" name="Group 25">
                  <a:extLst>
                    <a:ext uri="{FF2B5EF4-FFF2-40B4-BE49-F238E27FC236}">
                      <a16:creationId xmlns:a16="http://schemas.microsoft.com/office/drawing/2014/main" id="{2D224138-06E2-E0AF-DE3A-E57A3358CB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28" name="Freeform 68">
                    <a:extLst>
                      <a:ext uri="{FF2B5EF4-FFF2-40B4-BE49-F238E27FC236}">
                        <a16:creationId xmlns:a16="http://schemas.microsoft.com/office/drawing/2014/main" id="{01AC57F7-CE8B-F99B-0F9A-7BEE21F865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BCF0D402-7FE4-9FAC-4BC6-9DD325D1BC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Line 70">
                  <a:extLst>
                    <a:ext uri="{FF2B5EF4-FFF2-40B4-BE49-F238E27FC236}">
                      <a16:creationId xmlns:a16="http://schemas.microsoft.com/office/drawing/2014/main" id="{D05FDF64-168D-467A-6A78-2FA456716ED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a:extLst>
                <a:ext uri="{FF2B5EF4-FFF2-40B4-BE49-F238E27FC236}">
                  <a16:creationId xmlns:a16="http://schemas.microsoft.com/office/drawing/2014/main" id="{F8D64388-EE11-3AC7-CE32-5F667F63F5A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0" name="Group 9">
                <a:extLst>
                  <a:ext uri="{FF2B5EF4-FFF2-40B4-BE49-F238E27FC236}">
                    <a16:creationId xmlns:a16="http://schemas.microsoft.com/office/drawing/2014/main" id="{4A27A44E-F151-2A8C-9338-9747085C3EE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 name="Group 15">
                  <a:extLst>
                    <a:ext uri="{FF2B5EF4-FFF2-40B4-BE49-F238E27FC236}">
                      <a16:creationId xmlns:a16="http://schemas.microsoft.com/office/drawing/2014/main" id="{20BD2E44-9A02-DE19-97AB-DCFC7164C97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0" name="Straight Connector 19">
                    <a:extLst>
                      <a:ext uri="{FF2B5EF4-FFF2-40B4-BE49-F238E27FC236}">
                        <a16:creationId xmlns:a16="http://schemas.microsoft.com/office/drawing/2014/main" id="{942C6307-1DD8-4291-5F56-1C701B3F131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AF2483-2C50-41D9-2806-86B3EA8B526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493CF191-5DDA-8462-AE83-CA01EB942E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30">
                    <a:extLst>
                      <a:ext uri="{FF2B5EF4-FFF2-40B4-BE49-F238E27FC236}">
                        <a16:creationId xmlns:a16="http://schemas.microsoft.com/office/drawing/2014/main" id="{B16DA0CF-99DB-5B26-15CE-7A5C3FF5B5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69A3741-69D5-4A00-BE22-77B52FF20C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8" name="Freeform: Shape 141">
                    <a:extLst>
                      <a:ext uri="{FF2B5EF4-FFF2-40B4-BE49-F238E27FC236}">
                        <a16:creationId xmlns:a16="http://schemas.microsoft.com/office/drawing/2014/main" id="{CEB8C9BA-7217-3FF0-0000-F75245E697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9" name="Freeform: Shape 142">
                    <a:extLst>
                      <a:ext uri="{FF2B5EF4-FFF2-40B4-BE49-F238E27FC236}">
                        <a16:creationId xmlns:a16="http://schemas.microsoft.com/office/drawing/2014/main" id="{2EBBFD8B-2D36-E329-EB66-AF3287A585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grpSp>
          <p:grpSp>
            <p:nvGrpSpPr>
              <p:cNvPr id="11" name="Group 10">
                <a:extLst>
                  <a:ext uri="{FF2B5EF4-FFF2-40B4-BE49-F238E27FC236}">
                    <a16:creationId xmlns:a16="http://schemas.microsoft.com/office/drawing/2014/main" id="{D06447F1-9BEC-3B87-BB32-191FA43AF03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2" name="Group 11">
                  <a:extLst>
                    <a:ext uri="{FF2B5EF4-FFF2-40B4-BE49-F238E27FC236}">
                      <a16:creationId xmlns:a16="http://schemas.microsoft.com/office/drawing/2014/main" id="{9C5EF3DE-B07E-D485-E31C-3594D9BC20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4" name="Freeform 68">
                    <a:extLst>
                      <a:ext uri="{FF2B5EF4-FFF2-40B4-BE49-F238E27FC236}">
                        <a16:creationId xmlns:a16="http://schemas.microsoft.com/office/drawing/2014/main" id="{D3AFEFF8-8B08-9A6A-2ABC-B7AC1E804B4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911E6C5C-E6C0-1635-8A8E-18A6C9AC4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Line 70">
                  <a:extLst>
                    <a:ext uri="{FF2B5EF4-FFF2-40B4-BE49-F238E27FC236}">
                      <a16:creationId xmlns:a16="http://schemas.microsoft.com/office/drawing/2014/main" id="{A3E77BF5-0B00-BE87-3AF1-AC7557C235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8" name="Title 1">
            <a:extLst>
              <a:ext uri="{FF2B5EF4-FFF2-40B4-BE49-F238E27FC236}">
                <a16:creationId xmlns:a16="http://schemas.microsoft.com/office/drawing/2014/main" id="{ABDBC601-EF17-43ED-E11A-47AF443F0459}"/>
              </a:ext>
            </a:extLst>
          </p:cNvPr>
          <p:cNvSpPr>
            <a:spLocks noGrp="1"/>
          </p:cNvSpPr>
          <p:nvPr>
            <p:ph type="title"/>
          </p:nvPr>
        </p:nvSpPr>
        <p:spPr>
          <a:xfrm>
            <a:off x="612648" y="685802"/>
            <a:ext cx="8226552" cy="2250780"/>
          </a:xfrm>
          <a:prstGeom prst="rect">
            <a:avLst/>
          </a:prstGeom>
        </p:spPr>
        <p:txBody>
          <a:bodyPr anchor="b">
            <a:noAutofit/>
          </a:bodyPr>
          <a:lstStyle>
            <a:lvl1pPr>
              <a:defRPr sz="4000">
                <a:solidFill>
                  <a:schemeClr val="tx1">
                    <a:lumMod val="75000"/>
                    <a:lumOff val="25000"/>
                  </a:schemeClr>
                </a:solidFill>
              </a:defRPr>
            </a:lvl1pPr>
          </a:lstStyle>
          <a:p>
            <a:r>
              <a:rPr lang="en-US" dirty="0"/>
              <a:t>Click to edit Master title style</a:t>
            </a:r>
          </a:p>
        </p:txBody>
      </p:sp>
      <p:sp>
        <p:nvSpPr>
          <p:cNvPr id="39" name="Content Placeholder 7">
            <a:extLst>
              <a:ext uri="{FF2B5EF4-FFF2-40B4-BE49-F238E27FC236}">
                <a16:creationId xmlns:a16="http://schemas.microsoft.com/office/drawing/2014/main" id="{0FA9591D-3E3F-856B-F084-D47E87FA27B8}"/>
              </a:ext>
            </a:extLst>
          </p:cNvPr>
          <p:cNvSpPr>
            <a:spLocks noGrp="1"/>
          </p:cNvSpPr>
          <p:nvPr>
            <p:ph sz="quarter" idx="13"/>
          </p:nvPr>
        </p:nvSpPr>
        <p:spPr>
          <a:xfrm>
            <a:off x="612775" y="3429000"/>
            <a:ext cx="8226437" cy="2620736"/>
          </a:xfrm>
        </p:spPr>
        <p:txBody>
          <a:bodyPr>
            <a:noAutofit/>
          </a:bodyPr>
          <a:lstStyle>
            <a:lvl1pPr marL="0" indent="0">
              <a:buNone/>
              <a:defRPr sz="1800" cap="all" baseline="0">
                <a:solidFill>
                  <a:schemeClr val="tx1">
                    <a:lumMod val="75000"/>
                    <a:lumOff val="25000"/>
                  </a:schemeClr>
                </a:solidFill>
              </a:defRPr>
            </a:lvl1pPr>
            <a:lvl2pPr marL="228600" indent="0">
              <a:buNone/>
              <a:defRPr sz="1800" cap="all" baseline="0">
                <a:solidFill>
                  <a:schemeClr val="tx1">
                    <a:lumMod val="75000"/>
                    <a:lumOff val="25000"/>
                  </a:schemeClr>
                </a:solidFill>
              </a:defRPr>
            </a:lvl2pPr>
            <a:lvl3pPr marL="457200" indent="0">
              <a:buNone/>
              <a:defRPr sz="1800" cap="all" baseline="0">
                <a:solidFill>
                  <a:schemeClr val="tx1">
                    <a:lumMod val="75000"/>
                    <a:lumOff val="25000"/>
                  </a:schemeClr>
                </a:solidFill>
              </a:defRPr>
            </a:lvl3pPr>
            <a:lvl4pPr marL="685800" indent="0">
              <a:buNone/>
              <a:defRPr sz="1800" cap="all" baseline="0">
                <a:solidFill>
                  <a:schemeClr val="tx1">
                    <a:lumMod val="75000"/>
                    <a:lumOff val="25000"/>
                  </a:schemeClr>
                </a:solidFill>
              </a:defRPr>
            </a:lvl4pPr>
            <a:lvl5pPr marL="914400" indent="0">
              <a:buNone/>
              <a:defRPr sz="1800" cap="all" baseline="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7" y="6343955"/>
            <a:ext cx="2202644" cy="365125"/>
          </a:xfrm>
          <a:prstGeom prst="rect">
            <a:avLst/>
          </a:prstGeom>
        </p:spPr>
        <p:txBody>
          <a:bodyPr/>
          <a:lstStyle>
            <a:lvl1pPr>
              <a:defRPr>
                <a:solidFill>
                  <a:schemeClr val="tx1">
                    <a:lumMod val="75000"/>
                    <a:lumOff val="25000"/>
                  </a:schemeClr>
                </a:solidFill>
              </a:defRPr>
            </a:lvl1pPr>
          </a:lstStyle>
          <a:p>
            <a:r>
              <a:rPr lang="en-US"/>
              <a:t>20xx</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693298" y="6343955"/>
            <a:ext cx="2805405" cy="365125"/>
          </a:xfrm>
          <a:prstGeom prst="rect">
            <a:avLst/>
          </a:prstGeom>
        </p:spPr>
        <p:txBody>
          <a:bodyPr/>
          <a:lstStyle>
            <a:lvl1pPr>
              <a:defRPr>
                <a:solidFill>
                  <a:schemeClr val="tx1">
                    <a:lumMod val="75000"/>
                    <a:lumOff val="25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8409993" y="6343955"/>
            <a:ext cx="429207" cy="365125"/>
          </a:xfrm>
          <a:prstGeom prst="rect">
            <a:avLst/>
          </a:prstGeom>
        </p:spPr>
        <p:txBody>
          <a:bodyPr/>
          <a:lstStyle>
            <a:lvl1pPr>
              <a:defRPr>
                <a:solidFill>
                  <a:schemeClr val="tx1">
                    <a:lumMod val="75000"/>
                    <a:lumOff val="25000"/>
                  </a:schemeClr>
                </a:solidFill>
              </a:defRPr>
            </a:lvl1pPr>
          </a:lstStyle>
          <a:p>
            <a:fld id="{AEAA3239-9EA4-4A65-A281-97F994456D9F}" type="slidenum">
              <a:rPr lang="en-US" smtClean="0"/>
              <a:pPr/>
              <a:t>‹#›</a:t>
            </a:fld>
            <a:endParaRPr lang="en-US"/>
          </a:p>
        </p:txBody>
      </p:sp>
      <p:cxnSp>
        <p:nvCxnSpPr>
          <p:cNvPr id="2" name="Straight Connector 1">
            <a:extLst>
              <a:ext uri="{FF2B5EF4-FFF2-40B4-BE49-F238E27FC236}">
                <a16:creationId xmlns:a16="http://schemas.microsoft.com/office/drawing/2014/main" id="{4456575F-43CC-E7A8-7305-3C73B4FC75BD}"/>
              </a:ext>
            </a:extLst>
          </p:cNvPr>
          <p:cNvCxnSpPr>
            <a:cxnSpLocks/>
          </p:cNvCxnSpPr>
          <p:nvPr userDrawn="1"/>
        </p:nvCxnSpPr>
        <p:spPr>
          <a:xfrm>
            <a:off x="714375" y="3182791"/>
            <a:ext cx="5486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273711"/>
      </p:ext>
    </p:extLst>
  </p:cSld>
  <p:clrMapOvr>
    <a:overrideClrMapping bg1="lt1" tx1="dk1" bg2="lt2" tx2="dk2" accent1="accent1" accent2="accent2" accent3="accent3" accent4="accent4" accent5="accent5" accent6="accent6" hlink="hlink" folHlink="folHlink"/>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855720" y="1605915"/>
            <a:ext cx="4480560" cy="2468880"/>
          </a:xfrm>
        </p:spPr>
        <p:txBody>
          <a:bodyPr anchor="b" anchorCtr="0">
            <a:normAutofit/>
          </a:bodyPr>
          <a:lstStyle>
            <a:lvl1pPr algn="ctr">
              <a:lnSpc>
                <a:spcPct val="100000"/>
              </a:lnSpc>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21480" y="4245427"/>
            <a:ext cx="3749040" cy="1463040"/>
          </a:xfrm>
        </p:spPr>
        <p:txBody>
          <a:bodyPr anchor="t" anchorCtr="0">
            <a:normAutofit/>
          </a:bodyPr>
          <a:lstStyle>
            <a:lvl1pPr marL="0" indent="0" algn="ctr">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Oval 3">
            <a:extLst>
              <a:ext uri="{FF2B5EF4-FFF2-40B4-BE49-F238E27FC236}">
                <a16:creationId xmlns:a16="http://schemas.microsoft.com/office/drawing/2014/main" id="{185E30E4-6ABC-717D-EDA7-C6A92FCDB0F6}"/>
              </a:ext>
            </a:extLst>
          </p:cNvPr>
          <p:cNvSpPr>
            <a:spLocks noChangeAspect="1"/>
          </p:cNvSpPr>
          <p:nvPr userDrawn="1"/>
        </p:nvSpPr>
        <p:spPr>
          <a:xfrm>
            <a:off x="3069336" y="402336"/>
            <a:ext cx="6053328" cy="6053328"/>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06B797E-AAB7-2FA3-8ADB-E0218F350D22}"/>
              </a:ext>
            </a:extLst>
          </p:cNvPr>
          <p:cNvCxnSpPr>
            <a:cxnSpLocks/>
          </p:cNvCxnSpPr>
          <p:nvPr/>
        </p:nvCxnSpPr>
        <p:spPr>
          <a:xfrm flipV="1">
            <a:off x="6096000" y="0"/>
            <a:ext cx="0" cy="402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586E34-FF91-68B8-CAEC-F84AD2DEEDB2}"/>
              </a:ext>
            </a:extLst>
          </p:cNvPr>
          <p:cNvCxnSpPr>
            <a:cxnSpLocks/>
          </p:cNvCxnSpPr>
          <p:nvPr userDrawn="1"/>
        </p:nvCxnSpPr>
        <p:spPr>
          <a:xfrm flipV="1">
            <a:off x="6096000" y="6455664"/>
            <a:ext cx="0" cy="402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E8CCB10-9F99-49CE-839A-D1D1C8B51CC8}"/>
              </a:ext>
            </a:extLst>
          </p:cNvPr>
          <p:cNvGrpSpPr/>
          <p:nvPr userDrawn="1"/>
        </p:nvGrpSpPr>
        <p:grpSpPr>
          <a:xfrm>
            <a:off x="803185" y="0"/>
            <a:ext cx="10585629" cy="6858000"/>
            <a:chOff x="803185" y="0"/>
            <a:chExt cx="10585629" cy="6858000"/>
          </a:xfrm>
        </p:grpSpPr>
        <p:cxnSp>
          <p:nvCxnSpPr>
            <p:cNvPr id="14" name="Straight Connector 13">
              <a:extLst>
                <a:ext uri="{FF2B5EF4-FFF2-40B4-BE49-F238E27FC236}">
                  <a16:creationId xmlns:a16="http://schemas.microsoft.com/office/drawing/2014/main" id="{B72BBAB3-D3B1-A927-AFB7-E23615F2CD58}"/>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A581A57-E7BF-DC2D-2E40-FD3FB95BA77E}"/>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602E52-B25B-C787-B432-FAE138B19417}"/>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13978C-81F6-A536-CE48-A5BCDCD8424B}"/>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00454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accent3"/>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170C3BF-B703-4A66-2FFE-1FD2365D0D35}"/>
              </a:ext>
            </a:extLst>
          </p:cNvPr>
          <p:cNvSpPr>
            <a:spLocks noGrp="1"/>
          </p:cNvSpPr>
          <p:nvPr>
            <p:ph type="title"/>
          </p:nvPr>
        </p:nvSpPr>
        <p:spPr>
          <a:xfrm>
            <a:off x="1066800" y="640080"/>
            <a:ext cx="10058400" cy="777239"/>
          </a:xfrm>
        </p:spPr>
        <p:txBody>
          <a:bodyPr anchor="t"/>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16" name="Content Placeholder 15">
            <a:extLst>
              <a:ext uri="{FF2B5EF4-FFF2-40B4-BE49-F238E27FC236}">
                <a16:creationId xmlns:a16="http://schemas.microsoft.com/office/drawing/2014/main" id="{01884465-7638-4041-56EF-684A60E846D0}"/>
              </a:ext>
            </a:extLst>
          </p:cNvPr>
          <p:cNvSpPr>
            <a:spLocks noGrp="1"/>
          </p:cNvSpPr>
          <p:nvPr>
            <p:ph sz="quarter" idx="13"/>
          </p:nvPr>
        </p:nvSpPr>
        <p:spPr>
          <a:xfrm>
            <a:off x="1069848" y="1463040"/>
            <a:ext cx="10052050" cy="4754563"/>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C26F9D9E-FBB2-49D2-98A3-375E6DBB1458}" type="datetime1">
              <a:rPr lang="en-US" smtClean="0"/>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7" name="Group 6">
            <a:extLst>
              <a:ext uri="{FF2B5EF4-FFF2-40B4-BE49-F238E27FC236}">
                <a16:creationId xmlns:a16="http://schemas.microsoft.com/office/drawing/2014/main" id="{E5E13058-C9D5-FD2D-4E13-939A67007638}"/>
              </a:ext>
            </a:extLst>
          </p:cNvPr>
          <p:cNvGrpSpPr/>
          <p:nvPr/>
        </p:nvGrpSpPr>
        <p:grpSpPr>
          <a:xfrm>
            <a:off x="803185" y="0"/>
            <a:ext cx="10585629" cy="6858000"/>
            <a:chOff x="803185" y="0"/>
            <a:chExt cx="10585629" cy="6858000"/>
          </a:xfrm>
        </p:grpSpPr>
        <p:cxnSp>
          <p:nvCxnSpPr>
            <p:cNvPr id="8" name="Straight Connector 7">
              <a:extLst>
                <a:ext uri="{FF2B5EF4-FFF2-40B4-BE49-F238E27FC236}">
                  <a16:creationId xmlns:a16="http://schemas.microsoft.com/office/drawing/2014/main" id="{F2AF45BD-F4F0-4F29-C005-BA3BC8AF0A65}"/>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B8559CA-B25F-A779-165D-000F511BD539}"/>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076E1BB-25B4-D52E-01F1-44C64375D6F6}"/>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9C388FC-A0B6-481D-BEB4-876D3CFC3F71}"/>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0960752"/>
      </p:ext>
    </p:extLst>
  </p:cSld>
  <p:clrMapOvr>
    <a:overrideClrMapping bg1="lt1" tx1="dk1" bg2="lt2" tx2="dk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with Picture">
    <p:bg>
      <p:bgPr>
        <a:solidFill>
          <a:schemeClr val="accent3"/>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E20B57-74C2-7AD8-6E07-D29EE6A60AB9}"/>
              </a:ext>
            </a:extLst>
          </p:cNvPr>
          <p:cNvSpPr>
            <a:spLocks noGrp="1"/>
          </p:cNvSpPr>
          <p:nvPr>
            <p:ph type="title"/>
          </p:nvPr>
        </p:nvSpPr>
        <p:spPr>
          <a:xfrm>
            <a:off x="1200912" y="4597404"/>
            <a:ext cx="9784077" cy="980435"/>
          </a:xfrm>
        </p:spPr>
        <p:txBody>
          <a:bodyPr anchor="b">
            <a:noAutofit/>
          </a:bodyPr>
          <a:lstStyle>
            <a:lvl1pPr>
              <a:defRPr sz="4800"/>
            </a:lvl1pPr>
          </a:lstStyle>
          <a:p>
            <a:r>
              <a:rPr lang="en-US" dirty="0"/>
              <a:t>Click to edit Master title style</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lvl1pPr>
              <a:defRPr>
                <a:solidFill>
                  <a:schemeClr val="tx1"/>
                </a:solidFill>
              </a:defRPr>
            </a:lvl1pPr>
          </a:lstStyle>
          <a:p>
            <a:r>
              <a:rPr lang="en-US"/>
              <a:t>SAMPLE FOOTER TEXT</a:t>
            </a:r>
            <a:endParaRPr lang="en-US" dirty="0"/>
          </a:p>
        </p:txBody>
      </p:sp>
      <p:sp>
        <p:nvSpPr>
          <p:cNvPr id="13" name="Text Placeholder 12">
            <a:extLst>
              <a:ext uri="{FF2B5EF4-FFF2-40B4-BE49-F238E27FC236}">
                <a16:creationId xmlns:a16="http://schemas.microsoft.com/office/drawing/2014/main" id="{B28025AC-332D-ADB0-3E96-03E4761BBC89}"/>
              </a:ext>
            </a:extLst>
          </p:cNvPr>
          <p:cNvSpPr>
            <a:spLocks noGrp="1"/>
          </p:cNvSpPr>
          <p:nvPr>
            <p:ph type="body" sz="quarter" idx="17"/>
          </p:nvPr>
        </p:nvSpPr>
        <p:spPr>
          <a:xfrm>
            <a:off x="1207008" y="5668963"/>
            <a:ext cx="9784842" cy="639762"/>
          </a:xfrm>
        </p:spPr>
        <p:txBody>
          <a:bodyPr>
            <a:normAutofit/>
          </a:bodyPr>
          <a:lstStyle>
            <a:lvl1pPr marL="0" indent="0">
              <a:buNone/>
              <a:defRPr sz="2000"/>
            </a:lvl1pPr>
          </a:lstStyle>
          <a:p>
            <a:pPr lvl="0"/>
            <a:r>
              <a:rPr lang="en-US" dirty="0"/>
              <a:t>Click to edit Master text styles</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808258" y="404999"/>
            <a:ext cx="10575485" cy="3836802"/>
          </a:xfrm>
          <a:blipFill dpi="0" rotWithShape="1">
            <a:blip r:embed="rId2">
              <a:alphaModFix amt="25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t="1" b="-667"/>
            </a:stretch>
          </a:blipFill>
        </p:spPr>
        <p:txBody>
          <a:bodyPr/>
          <a:lstStyle>
            <a:lvl1pPr marL="0" indent="0">
              <a:buNone/>
              <a:defRPr/>
            </a:lvl1pPr>
          </a:lstStyle>
          <a:p>
            <a:r>
              <a:rPr lang="en-US" dirty="0"/>
              <a:t> </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rot="5400000">
            <a:off x="10040831" y="4203335"/>
            <a:ext cx="3494314" cy="365125"/>
          </a:xfrm>
        </p:spPr>
        <p:txBody>
          <a:bodyPr/>
          <a:lstStyle>
            <a:lvl1pPr>
              <a:defRPr>
                <a:solidFill>
                  <a:schemeClr val="tx1"/>
                </a:solidFill>
              </a:defRPr>
            </a:lvl1pPr>
          </a:lstStyle>
          <a:p>
            <a:fld id="{3D5058B3-EEF2-4DD0-8865-E06070870E6E}" type="datetime1">
              <a:rPr lang="en-US" smtClean="0"/>
              <a:t>1/24/2026</a:t>
            </a:fld>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F5904286-3DEB-9849-219D-A085C0024794}"/>
              </a:ext>
            </a:extLst>
          </p:cNvPr>
          <p:cNvCxnSpPr>
            <a:cxnSpLocks/>
          </p:cNvCxnSpPr>
          <p:nvPr/>
        </p:nvCxnSpPr>
        <p:spPr>
          <a:xfrm>
            <a:off x="803185" y="4267354"/>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FCF7D0C-5069-E36A-74BE-09B74A8BDF58}"/>
              </a:ext>
            </a:extLst>
          </p:cNvPr>
          <p:cNvGrpSpPr/>
          <p:nvPr/>
        </p:nvGrpSpPr>
        <p:grpSpPr>
          <a:xfrm>
            <a:off x="803185" y="0"/>
            <a:ext cx="10585629" cy="6858000"/>
            <a:chOff x="803185" y="0"/>
            <a:chExt cx="10585629" cy="6858000"/>
          </a:xfrm>
        </p:grpSpPr>
        <p:cxnSp>
          <p:nvCxnSpPr>
            <p:cNvPr id="15" name="Straight Connector 14">
              <a:extLst>
                <a:ext uri="{FF2B5EF4-FFF2-40B4-BE49-F238E27FC236}">
                  <a16:creationId xmlns:a16="http://schemas.microsoft.com/office/drawing/2014/main" id="{23A121A0-9E65-3E8B-DBB2-52D98873A8CC}"/>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B9F357-72AD-336C-0877-A0314E652941}"/>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73381C-AC31-FE63-FC5F-EFE48EAFF6B6}"/>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3AEBC41-77CA-7255-DEC2-73C82A6D4ED0}"/>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62956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with Picture 2">
    <p:bg>
      <p:bgPr>
        <a:solidFill>
          <a:schemeClr val="accent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8D1A68-0FAC-B397-3F43-E7E6DB16F9D9}"/>
              </a:ext>
            </a:extLst>
          </p:cNvPr>
          <p:cNvSpPr>
            <a:spLocks noGrp="1"/>
          </p:cNvSpPr>
          <p:nvPr>
            <p:ph type="title"/>
          </p:nvPr>
        </p:nvSpPr>
        <p:spPr>
          <a:xfrm>
            <a:off x="6395598" y="1126010"/>
            <a:ext cx="4668639" cy="3478778"/>
          </a:xfrm>
        </p:spPr>
        <p:txBody>
          <a:bodyPr anchor="b">
            <a:normAutofit/>
          </a:bodyPr>
          <a:lstStyle>
            <a:lvl1pPr>
              <a:defRPr sz="4800"/>
            </a:lvl1pPr>
          </a:lstStyle>
          <a:p>
            <a:r>
              <a:rPr lang="en-US"/>
              <a:t>Click to edit Master title style</a:t>
            </a:r>
          </a:p>
        </p:txBody>
      </p:sp>
      <p:sp>
        <p:nvSpPr>
          <p:cNvPr id="8" name="Footer Placeholder 7">
            <a:extLst>
              <a:ext uri="{FF2B5EF4-FFF2-40B4-BE49-F238E27FC236}">
                <a16:creationId xmlns:a16="http://schemas.microsoft.com/office/drawing/2014/main" id="{94E97102-355A-91BC-FF97-2F2F544144E1}"/>
              </a:ext>
            </a:extLst>
          </p:cNvPr>
          <p:cNvSpPr>
            <a:spLocks noGrp="1"/>
          </p:cNvSpPr>
          <p:nvPr>
            <p:ph type="ftr" sz="quarter" idx="15"/>
          </p:nvPr>
        </p:nvSpPr>
        <p:spPr/>
        <p:txBody>
          <a:bodyPr/>
          <a:lstStyle>
            <a:lvl1pPr>
              <a:defRPr>
                <a:solidFill>
                  <a:schemeClr val="tx1"/>
                </a:solidFill>
              </a:defRPr>
            </a:lvl1pPr>
          </a:lstStyle>
          <a:p>
            <a:r>
              <a:rPr lang="en-US"/>
              <a:t>SAMPLE FOOTER TEXT</a:t>
            </a:r>
            <a:endParaRPr lang="en-US" dirty="0"/>
          </a:p>
        </p:txBody>
      </p:sp>
      <p:sp>
        <p:nvSpPr>
          <p:cNvPr id="11" name="Text Placeholder 12">
            <a:extLst>
              <a:ext uri="{FF2B5EF4-FFF2-40B4-BE49-F238E27FC236}">
                <a16:creationId xmlns:a16="http://schemas.microsoft.com/office/drawing/2014/main" id="{94891711-2302-9D63-B25E-AF7AF07C3A86}"/>
              </a:ext>
            </a:extLst>
          </p:cNvPr>
          <p:cNvSpPr>
            <a:spLocks noGrp="1"/>
          </p:cNvSpPr>
          <p:nvPr>
            <p:ph type="body" sz="quarter" idx="17"/>
          </p:nvPr>
        </p:nvSpPr>
        <p:spPr>
          <a:xfrm>
            <a:off x="6395598" y="4731335"/>
            <a:ext cx="4668642" cy="1193728"/>
          </a:xfrm>
        </p:spPr>
        <p:txBody>
          <a:bodyPr>
            <a:normAutofit/>
          </a:bodyPr>
          <a:lstStyle>
            <a:lvl1pPr marL="0" indent="0">
              <a:buNone/>
              <a:defRPr sz="2000"/>
            </a:lvl1pPr>
          </a:lstStyle>
          <a:p>
            <a:pPr lvl="0"/>
            <a:r>
              <a:rPr lang="en-US" dirty="0"/>
              <a:t>Click to edit Master text styles</a:t>
            </a:r>
          </a:p>
        </p:txBody>
      </p:sp>
      <p:sp>
        <p:nvSpPr>
          <p:cNvPr id="10" name="Picture Placeholder 10">
            <a:extLst>
              <a:ext uri="{FF2B5EF4-FFF2-40B4-BE49-F238E27FC236}">
                <a16:creationId xmlns:a16="http://schemas.microsoft.com/office/drawing/2014/main" id="{391879C3-FF15-5DBC-60E1-15862E523659}"/>
              </a:ext>
            </a:extLst>
          </p:cNvPr>
          <p:cNvSpPr>
            <a:spLocks noGrp="1"/>
          </p:cNvSpPr>
          <p:nvPr>
            <p:ph type="pic" sz="quarter" idx="13" hasCustomPrompt="1"/>
          </p:nvPr>
        </p:nvSpPr>
        <p:spPr>
          <a:xfrm>
            <a:off x="804672" y="397791"/>
            <a:ext cx="5289176" cy="605332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52" t="75" r="1"/>
            </a:stretch>
          </a:blipFill>
        </p:spPr>
        <p:txBody>
          <a:bodyPr/>
          <a:lstStyle>
            <a:lvl1pPr marL="0" indent="0">
              <a:buNone/>
              <a:defRPr/>
            </a:lvl1pPr>
          </a:lstStyle>
          <a:p>
            <a:r>
              <a:rPr lang="en-US" dirty="0"/>
              <a:t> </a:t>
            </a:r>
          </a:p>
        </p:txBody>
      </p:sp>
      <p:sp>
        <p:nvSpPr>
          <p:cNvPr id="7" name="Date Placeholder 6">
            <a:extLst>
              <a:ext uri="{FF2B5EF4-FFF2-40B4-BE49-F238E27FC236}">
                <a16:creationId xmlns:a16="http://schemas.microsoft.com/office/drawing/2014/main" id="{EEF24230-5D44-0E0B-741C-23E5B8A5067D}"/>
              </a:ext>
            </a:extLst>
          </p:cNvPr>
          <p:cNvSpPr>
            <a:spLocks noGrp="1"/>
          </p:cNvSpPr>
          <p:nvPr>
            <p:ph type="dt" sz="half" idx="14"/>
          </p:nvPr>
        </p:nvSpPr>
        <p:spPr/>
        <p:txBody>
          <a:bodyPr/>
          <a:lstStyle>
            <a:lvl1pPr>
              <a:defRPr>
                <a:solidFill>
                  <a:schemeClr val="tx1"/>
                </a:solidFill>
              </a:defRPr>
            </a:lvl1pPr>
          </a:lstStyle>
          <a:p>
            <a:fld id="{0FDDB1F5-9155-4128-9946-6808FE896B8C}" type="datetime1">
              <a:rPr lang="en-US" smtClean="0"/>
              <a:t>1/24/2026</a:t>
            </a:fld>
            <a:endParaRPr lang="en-US" dirty="0"/>
          </a:p>
        </p:txBody>
      </p:sp>
      <p:sp>
        <p:nvSpPr>
          <p:cNvPr id="9" name="Slide Number Placeholder 8">
            <a:extLst>
              <a:ext uri="{FF2B5EF4-FFF2-40B4-BE49-F238E27FC236}">
                <a16:creationId xmlns:a16="http://schemas.microsoft.com/office/drawing/2014/main" id="{59DF417E-29EA-8AA4-1FB6-094EEC6C1C1D}"/>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6" name="Straight Connector 15">
            <a:extLst>
              <a:ext uri="{FF2B5EF4-FFF2-40B4-BE49-F238E27FC236}">
                <a16:creationId xmlns:a16="http://schemas.microsoft.com/office/drawing/2014/main" id="{58922217-2748-2314-B47E-D795069B2538}"/>
              </a:ext>
            </a:extLst>
          </p:cNvPr>
          <p:cNvCxnSpPr>
            <a:cxnSpLocks/>
          </p:cNvCxnSpPr>
          <p:nvPr/>
        </p:nvCxnSpPr>
        <p:spPr>
          <a:xfrm>
            <a:off x="6099048"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C0D6AF0-B6F6-A093-A469-888C617C34D0}"/>
              </a:ext>
            </a:extLst>
          </p:cNvPr>
          <p:cNvGrpSpPr/>
          <p:nvPr/>
        </p:nvGrpSpPr>
        <p:grpSpPr>
          <a:xfrm>
            <a:off x="803185" y="0"/>
            <a:ext cx="10585629" cy="6858000"/>
            <a:chOff x="803185" y="0"/>
            <a:chExt cx="10585629" cy="6858000"/>
          </a:xfrm>
        </p:grpSpPr>
        <p:cxnSp>
          <p:nvCxnSpPr>
            <p:cNvPr id="14" name="Straight Connector 13">
              <a:extLst>
                <a:ext uri="{FF2B5EF4-FFF2-40B4-BE49-F238E27FC236}">
                  <a16:creationId xmlns:a16="http://schemas.microsoft.com/office/drawing/2014/main" id="{D46E95A7-955E-FC5B-D104-EC6701D6FA60}"/>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45FC1A-7536-FA20-E5DC-2D810097554F}"/>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B12FF6-F32F-DFCA-9885-6FE91F1A8A35}"/>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E863DC-51BC-8D1D-3164-799EBBDAD6F0}"/>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46192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with Picture 3">
    <p:bg>
      <p:bgPr>
        <a:solidFill>
          <a:schemeClr val="accent3"/>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E3D082D-5D35-2F9F-90C3-021CD2158B79}"/>
              </a:ext>
            </a:extLst>
          </p:cNvPr>
          <p:cNvSpPr>
            <a:spLocks noGrp="1"/>
          </p:cNvSpPr>
          <p:nvPr>
            <p:ph type="title"/>
          </p:nvPr>
        </p:nvSpPr>
        <p:spPr>
          <a:xfrm>
            <a:off x="1206418" y="782840"/>
            <a:ext cx="4572587" cy="3661142"/>
          </a:xfrm>
        </p:spPr>
        <p:txBody>
          <a:bodyPr>
            <a:normAutofit/>
          </a:bodyPr>
          <a:lstStyle>
            <a:lvl1pPr>
              <a:defRPr sz="4800"/>
            </a:lvl1pPr>
          </a:lstStyle>
          <a:p>
            <a:r>
              <a:rPr lang="en-US"/>
              <a:t>Click to edit Master title style</a:t>
            </a:r>
          </a:p>
        </p:txBody>
      </p:sp>
      <p:sp>
        <p:nvSpPr>
          <p:cNvPr id="5" name="Footer Placeholder 4">
            <a:extLst>
              <a:ext uri="{FF2B5EF4-FFF2-40B4-BE49-F238E27FC236}">
                <a16:creationId xmlns:a16="http://schemas.microsoft.com/office/drawing/2014/main" id="{D68AA1BC-11EF-D28B-C0E1-F2D685AF722E}"/>
              </a:ext>
            </a:extLst>
          </p:cNvPr>
          <p:cNvSpPr>
            <a:spLocks noGrp="1"/>
          </p:cNvSpPr>
          <p:nvPr>
            <p:ph type="ftr" sz="quarter" idx="15"/>
          </p:nvPr>
        </p:nvSpPr>
        <p:spPr/>
        <p:txBody>
          <a:bodyPr/>
          <a:lstStyle>
            <a:lvl1pPr>
              <a:defRPr>
                <a:solidFill>
                  <a:schemeClr val="tx1"/>
                </a:solidFill>
              </a:defRPr>
            </a:lvl1pPr>
          </a:lstStyle>
          <a:p>
            <a:r>
              <a:rPr lang="en-US"/>
              <a:t>SAMPLE FOOTER TEXT</a:t>
            </a:r>
            <a:endParaRPr lang="en-US" dirty="0"/>
          </a:p>
        </p:txBody>
      </p:sp>
      <p:sp>
        <p:nvSpPr>
          <p:cNvPr id="16" name="Text Placeholder 12">
            <a:extLst>
              <a:ext uri="{FF2B5EF4-FFF2-40B4-BE49-F238E27FC236}">
                <a16:creationId xmlns:a16="http://schemas.microsoft.com/office/drawing/2014/main" id="{5B07658D-2C15-0859-FC14-231204836C51}"/>
              </a:ext>
            </a:extLst>
          </p:cNvPr>
          <p:cNvSpPr>
            <a:spLocks noGrp="1"/>
          </p:cNvSpPr>
          <p:nvPr>
            <p:ph type="body" sz="quarter" idx="17"/>
          </p:nvPr>
        </p:nvSpPr>
        <p:spPr>
          <a:xfrm>
            <a:off x="1207008" y="4663439"/>
            <a:ext cx="4571996" cy="1380739"/>
          </a:xfrm>
        </p:spPr>
        <p:txBody>
          <a:bodyPr anchor="b">
            <a:normAutofit/>
          </a:bodyPr>
          <a:lstStyle>
            <a:lvl1pPr marL="0" indent="0">
              <a:buNone/>
              <a:defRPr sz="2000"/>
            </a:lvl1pPr>
          </a:lstStyle>
          <a:p>
            <a:pPr lvl="0"/>
            <a:r>
              <a:rPr lang="en-US" dirty="0"/>
              <a:t>Click to edit Master text styles</a:t>
            </a:r>
          </a:p>
        </p:txBody>
      </p:sp>
      <p:sp>
        <p:nvSpPr>
          <p:cNvPr id="10" name="Picture Placeholder 10">
            <a:extLst>
              <a:ext uri="{FF2B5EF4-FFF2-40B4-BE49-F238E27FC236}">
                <a16:creationId xmlns:a16="http://schemas.microsoft.com/office/drawing/2014/main" id="{3565B300-A92A-F114-82AF-D815794F430F}"/>
              </a:ext>
            </a:extLst>
          </p:cNvPr>
          <p:cNvSpPr>
            <a:spLocks noGrp="1"/>
          </p:cNvSpPr>
          <p:nvPr>
            <p:ph type="pic" sz="quarter" idx="13" hasCustomPrompt="1"/>
          </p:nvPr>
        </p:nvSpPr>
        <p:spPr>
          <a:xfrm>
            <a:off x="6099048" y="402336"/>
            <a:ext cx="5289176" cy="605332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b="1"/>
            </a:stretch>
          </a:blipFill>
        </p:spPr>
        <p:txBody>
          <a:bodyPr/>
          <a:lstStyle>
            <a:lvl1pPr marL="0" indent="0">
              <a:buNone/>
              <a:defRPr/>
            </a:lvl1pPr>
          </a:lstStyle>
          <a:p>
            <a:r>
              <a:rPr lang="en-US" dirty="0"/>
              <a:t> </a:t>
            </a:r>
          </a:p>
        </p:txBody>
      </p:sp>
      <p:sp>
        <p:nvSpPr>
          <p:cNvPr id="4" name="Date Placeholder 3">
            <a:extLst>
              <a:ext uri="{FF2B5EF4-FFF2-40B4-BE49-F238E27FC236}">
                <a16:creationId xmlns:a16="http://schemas.microsoft.com/office/drawing/2014/main" id="{3697B55B-A218-74B5-0BEE-22235E9B8B72}"/>
              </a:ext>
            </a:extLst>
          </p:cNvPr>
          <p:cNvSpPr>
            <a:spLocks noGrp="1"/>
          </p:cNvSpPr>
          <p:nvPr>
            <p:ph type="dt" sz="half" idx="14"/>
          </p:nvPr>
        </p:nvSpPr>
        <p:spPr/>
        <p:txBody>
          <a:bodyPr/>
          <a:lstStyle>
            <a:lvl1pPr>
              <a:defRPr>
                <a:solidFill>
                  <a:schemeClr val="tx1"/>
                </a:solidFill>
              </a:defRPr>
            </a:lvl1pPr>
          </a:lstStyle>
          <a:p>
            <a:fld id="{76332D4F-69DA-447D-8D71-58933F8FE745}" type="datetime1">
              <a:rPr lang="en-US" smtClean="0"/>
              <a:t>1/24/2026</a:t>
            </a:fld>
            <a:endParaRPr lang="en-US" dirty="0"/>
          </a:p>
        </p:txBody>
      </p:sp>
      <p:sp>
        <p:nvSpPr>
          <p:cNvPr id="6" name="Slide Number Placeholder 5">
            <a:extLst>
              <a:ext uri="{FF2B5EF4-FFF2-40B4-BE49-F238E27FC236}">
                <a16:creationId xmlns:a16="http://schemas.microsoft.com/office/drawing/2014/main" id="{90210BF7-333F-24FE-D2DF-7331FF965889}"/>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7" name="Straight Connector 16">
            <a:extLst>
              <a:ext uri="{FF2B5EF4-FFF2-40B4-BE49-F238E27FC236}">
                <a16:creationId xmlns:a16="http://schemas.microsoft.com/office/drawing/2014/main" id="{BCC99E2D-452C-18BB-7BBF-6B7623C54B61}"/>
              </a:ext>
            </a:extLst>
          </p:cNvPr>
          <p:cNvCxnSpPr/>
          <p:nvPr/>
        </p:nvCxnSpPr>
        <p:spPr>
          <a:xfrm>
            <a:off x="6099048"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EF9994A-73A8-CE11-7B98-7EA7C4CD1EA5}"/>
              </a:ext>
            </a:extLst>
          </p:cNvPr>
          <p:cNvGrpSpPr/>
          <p:nvPr userDrawn="1"/>
        </p:nvGrpSpPr>
        <p:grpSpPr>
          <a:xfrm>
            <a:off x="803185" y="0"/>
            <a:ext cx="10585629" cy="6858000"/>
            <a:chOff x="803185" y="0"/>
            <a:chExt cx="10585629" cy="6858000"/>
          </a:xfrm>
        </p:grpSpPr>
        <p:cxnSp>
          <p:nvCxnSpPr>
            <p:cNvPr id="8" name="Straight Connector 7">
              <a:extLst>
                <a:ext uri="{FF2B5EF4-FFF2-40B4-BE49-F238E27FC236}">
                  <a16:creationId xmlns:a16="http://schemas.microsoft.com/office/drawing/2014/main" id="{C7A9A682-C17C-6F60-46E3-F77E33DAF300}"/>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5C5B78E-1DDD-2C3B-5815-0AA0E821DFC7}"/>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1B8608-E98C-230E-455F-2EB092A04E7E}"/>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D2C4CF-5F74-8957-6184-413A56C8EDF9}"/>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43977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icture 4">
    <p:bg>
      <p:bgPr>
        <a:solidFill>
          <a:schemeClr val="accent3"/>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C0D6AF0-B6F6-A093-A469-888C617C34D0}"/>
              </a:ext>
            </a:extLst>
          </p:cNvPr>
          <p:cNvGrpSpPr/>
          <p:nvPr/>
        </p:nvGrpSpPr>
        <p:grpSpPr>
          <a:xfrm>
            <a:off x="803185" y="0"/>
            <a:ext cx="10585629" cy="6858000"/>
            <a:chOff x="803185" y="0"/>
            <a:chExt cx="10585629" cy="6858000"/>
          </a:xfrm>
        </p:grpSpPr>
        <p:cxnSp>
          <p:nvCxnSpPr>
            <p:cNvPr id="14" name="Straight Connector 13">
              <a:extLst>
                <a:ext uri="{FF2B5EF4-FFF2-40B4-BE49-F238E27FC236}">
                  <a16:creationId xmlns:a16="http://schemas.microsoft.com/office/drawing/2014/main" id="{D46E95A7-955E-FC5B-D104-EC6701D6FA60}"/>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45FC1A-7536-FA20-E5DC-2D810097554F}"/>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B12FF6-F32F-DFCA-9885-6FE91F1A8A35}"/>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E863DC-51BC-8D1D-3164-799EBBDAD6F0}"/>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58922217-2748-2314-B47E-D795069B2538}"/>
              </a:ext>
            </a:extLst>
          </p:cNvPr>
          <p:cNvCxnSpPr>
            <a:cxnSpLocks/>
          </p:cNvCxnSpPr>
          <p:nvPr/>
        </p:nvCxnSpPr>
        <p:spPr>
          <a:xfrm>
            <a:off x="6099048"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DB7B0F2-3D52-79E2-8444-B82E34B568BA}"/>
              </a:ext>
            </a:extLst>
          </p:cNvPr>
          <p:cNvSpPr>
            <a:spLocks noGrp="1"/>
          </p:cNvSpPr>
          <p:nvPr>
            <p:ph type="title"/>
          </p:nvPr>
        </p:nvSpPr>
        <p:spPr>
          <a:xfrm>
            <a:off x="6400800" y="786384"/>
            <a:ext cx="4668637" cy="3460492"/>
          </a:xfrm>
        </p:spPr>
        <p:txBody>
          <a:bodyPr>
            <a:normAutofit/>
          </a:bodyPr>
          <a:lstStyle>
            <a:lvl1pPr>
              <a:defRPr sz="4800"/>
            </a:lvl1pPr>
          </a:lstStyle>
          <a:p>
            <a:r>
              <a:rPr lang="en-US" dirty="0"/>
              <a:t>Click to edit Master title style</a:t>
            </a:r>
          </a:p>
        </p:txBody>
      </p:sp>
      <p:sp>
        <p:nvSpPr>
          <p:cNvPr id="8" name="Footer Placeholder 7">
            <a:extLst>
              <a:ext uri="{FF2B5EF4-FFF2-40B4-BE49-F238E27FC236}">
                <a16:creationId xmlns:a16="http://schemas.microsoft.com/office/drawing/2014/main" id="{94E97102-355A-91BC-FF97-2F2F544144E1}"/>
              </a:ext>
            </a:extLst>
          </p:cNvPr>
          <p:cNvSpPr>
            <a:spLocks noGrp="1"/>
          </p:cNvSpPr>
          <p:nvPr>
            <p:ph type="ftr" sz="quarter" idx="15"/>
          </p:nvPr>
        </p:nvSpPr>
        <p:spPr/>
        <p:txBody>
          <a:bodyPr/>
          <a:lstStyle>
            <a:lvl1pPr>
              <a:defRPr>
                <a:solidFill>
                  <a:schemeClr val="tx1"/>
                </a:solidFill>
              </a:defRPr>
            </a:lvl1pPr>
          </a:lstStyle>
          <a:p>
            <a:r>
              <a:rPr lang="en-US"/>
              <a:t>SAMPLE FOOTER TEXT</a:t>
            </a:r>
            <a:endParaRPr lang="en-US" dirty="0"/>
          </a:p>
        </p:txBody>
      </p:sp>
      <p:sp>
        <p:nvSpPr>
          <p:cNvPr id="10" name="Picture Placeholder 10">
            <a:extLst>
              <a:ext uri="{FF2B5EF4-FFF2-40B4-BE49-F238E27FC236}">
                <a16:creationId xmlns:a16="http://schemas.microsoft.com/office/drawing/2014/main" id="{391879C3-FF15-5DBC-60E1-15862E523659}"/>
              </a:ext>
            </a:extLst>
          </p:cNvPr>
          <p:cNvSpPr>
            <a:spLocks noGrp="1"/>
          </p:cNvSpPr>
          <p:nvPr>
            <p:ph type="pic" sz="quarter" idx="13" hasCustomPrompt="1"/>
          </p:nvPr>
        </p:nvSpPr>
        <p:spPr>
          <a:xfrm>
            <a:off x="804672" y="397791"/>
            <a:ext cx="5289176" cy="605332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52" t="75" r="1"/>
            </a:stretch>
          </a:blipFill>
        </p:spPr>
        <p:txBody>
          <a:bodyPr/>
          <a:lstStyle>
            <a:lvl1pPr marL="0" indent="0">
              <a:buNone/>
              <a:defRPr/>
            </a:lvl1pPr>
          </a:lstStyle>
          <a:p>
            <a:r>
              <a:rPr lang="en-US" dirty="0"/>
              <a:t>   </a:t>
            </a:r>
          </a:p>
        </p:txBody>
      </p:sp>
      <p:sp>
        <p:nvSpPr>
          <p:cNvPr id="6" name="Text Placeholder 12">
            <a:extLst>
              <a:ext uri="{FF2B5EF4-FFF2-40B4-BE49-F238E27FC236}">
                <a16:creationId xmlns:a16="http://schemas.microsoft.com/office/drawing/2014/main" id="{944F125D-7632-1E4B-E35B-4A1B552FC872}"/>
              </a:ext>
            </a:extLst>
          </p:cNvPr>
          <p:cNvSpPr>
            <a:spLocks noGrp="1"/>
          </p:cNvSpPr>
          <p:nvPr>
            <p:ph type="body" sz="quarter" idx="17"/>
          </p:nvPr>
        </p:nvSpPr>
        <p:spPr>
          <a:xfrm>
            <a:off x="6395599" y="4663439"/>
            <a:ext cx="4668641" cy="1380744"/>
          </a:xfrm>
        </p:spPr>
        <p:txBody>
          <a:bodyPr anchor="b">
            <a:normAutofit/>
          </a:bodyPr>
          <a:lstStyle>
            <a:lvl1pPr marL="0" indent="0">
              <a:buNone/>
              <a:defRPr sz="2000"/>
            </a:lvl1pPr>
          </a:lstStyle>
          <a:p>
            <a:pPr lvl="0"/>
            <a:r>
              <a:rPr lang="en-US" dirty="0"/>
              <a:t>Click to edit Master text styles</a:t>
            </a:r>
          </a:p>
        </p:txBody>
      </p:sp>
      <p:sp>
        <p:nvSpPr>
          <p:cNvPr id="7" name="Date Placeholder 6">
            <a:extLst>
              <a:ext uri="{FF2B5EF4-FFF2-40B4-BE49-F238E27FC236}">
                <a16:creationId xmlns:a16="http://schemas.microsoft.com/office/drawing/2014/main" id="{EEF24230-5D44-0E0B-741C-23E5B8A5067D}"/>
              </a:ext>
            </a:extLst>
          </p:cNvPr>
          <p:cNvSpPr>
            <a:spLocks noGrp="1"/>
          </p:cNvSpPr>
          <p:nvPr>
            <p:ph type="dt" sz="half" idx="14"/>
          </p:nvPr>
        </p:nvSpPr>
        <p:spPr/>
        <p:txBody>
          <a:bodyPr/>
          <a:lstStyle>
            <a:lvl1pPr>
              <a:defRPr>
                <a:solidFill>
                  <a:schemeClr val="tx1"/>
                </a:solidFill>
              </a:defRPr>
            </a:lvl1pPr>
          </a:lstStyle>
          <a:p>
            <a:fld id="{2F8211FF-1EED-4E40-908A-D3076C331B06}" type="datetime1">
              <a:rPr lang="en-US" smtClean="0"/>
              <a:t>1/24/2026</a:t>
            </a:fld>
            <a:endParaRPr lang="en-US" dirty="0"/>
          </a:p>
        </p:txBody>
      </p:sp>
      <p:sp>
        <p:nvSpPr>
          <p:cNvPr id="9" name="Slide Number Placeholder 8">
            <a:extLst>
              <a:ext uri="{FF2B5EF4-FFF2-40B4-BE49-F238E27FC236}">
                <a16:creationId xmlns:a16="http://schemas.microsoft.com/office/drawing/2014/main" id="{59DF417E-29EA-8AA4-1FB6-094EEC6C1C1D}"/>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392365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accent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08E949C-4552-505B-2374-1AD98378AB98}"/>
              </a:ext>
            </a:extLst>
          </p:cNvPr>
          <p:cNvSpPr>
            <a:spLocks noGrp="1"/>
          </p:cNvSpPr>
          <p:nvPr>
            <p:ph type="title"/>
          </p:nvPr>
        </p:nvSpPr>
        <p:spPr>
          <a:xfrm>
            <a:off x="1207007" y="786382"/>
            <a:ext cx="7589520" cy="3474721"/>
          </a:xfrm>
        </p:spPr>
        <p:txBody>
          <a:bodyPr>
            <a:noAutofit/>
          </a:bodyPr>
          <a:lstStyle>
            <a:lvl1pPr>
              <a:defRPr sz="7000"/>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10" name="Text Placeholder 12">
            <a:extLst>
              <a:ext uri="{FF2B5EF4-FFF2-40B4-BE49-F238E27FC236}">
                <a16:creationId xmlns:a16="http://schemas.microsoft.com/office/drawing/2014/main" id="{96AD6200-A62D-83E5-67FF-7C9D21BC40D3}"/>
              </a:ext>
            </a:extLst>
          </p:cNvPr>
          <p:cNvSpPr>
            <a:spLocks noGrp="1"/>
          </p:cNvSpPr>
          <p:nvPr>
            <p:ph type="body" sz="quarter" idx="17"/>
          </p:nvPr>
        </p:nvSpPr>
        <p:spPr>
          <a:xfrm>
            <a:off x="1207007" y="4480561"/>
            <a:ext cx="6655519" cy="1563618"/>
          </a:xfrm>
        </p:spPr>
        <p:txBody>
          <a:bodyPr anchor="b">
            <a:normAutofit/>
          </a:bodyPr>
          <a:lstStyle>
            <a:lvl1pPr marL="0" indent="0">
              <a:buNone/>
              <a:defRPr sz="2000"/>
            </a:lvl1pPr>
          </a:lstStyle>
          <a:p>
            <a:pPr lvl="0"/>
            <a:r>
              <a:rPr lang="en-US" dirty="0"/>
              <a:t>Click to edit Master text styles</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D804AD26-BCB3-4DA6-A1C8-F71900B8E385}" type="datetime1">
              <a:rPr lang="en-US" smtClean="0"/>
              <a:t>1/24/2026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12" name="Group 11">
            <a:extLst>
              <a:ext uri="{FF2B5EF4-FFF2-40B4-BE49-F238E27FC236}">
                <a16:creationId xmlns:a16="http://schemas.microsoft.com/office/drawing/2014/main" id="{FFF68E49-FB2F-EE46-BBC5-687EFFAC5B44}"/>
              </a:ext>
            </a:extLst>
          </p:cNvPr>
          <p:cNvGrpSpPr/>
          <p:nvPr userDrawn="1"/>
        </p:nvGrpSpPr>
        <p:grpSpPr>
          <a:xfrm>
            <a:off x="803185" y="0"/>
            <a:ext cx="10585629" cy="6858000"/>
            <a:chOff x="803185" y="0"/>
            <a:chExt cx="10585629" cy="6858000"/>
          </a:xfrm>
        </p:grpSpPr>
        <p:cxnSp>
          <p:nvCxnSpPr>
            <p:cNvPr id="13" name="Straight Connector 12">
              <a:extLst>
                <a:ext uri="{FF2B5EF4-FFF2-40B4-BE49-F238E27FC236}">
                  <a16:creationId xmlns:a16="http://schemas.microsoft.com/office/drawing/2014/main" id="{3A684535-D8D6-3C5C-2F48-CF561A535894}"/>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53CEFA-651F-E217-0B0C-E52881B35E21}"/>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1F9794-829E-FFF3-35B9-FBE57045076F}"/>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C86891-1380-AD13-7BB7-52F437FF17F5}"/>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32762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3">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9E9313-4D10-F4B7-8D91-79EDA5D77209}"/>
              </a:ext>
            </a:extLst>
          </p:cNvPr>
          <p:cNvSpPr>
            <a:spLocks noGrp="1"/>
          </p:cNvSpPr>
          <p:nvPr>
            <p:ph type="title"/>
          </p:nvPr>
        </p:nvSpPr>
        <p:spPr>
          <a:xfrm>
            <a:off x="1207004" y="1073329"/>
            <a:ext cx="7876287" cy="3592629"/>
          </a:xfrm>
        </p:spPr>
        <p:txBody>
          <a:bodyPr anchor="b">
            <a:normAutofit/>
          </a:bodyPr>
          <a:lstStyle>
            <a:lvl1pPr>
              <a:defRPr sz="7200"/>
            </a:lvl1pPr>
          </a:lstStyle>
          <a:p>
            <a:r>
              <a:rPr lang="en-US"/>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10" name="Text Placeholder 12">
            <a:extLst>
              <a:ext uri="{FF2B5EF4-FFF2-40B4-BE49-F238E27FC236}">
                <a16:creationId xmlns:a16="http://schemas.microsoft.com/office/drawing/2014/main" id="{9CF64426-6D11-A40D-4E5E-20B779D81EA7}"/>
              </a:ext>
            </a:extLst>
          </p:cNvPr>
          <p:cNvSpPr>
            <a:spLocks noGrp="1"/>
          </p:cNvSpPr>
          <p:nvPr>
            <p:ph type="body" sz="quarter" idx="17"/>
          </p:nvPr>
        </p:nvSpPr>
        <p:spPr>
          <a:xfrm>
            <a:off x="1207007" y="4715111"/>
            <a:ext cx="7375466" cy="1014984"/>
          </a:xfrm>
        </p:spPr>
        <p:txBody>
          <a:bodyPr anchor="t">
            <a:normAutofit/>
          </a:bodyPr>
          <a:lstStyle>
            <a:lvl1pPr marL="0" indent="0">
              <a:buNone/>
              <a:defRPr sz="2000"/>
            </a:lvl1pPr>
          </a:lstStyle>
          <a:p>
            <a:pPr lvl="0"/>
            <a:r>
              <a:rPr lang="en-US" dirty="0"/>
              <a:t>Click to edit Master text styles</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3632C9C-9A8F-446B-8187-09132D1A46A0}" type="datetime1">
              <a:rPr lang="en-US" smtClean="0"/>
              <a:t>1/24/2026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grpSp>
        <p:nvGrpSpPr>
          <p:cNvPr id="12" name="Group 11">
            <a:extLst>
              <a:ext uri="{FF2B5EF4-FFF2-40B4-BE49-F238E27FC236}">
                <a16:creationId xmlns:a16="http://schemas.microsoft.com/office/drawing/2014/main" id="{54162085-B82B-D70C-0D7A-22C4D7233FBB}"/>
              </a:ext>
            </a:extLst>
          </p:cNvPr>
          <p:cNvGrpSpPr/>
          <p:nvPr userDrawn="1"/>
        </p:nvGrpSpPr>
        <p:grpSpPr>
          <a:xfrm>
            <a:off x="803185" y="0"/>
            <a:ext cx="10585629" cy="6858000"/>
            <a:chOff x="803185" y="0"/>
            <a:chExt cx="10585629" cy="6858000"/>
          </a:xfrm>
        </p:grpSpPr>
        <p:cxnSp>
          <p:nvCxnSpPr>
            <p:cNvPr id="13" name="Straight Connector 12">
              <a:extLst>
                <a:ext uri="{FF2B5EF4-FFF2-40B4-BE49-F238E27FC236}">
                  <a16:creationId xmlns:a16="http://schemas.microsoft.com/office/drawing/2014/main" id="{9B9AC621-2F3F-131D-52E8-A49842375418}"/>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C01039-2702-D6CF-0CAF-7BDB73F16575}"/>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6C98EB-F220-E16C-9F07-94D78E1A08D0}"/>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953B0C-5FF3-5CCF-848F-BB45DDA545A2}"/>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86232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650915"/>
            <a:ext cx="3054096" cy="1711285"/>
          </a:xfrm>
          <a:noFill/>
        </p:spPr>
        <p:txBody>
          <a:bodyPr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026716" y="650915"/>
            <a:ext cx="7479484" cy="5216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7"/>
            <a:ext cx="1179576" cy="365125"/>
          </a:xfrm>
        </p:spPr>
        <p:txBody>
          <a:bodyPr/>
          <a:lstStyle/>
          <a:p>
            <a:fld id="{E2E51BF4-D56D-4D12-A5A9-E780D160D1C6}"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0914696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295400" y="1005840"/>
            <a:ext cx="9601200" cy="2621154"/>
          </a:xfrm>
        </p:spPr>
        <p:txBody>
          <a:bodyPr anchor="b" anchorCtr="0">
            <a:normAutofit/>
          </a:bodyP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295400" y="3749039"/>
            <a:ext cx="9601200" cy="2103120"/>
          </a:xfrm>
        </p:spPr>
        <p:txBody>
          <a:bodyPr anchor="t" anchorCtr="0">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8C6F82F-1CA0-4CF2-91A1-388896177AD5}" type="datetime1">
              <a:rPr lang="en-US" smtClean="0"/>
              <a:t>1/24/2026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grpSp>
        <p:nvGrpSpPr>
          <p:cNvPr id="12" name="Group 11">
            <a:extLst>
              <a:ext uri="{FF2B5EF4-FFF2-40B4-BE49-F238E27FC236}">
                <a16:creationId xmlns:a16="http://schemas.microsoft.com/office/drawing/2014/main" id="{E52FAD7B-9B0A-857E-5CD0-3E3F44C18648}"/>
              </a:ext>
            </a:extLst>
          </p:cNvPr>
          <p:cNvGrpSpPr/>
          <p:nvPr userDrawn="1"/>
        </p:nvGrpSpPr>
        <p:grpSpPr>
          <a:xfrm>
            <a:off x="803185" y="0"/>
            <a:ext cx="10585629" cy="6858000"/>
            <a:chOff x="803185" y="0"/>
            <a:chExt cx="10585629" cy="6858000"/>
          </a:xfrm>
        </p:grpSpPr>
        <p:cxnSp>
          <p:nvCxnSpPr>
            <p:cNvPr id="13" name="Straight Connector 12">
              <a:extLst>
                <a:ext uri="{FF2B5EF4-FFF2-40B4-BE49-F238E27FC236}">
                  <a16:creationId xmlns:a16="http://schemas.microsoft.com/office/drawing/2014/main" id="{C00D7A0C-A4FC-D6C3-FB54-CEA8FB8E5330}"/>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A9338F-57CD-1C5E-080E-1648C5C9F927}"/>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DEB5BD-7064-53F1-55A5-85BC50666D0B}"/>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43BB38-B6FB-D943-9359-FE7ED3ABB291}"/>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6486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130040" y="2103120"/>
            <a:ext cx="3931920" cy="2011680"/>
          </a:xfrm>
        </p:spPr>
        <p:txBody>
          <a:bodyPr anchor="b" anchorCtr="0">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724400" y="4177393"/>
            <a:ext cx="2743200" cy="1097280"/>
          </a:xfrm>
        </p:spPr>
        <p:txBody>
          <a:bodyPr anchor="t" anchorCtr="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9" name="Group 8">
            <a:extLst>
              <a:ext uri="{FF2B5EF4-FFF2-40B4-BE49-F238E27FC236}">
                <a16:creationId xmlns:a16="http://schemas.microsoft.com/office/drawing/2014/main" id="{8539BFE6-4C9C-5B1E-ED2D-D672723D9480}"/>
              </a:ext>
            </a:extLst>
          </p:cNvPr>
          <p:cNvGrpSpPr/>
          <p:nvPr userDrawn="1"/>
        </p:nvGrpSpPr>
        <p:grpSpPr>
          <a:xfrm>
            <a:off x="795290" y="400467"/>
            <a:ext cx="10603299" cy="6052793"/>
            <a:chOff x="795290" y="400467"/>
            <a:chExt cx="10603299" cy="6052793"/>
          </a:xfrm>
        </p:grpSpPr>
        <p:cxnSp>
          <p:nvCxnSpPr>
            <p:cNvPr id="10" name="Straight Connector 9">
              <a:extLst>
                <a:ext uri="{FF2B5EF4-FFF2-40B4-BE49-F238E27FC236}">
                  <a16:creationId xmlns:a16="http://schemas.microsoft.com/office/drawing/2014/main" id="{8E4F5756-0D00-A0C9-4813-70C9B7C191EE}"/>
                </a:ext>
              </a:extLst>
            </p:cNvPr>
            <p:cNvCxnSpPr>
              <a:cxnSpLocks/>
            </p:cNvCxnSpPr>
            <p:nvPr/>
          </p:nvCxnSpPr>
          <p:spPr>
            <a:xfrm>
              <a:off x="797169" y="96634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2B78D9-04A0-2DE2-227F-950F1640461C}"/>
                </a:ext>
              </a:extLst>
            </p:cNvPr>
            <p:cNvCxnSpPr>
              <a:cxnSpLocks/>
            </p:cNvCxnSpPr>
            <p:nvPr/>
          </p:nvCxnSpPr>
          <p:spPr>
            <a:xfrm>
              <a:off x="795290" y="589397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1CFAC1-EF4C-3A94-56C0-11F4FA3BBF8D}"/>
                </a:ext>
              </a:extLst>
            </p:cNvPr>
            <p:cNvCxnSpPr>
              <a:cxnSpLocks/>
            </p:cNvCxnSpPr>
            <p:nvPr/>
          </p:nvCxnSpPr>
          <p:spPr>
            <a:xfrm>
              <a:off x="6096000" y="400467"/>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8629CBD-3927-3D28-1F30-9F6EA7453827}"/>
                </a:ext>
              </a:extLst>
            </p:cNvPr>
            <p:cNvCxnSpPr>
              <a:cxnSpLocks/>
            </p:cNvCxnSpPr>
            <p:nvPr/>
          </p:nvCxnSpPr>
          <p:spPr>
            <a:xfrm>
              <a:off x="6096000" y="5887384"/>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588387A3-E4C6-1FA3-B53D-8321DABF7F57}"/>
              </a:ext>
            </a:extLst>
          </p:cNvPr>
          <p:cNvSpPr/>
          <p:nvPr userDrawn="1"/>
        </p:nvSpPr>
        <p:spPr>
          <a:xfrm>
            <a:off x="3635480" y="966343"/>
            <a:ext cx="4921041" cy="4921041"/>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D347A20-E5CE-D48A-532A-43A9AE6D845E}"/>
              </a:ext>
            </a:extLst>
          </p:cNvPr>
          <p:cNvGrpSpPr/>
          <p:nvPr userDrawn="1"/>
        </p:nvGrpSpPr>
        <p:grpSpPr>
          <a:xfrm>
            <a:off x="803185" y="0"/>
            <a:ext cx="10585629" cy="6858000"/>
            <a:chOff x="803185" y="0"/>
            <a:chExt cx="10585629" cy="6858000"/>
          </a:xfrm>
        </p:grpSpPr>
        <p:cxnSp>
          <p:nvCxnSpPr>
            <p:cNvPr id="17" name="Straight Connector 16">
              <a:extLst>
                <a:ext uri="{FF2B5EF4-FFF2-40B4-BE49-F238E27FC236}">
                  <a16:creationId xmlns:a16="http://schemas.microsoft.com/office/drawing/2014/main" id="{010530ED-939C-9AE3-E2AA-C67A3BAE2302}"/>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1E0B585-5421-AB6C-F2B4-387F4FCC3B84}"/>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F59087-71C3-F7D4-40F9-C5030341EBF9}"/>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1F614F-4E8C-C510-F9CA-18D5C8F80009}"/>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8248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209800" y="1143000"/>
            <a:ext cx="7772400" cy="4572000"/>
          </a:xfrm>
        </p:spPr>
        <p:txBody>
          <a:bodyPr anchor="ctr" anchorCtr="0">
            <a:normAutofit/>
          </a:bodyPr>
          <a:lstStyle>
            <a:lvl1pPr algn="ctr">
              <a:defRPr sz="60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DEF69A2-4F59-479F-BEF2-69F2219A16C9}" type="datetime1">
              <a:rPr lang="en-US" smtClean="0"/>
              <a:t>1/24/2026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grpSp>
        <p:nvGrpSpPr>
          <p:cNvPr id="3" name="Group 2">
            <a:extLst>
              <a:ext uri="{FF2B5EF4-FFF2-40B4-BE49-F238E27FC236}">
                <a16:creationId xmlns:a16="http://schemas.microsoft.com/office/drawing/2014/main" id="{48F319F3-7ADB-A297-31E7-B4ECAED75F6F}"/>
              </a:ext>
            </a:extLst>
          </p:cNvPr>
          <p:cNvGrpSpPr/>
          <p:nvPr/>
        </p:nvGrpSpPr>
        <p:grpSpPr>
          <a:xfrm>
            <a:off x="803185" y="0"/>
            <a:ext cx="10585629" cy="6858000"/>
            <a:chOff x="803185" y="0"/>
            <a:chExt cx="10585629" cy="6858000"/>
          </a:xfrm>
        </p:grpSpPr>
        <p:cxnSp>
          <p:nvCxnSpPr>
            <p:cNvPr id="7" name="Straight Connector 6">
              <a:extLst>
                <a:ext uri="{FF2B5EF4-FFF2-40B4-BE49-F238E27FC236}">
                  <a16:creationId xmlns:a16="http://schemas.microsoft.com/office/drawing/2014/main" id="{9342D09D-B576-2CDA-0E02-F693119B459C}"/>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E4725A-AB5F-A233-599A-4D9D5792EF7D}"/>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93BF32-D165-B68D-46A9-E4857CC06E93}"/>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DFA350C-9C20-0040-6C52-924473C264D0}"/>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420543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947160" y="1463040"/>
            <a:ext cx="4297680" cy="3931920"/>
          </a:xfrm>
        </p:spPr>
        <p:txBody>
          <a:bodyPr anchor="ctr" anchorCtr="0">
            <a:normAutofit/>
          </a:bodyPr>
          <a:lstStyle>
            <a:lvl1pPr algn="ctr">
              <a:defRPr sz="5000"/>
            </a:lvl1pPr>
          </a:lstStyle>
          <a:p>
            <a:r>
              <a:rPr lang="en-US"/>
              <a:t>Click to edit Master title style</a:t>
            </a:r>
            <a:endParaRPr lang="en-US" dirty="0"/>
          </a:p>
        </p:txBody>
      </p:sp>
      <p:sp>
        <p:nvSpPr>
          <p:cNvPr id="13" name="Footer Placeholder 12">
            <a:extLst>
              <a:ext uri="{FF2B5EF4-FFF2-40B4-BE49-F238E27FC236}">
                <a16:creationId xmlns:a16="http://schemas.microsoft.com/office/drawing/2014/main" id="{95EBEF67-1D90-5D54-354B-6412957B3BD7}"/>
              </a:ext>
            </a:extLst>
          </p:cNvPr>
          <p:cNvSpPr>
            <a:spLocks noGrp="1"/>
          </p:cNvSpPr>
          <p:nvPr>
            <p:ph type="ftr" sz="quarter" idx="11"/>
          </p:nvPr>
        </p:nvSpPr>
        <p:spPr/>
        <p:txBody>
          <a:bodyPr/>
          <a:lstStyle/>
          <a:p>
            <a:r>
              <a:rPr lang="en-US"/>
              <a:t>SAMPLE FOOTER TEXT</a:t>
            </a:r>
            <a:endParaRPr lang="en-US" dirty="0"/>
          </a:p>
        </p:txBody>
      </p:sp>
      <p:sp>
        <p:nvSpPr>
          <p:cNvPr id="12" name="Date Placeholder 11">
            <a:extLst>
              <a:ext uri="{FF2B5EF4-FFF2-40B4-BE49-F238E27FC236}">
                <a16:creationId xmlns:a16="http://schemas.microsoft.com/office/drawing/2014/main" id="{287A7C1D-E0BF-03ED-4BF5-BD5B7A5E2C20}"/>
              </a:ext>
            </a:extLst>
          </p:cNvPr>
          <p:cNvSpPr>
            <a:spLocks noGrp="1"/>
          </p:cNvSpPr>
          <p:nvPr>
            <p:ph type="dt" sz="half" idx="10"/>
          </p:nvPr>
        </p:nvSpPr>
        <p:spPr/>
        <p:txBody>
          <a:bodyPr/>
          <a:lstStyle/>
          <a:p>
            <a:fld id="{B06AB12F-C5D8-43C4-BBB0-DAFB57DF07E7}" type="datetime1">
              <a:rPr lang="en-US" smtClean="0"/>
              <a:t>1/24/2026</a:t>
            </a:fld>
            <a:endParaRPr lang="en-US" dirty="0"/>
          </a:p>
        </p:txBody>
      </p:sp>
      <p:sp>
        <p:nvSpPr>
          <p:cNvPr id="14" name="Slide Number Placeholder 13">
            <a:extLst>
              <a:ext uri="{FF2B5EF4-FFF2-40B4-BE49-F238E27FC236}">
                <a16:creationId xmlns:a16="http://schemas.microsoft.com/office/drawing/2014/main" id="{F13DCCFC-6C6C-BEE4-3288-E22430B7B05B}"/>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15" name="Group 14">
            <a:extLst>
              <a:ext uri="{FF2B5EF4-FFF2-40B4-BE49-F238E27FC236}">
                <a16:creationId xmlns:a16="http://schemas.microsoft.com/office/drawing/2014/main" id="{2364D07C-30EB-180E-ECA5-7D994FB6B458}"/>
              </a:ext>
            </a:extLst>
          </p:cNvPr>
          <p:cNvGrpSpPr/>
          <p:nvPr/>
        </p:nvGrpSpPr>
        <p:grpSpPr>
          <a:xfrm>
            <a:off x="801384" y="402336"/>
            <a:ext cx="10591869" cy="6053328"/>
            <a:chOff x="801384" y="402336"/>
            <a:chExt cx="10591869" cy="6053328"/>
          </a:xfrm>
        </p:grpSpPr>
        <p:sp>
          <p:nvSpPr>
            <p:cNvPr id="8" name="Oval 7">
              <a:extLst>
                <a:ext uri="{FF2B5EF4-FFF2-40B4-BE49-F238E27FC236}">
                  <a16:creationId xmlns:a16="http://schemas.microsoft.com/office/drawing/2014/main" id="{4A04066B-2A84-9323-C5DA-5B348302F471}"/>
                </a:ext>
              </a:extLst>
            </p:cNvPr>
            <p:cNvSpPr>
              <a:spLocks noChangeAspect="1"/>
            </p:cNvSpPr>
            <p:nvPr/>
          </p:nvSpPr>
          <p:spPr>
            <a:xfrm>
              <a:off x="3069336" y="402336"/>
              <a:ext cx="6053328" cy="6053328"/>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1ADA6AEC-ECB3-F1C7-E764-B8ADFE06411F}"/>
                </a:ext>
              </a:extLst>
            </p:cNvPr>
            <p:cNvCxnSpPr>
              <a:cxnSpLocks/>
            </p:cNvCxnSpPr>
            <p:nvPr/>
          </p:nvCxnSpPr>
          <p:spPr>
            <a:xfrm>
              <a:off x="801384" y="3421722"/>
              <a:ext cx="2270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80DB266-E37E-7698-DB7E-6D9E94BDFA72}"/>
                </a:ext>
              </a:extLst>
            </p:cNvPr>
            <p:cNvCxnSpPr>
              <a:cxnSpLocks/>
            </p:cNvCxnSpPr>
            <p:nvPr/>
          </p:nvCxnSpPr>
          <p:spPr>
            <a:xfrm>
              <a:off x="9122664" y="3421722"/>
              <a:ext cx="2270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19D4A54-15D9-3C99-7553-173F66B741B0}"/>
              </a:ext>
            </a:extLst>
          </p:cNvPr>
          <p:cNvGrpSpPr/>
          <p:nvPr/>
        </p:nvGrpSpPr>
        <p:grpSpPr>
          <a:xfrm>
            <a:off x="803185" y="0"/>
            <a:ext cx="10585629" cy="6858000"/>
            <a:chOff x="803185" y="0"/>
            <a:chExt cx="10585629" cy="6858000"/>
          </a:xfrm>
        </p:grpSpPr>
        <p:cxnSp>
          <p:nvCxnSpPr>
            <p:cNvPr id="4" name="Straight Connector 3">
              <a:extLst>
                <a:ext uri="{FF2B5EF4-FFF2-40B4-BE49-F238E27FC236}">
                  <a16:creationId xmlns:a16="http://schemas.microsoft.com/office/drawing/2014/main" id="{644712B6-CD65-6015-EC36-F8A05F355A6F}"/>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082FE47-168D-894B-9992-69DDA2764290}"/>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CB7F1E8-9C58-EB4B-7C58-F14781D8EA59}"/>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0AA4AF-279E-969C-C602-1D4B7466E4B9}"/>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526139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130040" y="1645920"/>
            <a:ext cx="3931920" cy="3566160"/>
          </a:xfrm>
        </p:spPr>
        <p:txBody>
          <a:bodyPr anchor="ctr" anchorCtr="0">
            <a:normAutofit/>
          </a:bodyPr>
          <a:lstStyle>
            <a:lvl1pPr algn="ctr">
              <a:defRPr sz="5000"/>
            </a:lvl1pPr>
          </a:lstStyle>
          <a:p>
            <a:r>
              <a:rPr lang="en-US"/>
              <a:t>Click to edit Master title style</a:t>
            </a:r>
            <a:endParaRPr lang="en-US" dirty="0"/>
          </a:p>
        </p:txBody>
      </p:sp>
      <p:sp>
        <p:nvSpPr>
          <p:cNvPr id="13" name="Footer Placeholder 12">
            <a:extLst>
              <a:ext uri="{FF2B5EF4-FFF2-40B4-BE49-F238E27FC236}">
                <a16:creationId xmlns:a16="http://schemas.microsoft.com/office/drawing/2014/main" id="{95EBEF67-1D90-5D54-354B-6412957B3BD7}"/>
              </a:ext>
            </a:extLst>
          </p:cNvPr>
          <p:cNvSpPr>
            <a:spLocks noGrp="1"/>
          </p:cNvSpPr>
          <p:nvPr>
            <p:ph type="ftr" sz="quarter" idx="11"/>
          </p:nvPr>
        </p:nvSpPr>
        <p:spPr/>
        <p:txBody>
          <a:bodyPr/>
          <a:lstStyle/>
          <a:p>
            <a:r>
              <a:rPr lang="en-US"/>
              <a:t>SAMPLE FOOTER TEXT</a:t>
            </a:r>
            <a:endParaRPr lang="en-US" dirty="0"/>
          </a:p>
        </p:txBody>
      </p:sp>
      <p:sp>
        <p:nvSpPr>
          <p:cNvPr id="12" name="Date Placeholder 11">
            <a:extLst>
              <a:ext uri="{FF2B5EF4-FFF2-40B4-BE49-F238E27FC236}">
                <a16:creationId xmlns:a16="http://schemas.microsoft.com/office/drawing/2014/main" id="{287A7C1D-E0BF-03ED-4BF5-BD5B7A5E2C20}"/>
              </a:ext>
            </a:extLst>
          </p:cNvPr>
          <p:cNvSpPr>
            <a:spLocks noGrp="1"/>
          </p:cNvSpPr>
          <p:nvPr>
            <p:ph type="dt" sz="half" idx="10"/>
          </p:nvPr>
        </p:nvSpPr>
        <p:spPr/>
        <p:txBody>
          <a:bodyPr/>
          <a:lstStyle/>
          <a:p>
            <a:fld id="{CFCAE280-1FAF-431A-AFCC-652D1D768935}" type="datetime1">
              <a:rPr lang="en-US" smtClean="0"/>
              <a:t>1/24/2026</a:t>
            </a:fld>
            <a:endParaRPr lang="en-US" dirty="0"/>
          </a:p>
        </p:txBody>
      </p:sp>
      <p:sp>
        <p:nvSpPr>
          <p:cNvPr id="14" name="Slide Number Placeholder 13">
            <a:extLst>
              <a:ext uri="{FF2B5EF4-FFF2-40B4-BE49-F238E27FC236}">
                <a16:creationId xmlns:a16="http://schemas.microsoft.com/office/drawing/2014/main" id="{F13DCCFC-6C6C-BEE4-3288-E22430B7B05B}"/>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9" name="Group 8">
            <a:extLst>
              <a:ext uri="{FF2B5EF4-FFF2-40B4-BE49-F238E27FC236}">
                <a16:creationId xmlns:a16="http://schemas.microsoft.com/office/drawing/2014/main" id="{9B2419B5-61E2-FD73-4DC0-6BD4FEA22BC7}"/>
              </a:ext>
            </a:extLst>
          </p:cNvPr>
          <p:cNvGrpSpPr/>
          <p:nvPr/>
        </p:nvGrpSpPr>
        <p:grpSpPr>
          <a:xfrm>
            <a:off x="3357372" y="400050"/>
            <a:ext cx="5477256" cy="6053507"/>
            <a:chOff x="3357372" y="400050"/>
            <a:chExt cx="5477256" cy="6053507"/>
          </a:xfrm>
        </p:grpSpPr>
        <p:sp>
          <p:nvSpPr>
            <p:cNvPr id="8" name="Oval 7">
              <a:extLst>
                <a:ext uri="{FF2B5EF4-FFF2-40B4-BE49-F238E27FC236}">
                  <a16:creationId xmlns:a16="http://schemas.microsoft.com/office/drawing/2014/main" id="{4A04066B-2A84-9323-C5DA-5B348302F471}"/>
                </a:ext>
              </a:extLst>
            </p:cNvPr>
            <p:cNvSpPr>
              <a:spLocks noChangeAspect="1"/>
            </p:cNvSpPr>
            <p:nvPr/>
          </p:nvSpPr>
          <p:spPr>
            <a:xfrm>
              <a:off x="3357372" y="690372"/>
              <a:ext cx="5477256" cy="5477256"/>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E90D9250-FE41-6A62-63E0-45557F7A8217}"/>
                </a:ext>
              </a:extLst>
            </p:cNvPr>
            <p:cNvCxnSpPr>
              <a:cxnSpLocks/>
            </p:cNvCxnSpPr>
            <p:nvPr/>
          </p:nvCxnSpPr>
          <p:spPr>
            <a:xfrm>
              <a:off x="6096000" y="400050"/>
              <a:ext cx="0" cy="290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FB5D07D-F48B-B558-CC22-73A8D1D25CEC}"/>
                </a:ext>
              </a:extLst>
            </p:cNvPr>
            <p:cNvCxnSpPr>
              <a:cxnSpLocks/>
            </p:cNvCxnSpPr>
            <p:nvPr/>
          </p:nvCxnSpPr>
          <p:spPr>
            <a:xfrm>
              <a:off x="6096000" y="6163235"/>
              <a:ext cx="0" cy="290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A553EE4-7656-051D-B9EA-5CE4DF67F1BC}"/>
              </a:ext>
            </a:extLst>
          </p:cNvPr>
          <p:cNvGrpSpPr/>
          <p:nvPr/>
        </p:nvGrpSpPr>
        <p:grpSpPr>
          <a:xfrm>
            <a:off x="803185" y="0"/>
            <a:ext cx="10585629" cy="6858000"/>
            <a:chOff x="803185" y="0"/>
            <a:chExt cx="10585629" cy="6858000"/>
          </a:xfrm>
        </p:grpSpPr>
        <p:cxnSp>
          <p:nvCxnSpPr>
            <p:cNvPr id="4" name="Straight Connector 3">
              <a:extLst>
                <a:ext uri="{FF2B5EF4-FFF2-40B4-BE49-F238E27FC236}">
                  <a16:creationId xmlns:a16="http://schemas.microsoft.com/office/drawing/2014/main" id="{EB995F0C-E3CB-71F5-AA4A-3E0C2250F6DF}"/>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4E96190-C8C5-5A5E-583F-A1FA14CA5309}"/>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333EFCA-48D0-CA03-8F58-5201249ED945}"/>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8BC0BD-74F3-CF74-E3F6-B1AB06325360}"/>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386622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947160" y="1463040"/>
            <a:ext cx="4297680" cy="3931920"/>
          </a:xfrm>
        </p:spPr>
        <p:txBody>
          <a:bodyPr anchor="ctr" anchorCtr="0">
            <a:normAutofit/>
          </a:bodyPr>
          <a:lstStyle>
            <a:lvl1pPr algn="ctr">
              <a:defRPr sz="5000"/>
            </a:lvl1pPr>
          </a:lstStyle>
          <a:p>
            <a:r>
              <a:rPr lang="en-US"/>
              <a:t>Click to edit Master title style</a:t>
            </a:r>
            <a:endParaRPr lang="en-US" dirty="0"/>
          </a:p>
        </p:txBody>
      </p:sp>
      <p:sp>
        <p:nvSpPr>
          <p:cNvPr id="13" name="Footer Placeholder 12">
            <a:extLst>
              <a:ext uri="{FF2B5EF4-FFF2-40B4-BE49-F238E27FC236}">
                <a16:creationId xmlns:a16="http://schemas.microsoft.com/office/drawing/2014/main" id="{95EBEF67-1D90-5D54-354B-6412957B3BD7}"/>
              </a:ext>
            </a:extLst>
          </p:cNvPr>
          <p:cNvSpPr>
            <a:spLocks noGrp="1"/>
          </p:cNvSpPr>
          <p:nvPr>
            <p:ph type="ftr" sz="quarter" idx="11"/>
          </p:nvPr>
        </p:nvSpPr>
        <p:spPr/>
        <p:txBody>
          <a:bodyPr/>
          <a:lstStyle/>
          <a:p>
            <a:r>
              <a:rPr lang="en-US"/>
              <a:t>SAMPLE FOOTER TEXT</a:t>
            </a:r>
            <a:endParaRPr lang="en-US" dirty="0"/>
          </a:p>
        </p:txBody>
      </p:sp>
      <p:sp>
        <p:nvSpPr>
          <p:cNvPr id="12" name="Date Placeholder 11">
            <a:extLst>
              <a:ext uri="{FF2B5EF4-FFF2-40B4-BE49-F238E27FC236}">
                <a16:creationId xmlns:a16="http://schemas.microsoft.com/office/drawing/2014/main" id="{287A7C1D-E0BF-03ED-4BF5-BD5B7A5E2C20}"/>
              </a:ext>
            </a:extLst>
          </p:cNvPr>
          <p:cNvSpPr>
            <a:spLocks noGrp="1"/>
          </p:cNvSpPr>
          <p:nvPr>
            <p:ph type="dt" sz="half" idx="10"/>
          </p:nvPr>
        </p:nvSpPr>
        <p:spPr/>
        <p:txBody>
          <a:bodyPr/>
          <a:lstStyle/>
          <a:p>
            <a:fld id="{332B1AC0-F140-4CFD-8DB3-1250D01F4A17}" type="datetime1">
              <a:rPr lang="en-US" smtClean="0"/>
              <a:t>1/24/2026</a:t>
            </a:fld>
            <a:endParaRPr lang="en-US" dirty="0"/>
          </a:p>
        </p:txBody>
      </p:sp>
      <p:sp>
        <p:nvSpPr>
          <p:cNvPr id="14" name="Slide Number Placeholder 13">
            <a:extLst>
              <a:ext uri="{FF2B5EF4-FFF2-40B4-BE49-F238E27FC236}">
                <a16:creationId xmlns:a16="http://schemas.microsoft.com/office/drawing/2014/main" id="{F13DCCFC-6C6C-BEE4-3288-E22430B7B05B}"/>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8" name="Oval 7">
            <a:extLst>
              <a:ext uri="{FF2B5EF4-FFF2-40B4-BE49-F238E27FC236}">
                <a16:creationId xmlns:a16="http://schemas.microsoft.com/office/drawing/2014/main" id="{4A04066B-2A84-9323-C5DA-5B348302F471}"/>
              </a:ext>
            </a:extLst>
          </p:cNvPr>
          <p:cNvSpPr>
            <a:spLocks noChangeAspect="1"/>
          </p:cNvSpPr>
          <p:nvPr/>
        </p:nvSpPr>
        <p:spPr>
          <a:xfrm>
            <a:off x="3069336" y="402336"/>
            <a:ext cx="6053328" cy="6053328"/>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5B1BE2BD-7F8B-7C22-CFB1-672436A435C5}"/>
              </a:ext>
            </a:extLst>
          </p:cNvPr>
          <p:cNvCxnSpPr>
            <a:cxnSpLocks/>
            <a:endCxn id="8" idx="0"/>
          </p:cNvCxnSpPr>
          <p:nvPr/>
        </p:nvCxnSpPr>
        <p:spPr>
          <a:xfrm>
            <a:off x="6096000" y="0"/>
            <a:ext cx="0" cy="402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3605ED7-A153-EC6F-5FAD-36B4B4358E06}"/>
              </a:ext>
            </a:extLst>
          </p:cNvPr>
          <p:cNvCxnSpPr>
            <a:cxnSpLocks/>
            <a:stCxn id="8" idx="4"/>
          </p:cNvCxnSpPr>
          <p:nvPr/>
        </p:nvCxnSpPr>
        <p:spPr>
          <a:xfrm>
            <a:off x="6096000" y="6455664"/>
            <a:ext cx="0" cy="402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C8215DB-D097-7C38-9C71-D1CFEFEF6A85}"/>
              </a:ext>
            </a:extLst>
          </p:cNvPr>
          <p:cNvGrpSpPr/>
          <p:nvPr/>
        </p:nvGrpSpPr>
        <p:grpSpPr>
          <a:xfrm>
            <a:off x="803185" y="0"/>
            <a:ext cx="10585629" cy="6858000"/>
            <a:chOff x="803185" y="0"/>
            <a:chExt cx="10585629" cy="6858000"/>
          </a:xfrm>
        </p:grpSpPr>
        <p:cxnSp>
          <p:nvCxnSpPr>
            <p:cNvPr id="6" name="Straight Connector 5">
              <a:extLst>
                <a:ext uri="{FF2B5EF4-FFF2-40B4-BE49-F238E27FC236}">
                  <a16:creationId xmlns:a16="http://schemas.microsoft.com/office/drawing/2014/main" id="{E0A25622-E70C-87A2-8948-57015501A771}"/>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BC90E86-9351-B357-1E5C-6FFBE66DCF88}"/>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02D9F6-1ABE-59A5-65EE-083DC0F5BBAD}"/>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95F9938-96CE-D789-BC11-3480B8489FD3}"/>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2841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255032" y="862335"/>
            <a:ext cx="4389120" cy="5120640"/>
          </a:xfrm>
        </p:spPr>
        <p:txBody>
          <a:bodyPr anchor="ctr" anchorCtr="0">
            <a:normAutofit/>
          </a:bodyPr>
          <a:lstStyle>
            <a:lvl1pPr algn="ctr">
              <a:defRPr sz="4000">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547100" y="816615"/>
            <a:ext cx="4389120" cy="5212080"/>
          </a:xfrm>
        </p:spPr>
        <p:txBody>
          <a:bodyPr anchor="ctr" anchorCtr="0">
            <a:normAutofit/>
          </a:bodyPr>
          <a:lstStyle>
            <a:lvl1pPr marL="285750" indent="-285750">
              <a:buFont typeface="Arial" panose="020B0604020202020204" pitchFamily="34" charset="0"/>
              <a:buChar char="•"/>
              <a:defRPr sz="1800">
                <a:solidFill>
                  <a:schemeClr val="tx1"/>
                </a:solidFill>
              </a:defRPr>
            </a:lvl1pPr>
            <a:lvl2pPr marL="514350" indent="-285750">
              <a:buFont typeface="Arial" panose="020B0604020202020204" pitchFamily="34" charset="0"/>
              <a:buChar char="•"/>
              <a:defRPr sz="16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BD9D700C-85B2-47B3-997E-E13950E22DFB}" type="datetime1">
              <a:rPr lang="en-US" smtClean="0"/>
              <a:t>1/24/2026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5097BF5B-32BC-BBD0-CF2F-278F9759F7B8}"/>
              </a:ext>
            </a:extLst>
          </p:cNvPr>
          <p:cNvGrpSpPr/>
          <p:nvPr/>
        </p:nvGrpSpPr>
        <p:grpSpPr>
          <a:xfrm>
            <a:off x="803185" y="0"/>
            <a:ext cx="10585629" cy="6858000"/>
            <a:chOff x="803185" y="0"/>
            <a:chExt cx="10585629" cy="6858000"/>
          </a:xfrm>
        </p:grpSpPr>
        <p:cxnSp>
          <p:nvCxnSpPr>
            <p:cNvPr id="8" name="Straight Connector 7">
              <a:extLst>
                <a:ext uri="{FF2B5EF4-FFF2-40B4-BE49-F238E27FC236}">
                  <a16:creationId xmlns:a16="http://schemas.microsoft.com/office/drawing/2014/main" id="{1B8C6683-0AEB-503B-BAF1-51DAAF22F621}"/>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2043B3-B90B-491D-9203-45C5F867EC80}"/>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E574BD-DC36-6D57-B675-4DC205A2F99C}"/>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D0042C9-94A3-B61B-E948-DEAD329E8578}"/>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2D93BD77-3686-B555-2FC0-ACF67E598393}"/>
              </a:ext>
            </a:extLst>
          </p:cNvPr>
          <p:cNvCxnSpPr>
            <a:cxnSpLocks/>
          </p:cNvCxnSpPr>
          <p:nvPr/>
        </p:nvCxnSpPr>
        <p:spPr>
          <a:xfrm>
            <a:off x="6096000"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849020"/>
      </p:ext>
    </p:extLst>
  </p:cSld>
  <p:clrMapOvr>
    <a:overrideClrMapping bg1="lt1" tx1="dk1" bg2="lt2" tx2="dk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Agenda with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600623" y="822960"/>
            <a:ext cx="4342337" cy="2103120"/>
          </a:xfrm>
        </p:spPr>
        <p:txBody>
          <a:bodyPr anchor="t" anchorCtr="0">
            <a:normAutofit/>
          </a:bodyPr>
          <a:lstStyle>
            <a:lvl1pPr>
              <a:defRPr sz="4000">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89E984F9-2199-EBFA-F2CC-8763C190A200}"/>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6" name="Picture Placeholder 10">
            <a:extLst>
              <a:ext uri="{FF2B5EF4-FFF2-40B4-BE49-F238E27FC236}">
                <a16:creationId xmlns:a16="http://schemas.microsoft.com/office/drawing/2014/main" id="{3699909B-C939-96B1-BC6D-ADAB553102ED}"/>
              </a:ext>
            </a:extLst>
          </p:cNvPr>
          <p:cNvSpPr>
            <a:spLocks noGrp="1"/>
          </p:cNvSpPr>
          <p:nvPr>
            <p:ph type="pic" sz="quarter" idx="14" hasCustomPrompt="1"/>
          </p:nvPr>
        </p:nvSpPr>
        <p:spPr>
          <a:xfrm>
            <a:off x="804672" y="402336"/>
            <a:ext cx="5289176" cy="605332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r="1" b="2"/>
            </a:stretch>
          </a:blipFill>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600623" y="3834765"/>
            <a:ext cx="4343400" cy="2103120"/>
          </a:xfrm>
        </p:spPr>
        <p:txBody>
          <a:bodyPr>
            <a:normAutofit/>
          </a:bodyPr>
          <a:lstStyle>
            <a:lvl1pPr marL="285750" indent="-285750">
              <a:lnSpc>
                <a:spcPct val="150000"/>
              </a:lnSpc>
              <a:buFont typeface="Arial" panose="020B0604020202020204" pitchFamily="34" charset="0"/>
              <a:buChar char="•"/>
              <a:defRPr sz="1800">
                <a:solidFill>
                  <a:schemeClr val="tx1"/>
                </a:solidFill>
              </a:defRPr>
            </a:lvl1pPr>
            <a:lvl2pPr marL="514350" indent="-285750">
              <a:lnSpc>
                <a:spcPct val="150000"/>
              </a:lnSpc>
              <a:buFont typeface="Arial" panose="020B0604020202020204" pitchFamily="34" charset="0"/>
              <a:buChar char="•"/>
              <a:defRPr sz="1600">
                <a:solidFill>
                  <a:schemeClr val="tx1"/>
                </a:solidFill>
              </a:defRPr>
            </a:lvl2pPr>
            <a:lvl3pPr marL="742950" indent="-285750">
              <a:lnSpc>
                <a:spcPct val="150000"/>
              </a:lnSpc>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7D52F3B9-F3FC-C6BA-2D5C-232401B1DDB5}"/>
              </a:ext>
            </a:extLst>
          </p:cNvPr>
          <p:cNvSpPr>
            <a:spLocks noGrp="1"/>
          </p:cNvSpPr>
          <p:nvPr>
            <p:ph type="dt" sz="half" idx="15"/>
          </p:nvPr>
        </p:nvSpPr>
        <p:spPr/>
        <p:txBody>
          <a:bodyPr/>
          <a:lstStyle>
            <a:lvl1pPr>
              <a:defRPr>
                <a:solidFill>
                  <a:schemeClr val="tx1"/>
                </a:solidFill>
              </a:defRPr>
            </a:lvl1pPr>
          </a:lstStyle>
          <a:p>
            <a:fld id="{4480006D-ECDF-498D-B49A-7AD8A8EE5B1D}" type="datetime1">
              <a:rPr lang="en-US" smtClean="0"/>
              <a:t>1/24/2026</a:t>
            </a:fld>
            <a:endParaRPr lang="en-US" dirty="0"/>
          </a:p>
        </p:txBody>
      </p:sp>
      <p:sp>
        <p:nvSpPr>
          <p:cNvPr id="11" name="Slide Number Placeholder 10">
            <a:extLst>
              <a:ext uri="{FF2B5EF4-FFF2-40B4-BE49-F238E27FC236}">
                <a16:creationId xmlns:a16="http://schemas.microsoft.com/office/drawing/2014/main" id="{FAA914D9-9468-7038-39C3-3B639A66D86E}"/>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14" name="Group 13">
            <a:extLst>
              <a:ext uri="{FF2B5EF4-FFF2-40B4-BE49-F238E27FC236}">
                <a16:creationId xmlns:a16="http://schemas.microsoft.com/office/drawing/2014/main" id="{B20CE65A-BB1E-AC85-3441-39F20A18F2A5}"/>
              </a:ext>
            </a:extLst>
          </p:cNvPr>
          <p:cNvGrpSpPr/>
          <p:nvPr/>
        </p:nvGrpSpPr>
        <p:grpSpPr>
          <a:xfrm>
            <a:off x="6093848" y="402336"/>
            <a:ext cx="5297241" cy="6053328"/>
            <a:chOff x="6093848" y="402336"/>
            <a:chExt cx="5297241" cy="6053328"/>
          </a:xfrm>
        </p:grpSpPr>
        <p:cxnSp>
          <p:nvCxnSpPr>
            <p:cNvPr id="8" name="Straight Connector 7">
              <a:extLst>
                <a:ext uri="{FF2B5EF4-FFF2-40B4-BE49-F238E27FC236}">
                  <a16:creationId xmlns:a16="http://schemas.microsoft.com/office/drawing/2014/main" id="{0B186CB7-6AEB-B743-4514-FD48EC8624B1}"/>
                </a:ext>
              </a:extLst>
            </p:cNvPr>
            <p:cNvCxnSpPr>
              <a:cxnSpLocks/>
            </p:cNvCxnSpPr>
            <p:nvPr/>
          </p:nvCxnSpPr>
          <p:spPr>
            <a:xfrm flipH="1">
              <a:off x="6093848" y="3425476"/>
              <a:ext cx="52972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6BA0EC0-9334-E3BD-A943-2A6CE641D18A}"/>
                </a:ext>
              </a:extLst>
            </p:cNvPr>
            <p:cNvCxnSpPr/>
            <p:nvPr/>
          </p:nvCxnSpPr>
          <p:spPr>
            <a:xfrm>
              <a:off x="6099748"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E199F47-2C0A-4C3F-B557-642A89A02175}"/>
              </a:ext>
            </a:extLst>
          </p:cNvPr>
          <p:cNvGrpSpPr/>
          <p:nvPr/>
        </p:nvGrpSpPr>
        <p:grpSpPr>
          <a:xfrm>
            <a:off x="803185" y="0"/>
            <a:ext cx="10585629" cy="6858000"/>
            <a:chOff x="803185" y="0"/>
            <a:chExt cx="10585629" cy="6858000"/>
          </a:xfrm>
        </p:grpSpPr>
        <p:cxnSp>
          <p:nvCxnSpPr>
            <p:cNvPr id="4" name="Straight Connector 3">
              <a:extLst>
                <a:ext uri="{FF2B5EF4-FFF2-40B4-BE49-F238E27FC236}">
                  <a16:creationId xmlns:a16="http://schemas.microsoft.com/office/drawing/2014/main" id="{487DDCC1-3A31-C96B-B944-3D034E35CE59}"/>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521C807-39D4-D4AA-9527-8658CEF781DA}"/>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E28386-8201-E969-93C4-035054A6593B}"/>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5476B2-B1B9-0305-3417-F5958B27BB8F}"/>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4966133"/>
      </p:ext>
    </p:extLst>
  </p:cSld>
  <p:clrMapOvr>
    <a:overrideClrMapping bg1="lt1" tx1="dk1" bg2="lt2" tx2="dk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00752" y="816615"/>
            <a:ext cx="4297680" cy="5212080"/>
          </a:xfrm>
        </p:spPr>
        <p:txBody>
          <a:bodyPr anchor="ctr" anchorCtr="0">
            <a:normAutofit/>
          </a:bodyPr>
          <a:lstStyle>
            <a:lvl1pPr algn="ctr">
              <a:defRPr sz="400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10" name="Content Placeholder 9">
            <a:extLst>
              <a:ext uri="{FF2B5EF4-FFF2-40B4-BE49-F238E27FC236}">
                <a16:creationId xmlns:a16="http://schemas.microsoft.com/office/drawing/2014/main" id="{E79C5E13-DAC4-195E-1928-8B3D9E93B84D}"/>
              </a:ext>
            </a:extLst>
          </p:cNvPr>
          <p:cNvSpPr>
            <a:spLocks noGrp="1"/>
          </p:cNvSpPr>
          <p:nvPr>
            <p:ph sz="quarter" idx="14"/>
          </p:nvPr>
        </p:nvSpPr>
        <p:spPr>
          <a:xfrm>
            <a:off x="6604000" y="2184400"/>
            <a:ext cx="4298950" cy="2468563"/>
          </a:xfrm>
        </p:spPr>
        <p:txBody>
          <a:bodyPr anchor="ct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8460E92D-E4AA-41FD-9964-35C75C9EC117}" type="datetime1">
              <a:rPr lang="en-US" smtClean="0"/>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13" name="Group 12">
            <a:extLst>
              <a:ext uri="{FF2B5EF4-FFF2-40B4-BE49-F238E27FC236}">
                <a16:creationId xmlns:a16="http://schemas.microsoft.com/office/drawing/2014/main" id="{5D4AF90E-26F2-BCC1-1730-ECA670AFE5A9}"/>
              </a:ext>
            </a:extLst>
          </p:cNvPr>
          <p:cNvGrpSpPr/>
          <p:nvPr/>
        </p:nvGrpSpPr>
        <p:grpSpPr>
          <a:xfrm>
            <a:off x="803185" y="0"/>
            <a:ext cx="10585629" cy="6858000"/>
            <a:chOff x="803185" y="0"/>
            <a:chExt cx="10585629" cy="6858000"/>
          </a:xfrm>
        </p:grpSpPr>
        <p:cxnSp>
          <p:nvCxnSpPr>
            <p:cNvPr id="14" name="Straight Connector 13">
              <a:extLst>
                <a:ext uri="{FF2B5EF4-FFF2-40B4-BE49-F238E27FC236}">
                  <a16:creationId xmlns:a16="http://schemas.microsoft.com/office/drawing/2014/main" id="{387397F7-ED9A-8F00-3F67-261E1D3015B7}"/>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FA2613-2C66-F678-F8F9-98BC7AA76A7A}"/>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C37B4F-9C8D-F842-D910-EFB122B37BA4}"/>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9ABB5DB-6C07-7796-F8FD-C5EF39B54DCA}"/>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F1FF3CE0-FE95-A5D4-5EF7-60EA03431A10}"/>
              </a:ext>
            </a:extLst>
          </p:cNvPr>
          <p:cNvCxnSpPr>
            <a:cxnSpLocks/>
          </p:cNvCxnSpPr>
          <p:nvPr/>
        </p:nvCxnSpPr>
        <p:spPr>
          <a:xfrm>
            <a:off x="6096000"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878420"/>
      </p:ext>
    </p:extLst>
  </p:cSld>
  <p:clrMapOvr>
    <a:overrideClrMapping bg1="lt1" tx1="dk1" bg2="lt2" tx2="dk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ontent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00752" y="816615"/>
            <a:ext cx="4297680" cy="5212080"/>
          </a:xfrm>
        </p:spPr>
        <p:txBody>
          <a:bodyPr anchor="ctr" anchorCtr="0">
            <a:normAutofit/>
          </a:bodyPr>
          <a:lstStyle>
            <a:lvl1pPr algn="ctr">
              <a:defRPr sz="400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789369" y="1045029"/>
            <a:ext cx="3900879" cy="4663440"/>
          </a:xfrm>
        </p:spPr>
        <p:txBody>
          <a:bodyPr anchor="ctr" anchorCtr="0">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A06A85BB-A416-4D3A-9A4F-C028C19B4D1D}" type="datetime1">
              <a:rPr lang="en-US" smtClean="0"/>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1" name="Straight Connector 10">
            <a:extLst>
              <a:ext uri="{FF2B5EF4-FFF2-40B4-BE49-F238E27FC236}">
                <a16:creationId xmlns:a16="http://schemas.microsoft.com/office/drawing/2014/main" id="{382062BE-564D-E723-4D32-E97A7D6D9BFF}"/>
              </a:ext>
            </a:extLst>
          </p:cNvPr>
          <p:cNvCxnSpPr>
            <a:cxnSpLocks/>
          </p:cNvCxnSpPr>
          <p:nvPr/>
        </p:nvCxnSpPr>
        <p:spPr>
          <a:xfrm>
            <a:off x="6096000"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724391A-72C8-59EB-093A-7DB51C79B077}"/>
              </a:ext>
            </a:extLst>
          </p:cNvPr>
          <p:cNvGrpSpPr/>
          <p:nvPr/>
        </p:nvGrpSpPr>
        <p:grpSpPr>
          <a:xfrm>
            <a:off x="803185" y="0"/>
            <a:ext cx="10585629" cy="6858000"/>
            <a:chOff x="803185" y="0"/>
            <a:chExt cx="10585629" cy="6858000"/>
          </a:xfrm>
        </p:grpSpPr>
        <p:cxnSp>
          <p:nvCxnSpPr>
            <p:cNvPr id="14" name="Straight Connector 13">
              <a:extLst>
                <a:ext uri="{FF2B5EF4-FFF2-40B4-BE49-F238E27FC236}">
                  <a16:creationId xmlns:a16="http://schemas.microsoft.com/office/drawing/2014/main" id="{8EFAD0B9-5EED-C0C3-D1D9-648F10ED7BE6}"/>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BB9583C-8B41-3D50-9FDD-E26958D31AFD}"/>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EAC0D2-6922-25FF-877D-8CDA3D65C5E1}"/>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28399D9-F337-D887-E4B6-C348B7A96292}"/>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172118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tent with Pictur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0"/>
            <a:ext cx="3124200" cy="68580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2438400" y="0"/>
            <a:ext cx="7391400" cy="1207008"/>
          </a:xfrm>
        </p:spPr>
        <p:txBody>
          <a:bodyPr lIns="137160" tIns="137160" bIns="91440" anchor="b"/>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3733800" y="1367622"/>
            <a:ext cx="7929006" cy="44775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BB460515-4779-2CA9-5335-1F4AD158B79D}"/>
              </a:ext>
              <a:ext uri="{C183D7F6-B498-43B3-948B-1728B52AA6E4}">
                <adec:decorative xmlns:adec="http://schemas.microsoft.com/office/drawing/2017/decorative" val="1"/>
              </a:ext>
            </a:extLst>
          </p:cNvPr>
          <p:cNvCxnSpPr>
            <a:cxnSpLocks/>
          </p:cNvCxnSpPr>
          <p:nvPr/>
        </p:nvCxnSpPr>
        <p:spPr>
          <a:xfrm>
            <a:off x="3810000" y="6210300"/>
            <a:ext cx="7696200"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3657601" y="6029868"/>
            <a:ext cx="2024542" cy="365125"/>
          </a:xfrm>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FBFC4637-11C9-448C-8D4C-0CD0AE46C949}"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36726920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ntent 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255032" y="816615"/>
            <a:ext cx="4389120" cy="5212080"/>
          </a:xfrm>
        </p:spPr>
        <p:txBody>
          <a:bodyPr anchor="ctr" anchorCtr="0">
            <a:normAutofit/>
          </a:bodyPr>
          <a:lstStyle>
            <a:lvl1pPr algn="ctr">
              <a:defRPr sz="400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9" name="Content Placeholder 8">
            <a:extLst>
              <a:ext uri="{FF2B5EF4-FFF2-40B4-BE49-F238E27FC236}">
                <a16:creationId xmlns:a16="http://schemas.microsoft.com/office/drawing/2014/main" id="{14BC836E-EE23-E8E8-F704-10EB1EBA0744}"/>
              </a:ext>
            </a:extLst>
          </p:cNvPr>
          <p:cNvSpPr>
            <a:spLocks noGrp="1"/>
          </p:cNvSpPr>
          <p:nvPr>
            <p:ph sz="quarter" idx="14"/>
          </p:nvPr>
        </p:nvSpPr>
        <p:spPr>
          <a:xfrm>
            <a:off x="6545248" y="816615"/>
            <a:ext cx="4389104" cy="5224768"/>
          </a:xfrm>
        </p:spPr>
        <p:txBody>
          <a:bodyPr anchor="ct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084575EC-B9BE-45B3-8586-C8BE8EAAAFBE}" type="datetime1">
              <a:rPr lang="en-US" smtClean="0"/>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2" name="Straight Connector 11">
            <a:extLst>
              <a:ext uri="{FF2B5EF4-FFF2-40B4-BE49-F238E27FC236}">
                <a16:creationId xmlns:a16="http://schemas.microsoft.com/office/drawing/2014/main" id="{8535B3E4-3247-E935-5816-43C07DF6498F}"/>
              </a:ext>
            </a:extLst>
          </p:cNvPr>
          <p:cNvCxnSpPr>
            <a:cxnSpLocks/>
          </p:cNvCxnSpPr>
          <p:nvPr/>
        </p:nvCxnSpPr>
        <p:spPr>
          <a:xfrm>
            <a:off x="6096000" y="402336"/>
            <a:ext cx="0" cy="60533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80567FB-D8E5-4494-8865-28151857CC4C}"/>
              </a:ext>
            </a:extLst>
          </p:cNvPr>
          <p:cNvGrpSpPr/>
          <p:nvPr/>
        </p:nvGrpSpPr>
        <p:grpSpPr>
          <a:xfrm>
            <a:off x="803185" y="0"/>
            <a:ext cx="10585629" cy="6858000"/>
            <a:chOff x="803185" y="0"/>
            <a:chExt cx="10585629" cy="6858000"/>
          </a:xfrm>
        </p:grpSpPr>
        <p:cxnSp>
          <p:nvCxnSpPr>
            <p:cNvPr id="15" name="Straight Connector 14">
              <a:extLst>
                <a:ext uri="{FF2B5EF4-FFF2-40B4-BE49-F238E27FC236}">
                  <a16:creationId xmlns:a16="http://schemas.microsoft.com/office/drawing/2014/main" id="{312D679A-B370-3459-D826-984A8FAAB543}"/>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0B87DB-56D9-FC57-14D7-948086B86C1B}"/>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510EE14-987F-5583-91B2-3C68EE913C11}"/>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296E2B-A6A5-A82B-D158-69450A5EA394}"/>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8360046"/>
      </p:ext>
    </p:extLst>
  </p:cSld>
  <p:clrMapOvr>
    <a:overrideClrMapping bg1="lt1" tx1="dk1" bg2="lt2" tx2="dk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ntent 5">
    <p:bg>
      <p:bgPr>
        <a:solidFill>
          <a:schemeClr val="accent3"/>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BE259E-88AB-BB2B-BAA5-9AF1880F5457}"/>
              </a:ext>
            </a:extLst>
          </p:cNvPr>
          <p:cNvSpPr>
            <a:spLocks noGrp="1"/>
          </p:cNvSpPr>
          <p:nvPr>
            <p:ph type="title"/>
          </p:nvPr>
        </p:nvSpPr>
        <p:spPr>
          <a:xfrm>
            <a:off x="1066800" y="640080"/>
            <a:ext cx="10058400" cy="731518"/>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66800" y="1463040"/>
            <a:ext cx="10058400" cy="438912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4406CAD2-7B03-4F77-BEED-A9CE4E90E52C}" type="datetime1">
              <a:rPr lang="en-US" smtClean="0"/>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13" name="Group 12">
            <a:extLst>
              <a:ext uri="{FF2B5EF4-FFF2-40B4-BE49-F238E27FC236}">
                <a16:creationId xmlns:a16="http://schemas.microsoft.com/office/drawing/2014/main" id="{70FE2746-CBB4-791D-92ED-7D4BA96D0C98}"/>
              </a:ext>
            </a:extLst>
          </p:cNvPr>
          <p:cNvGrpSpPr/>
          <p:nvPr/>
        </p:nvGrpSpPr>
        <p:grpSpPr>
          <a:xfrm>
            <a:off x="803185" y="0"/>
            <a:ext cx="10585629" cy="6858000"/>
            <a:chOff x="803185" y="0"/>
            <a:chExt cx="10585629" cy="6858000"/>
          </a:xfrm>
        </p:grpSpPr>
        <p:cxnSp>
          <p:nvCxnSpPr>
            <p:cNvPr id="14" name="Straight Connector 13">
              <a:extLst>
                <a:ext uri="{FF2B5EF4-FFF2-40B4-BE49-F238E27FC236}">
                  <a16:creationId xmlns:a16="http://schemas.microsoft.com/office/drawing/2014/main" id="{B872F8CD-9781-5B69-6A2F-ACD2927779DB}"/>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09B7C8-C55B-17E4-6C60-9C15BB7A632E}"/>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0942E2-D6E0-4A3B-CF5E-C7A8F0B917C5}"/>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5B6906-9443-FEB0-23E3-78142F3660A8}"/>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947541"/>
      </p:ext>
    </p:extLst>
  </p:cSld>
  <p:clrMapOvr>
    <a:overrideClrMapping bg1="lt1" tx1="dk1" bg2="lt2" tx2="dk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ntent 6">
    <p:bg>
      <p:bgPr>
        <a:solidFill>
          <a:schemeClr val="accent3"/>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3C509E-C7AC-2821-160D-02A10B5843BE}"/>
              </a:ext>
            </a:extLst>
          </p:cNvPr>
          <p:cNvSpPr>
            <a:spLocks noGrp="1"/>
          </p:cNvSpPr>
          <p:nvPr>
            <p:ph type="title"/>
          </p:nvPr>
        </p:nvSpPr>
        <p:spPr>
          <a:xfrm>
            <a:off x="1069849" y="640080"/>
            <a:ext cx="10058400" cy="731519"/>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11" name="Content Placeholder 10">
            <a:extLst>
              <a:ext uri="{FF2B5EF4-FFF2-40B4-BE49-F238E27FC236}">
                <a16:creationId xmlns:a16="http://schemas.microsoft.com/office/drawing/2014/main" id="{B53C0EFA-B5AE-CA80-DC77-DA3E8AC5A304}"/>
              </a:ext>
            </a:extLst>
          </p:cNvPr>
          <p:cNvSpPr>
            <a:spLocks noGrp="1"/>
          </p:cNvSpPr>
          <p:nvPr>
            <p:ph sz="quarter" idx="14"/>
          </p:nvPr>
        </p:nvSpPr>
        <p:spPr>
          <a:xfrm>
            <a:off x="1069975" y="1463675"/>
            <a:ext cx="10052050" cy="4754563"/>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E993171-6682-4BC9-9945-966126AB4B59}" type="datetime1">
              <a:rPr lang="en-US" smtClean="0"/>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12" name="Group 11">
            <a:extLst>
              <a:ext uri="{FF2B5EF4-FFF2-40B4-BE49-F238E27FC236}">
                <a16:creationId xmlns:a16="http://schemas.microsoft.com/office/drawing/2014/main" id="{2D0433CD-47AD-50BF-BD73-0A8881E7799F}"/>
              </a:ext>
            </a:extLst>
          </p:cNvPr>
          <p:cNvGrpSpPr/>
          <p:nvPr/>
        </p:nvGrpSpPr>
        <p:grpSpPr>
          <a:xfrm>
            <a:off x="803185" y="0"/>
            <a:ext cx="10585629" cy="6858000"/>
            <a:chOff x="803185" y="0"/>
            <a:chExt cx="10585629" cy="6858000"/>
          </a:xfrm>
        </p:grpSpPr>
        <p:cxnSp>
          <p:nvCxnSpPr>
            <p:cNvPr id="13" name="Straight Connector 12">
              <a:extLst>
                <a:ext uri="{FF2B5EF4-FFF2-40B4-BE49-F238E27FC236}">
                  <a16:creationId xmlns:a16="http://schemas.microsoft.com/office/drawing/2014/main" id="{6F453102-CF88-5F5D-F01F-D55DFF9F821B}"/>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331B85-F551-1D98-E249-E17615E9AA75}"/>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1728A5-B526-3330-7A6A-8E6E4F5AB128}"/>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48EDDF-9CB1-4C44-B1E2-CC97C6F10B36}"/>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7411459"/>
      </p:ext>
    </p:extLst>
  </p:cSld>
  <p:clrMapOvr>
    <a:overrideClrMapping bg1="lt1" tx1="dk1" bg2="lt2" tx2="dk2" accent1="accent1" accent2="accent2" accent3="accent3" accent4="accent4" accent5="accent5" accent6="accent6" hlink="hlink" folHlink="folHlink"/>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ontent with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25002" y="786386"/>
            <a:ext cx="2769913" cy="1965960"/>
          </a:xfrm>
        </p:spPr>
        <p:txBody>
          <a:bodyPr anchor="b">
            <a:noAutofit/>
          </a:bodyPr>
          <a:lstStyle>
            <a:lvl1pPr>
              <a:defRPr sz="3200">
                <a:solidFill>
                  <a:schemeClr val="tx1"/>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160F07FB-C605-C475-2466-273F0A36622F}"/>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4672" y="396510"/>
            <a:ext cx="6984300" cy="605688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278" t="97"/>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225002" y="2899068"/>
            <a:ext cx="2769913" cy="315426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967EAB-987E-5A82-3A52-4B05A2268E08}"/>
              </a:ext>
            </a:extLst>
          </p:cNvPr>
          <p:cNvSpPr>
            <a:spLocks noGrp="1"/>
          </p:cNvSpPr>
          <p:nvPr>
            <p:ph type="dt" sz="half" idx="15"/>
          </p:nvPr>
        </p:nvSpPr>
        <p:spPr/>
        <p:txBody>
          <a:bodyPr/>
          <a:lstStyle>
            <a:lvl1pPr>
              <a:defRPr>
                <a:solidFill>
                  <a:schemeClr val="tx1"/>
                </a:solidFill>
              </a:defRPr>
            </a:lvl1pPr>
          </a:lstStyle>
          <a:p>
            <a:fld id="{4AAA9ECC-469F-4B8E-BD34-07C4E8D3E99E}" type="datetime1">
              <a:rPr lang="en-US" smtClean="0"/>
              <a:t>1/24/2026</a:t>
            </a:fld>
            <a:endParaRPr lang="en-US" dirty="0"/>
          </a:p>
        </p:txBody>
      </p:sp>
      <p:sp>
        <p:nvSpPr>
          <p:cNvPr id="10" name="Slide Number Placeholder 9">
            <a:extLst>
              <a:ext uri="{FF2B5EF4-FFF2-40B4-BE49-F238E27FC236}">
                <a16:creationId xmlns:a16="http://schemas.microsoft.com/office/drawing/2014/main" id="{CDB01B09-0705-352B-A1FA-3E626EF06916}"/>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3" name="Straight Connector 12">
            <a:extLst>
              <a:ext uri="{FF2B5EF4-FFF2-40B4-BE49-F238E27FC236}">
                <a16:creationId xmlns:a16="http://schemas.microsoft.com/office/drawing/2014/main" id="{FCEB4D60-2464-A9C4-215B-159431C1081B}"/>
              </a:ext>
            </a:extLst>
          </p:cNvPr>
          <p:cNvCxnSpPr/>
          <p:nvPr/>
        </p:nvCxnSpPr>
        <p:spPr>
          <a:xfrm>
            <a:off x="7790269"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6F5C2EA-B780-9C9C-77C2-9C6E76A40453}"/>
              </a:ext>
            </a:extLst>
          </p:cNvPr>
          <p:cNvGrpSpPr/>
          <p:nvPr/>
        </p:nvGrpSpPr>
        <p:grpSpPr>
          <a:xfrm>
            <a:off x="803185" y="0"/>
            <a:ext cx="10585629" cy="6858000"/>
            <a:chOff x="803185" y="0"/>
            <a:chExt cx="10585629" cy="6858000"/>
          </a:xfrm>
        </p:grpSpPr>
        <p:cxnSp>
          <p:nvCxnSpPr>
            <p:cNvPr id="15" name="Straight Connector 14">
              <a:extLst>
                <a:ext uri="{FF2B5EF4-FFF2-40B4-BE49-F238E27FC236}">
                  <a16:creationId xmlns:a16="http://schemas.microsoft.com/office/drawing/2014/main" id="{D856C059-7605-4C77-F758-743839E07508}"/>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D5A105-823E-7F57-9BD9-B921E9D0B77F}"/>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2C3FE9-B32A-64E0-FF0E-729AFCAC0FF0}"/>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9F84BA-E3BA-190A-D926-B57563866DF2}"/>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6086796"/>
      </p:ext>
    </p:extLst>
  </p:cSld>
  <p:clrMapOvr>
    <a:overrideClrMapping bg1="lt1" tx1="dk1" bg2="lt2" tx2="dk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ontent with Picture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07008" y="786386"/>
            <a:ext cx="2733933" cy="1965960"/>
          </a:xfrm>
        </p:spPr>
        <p:txBody>
          <a:bodyPr anchor="b">
            <a:noAutofit/>
          </a:bodyPr>
          <a:lstStyle>
            <a:lvl1pPr>
              <a:defRPr sz="3200">
                <a:solidFill>
                  <a:schemeClr val="tx1"/>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160F07FB-C605-C475-2466-273F0A36622F}"/>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1207008" y="2899068"/>
            <a:ext cx="2733933" cy="315426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397207" y="396510"/>
            <a:ext cx="6984300" cy="605688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278" t="97"/>
            </a:stretch>
          </a:blipFill>
        </p:spPr>
        <p:txBody>
          <a:bodyPr/>
          <a:lstStyle>
            <a:lvl1pPr marL="0" indent="0">
              <a:buNone/>
              <a:defRPr/>
            </a:lvl1pPr>
          </a:lstStyle>
          <a:p>
            <a:r>
              <a:rPr lang="en-US" dirty="0"/>
              <a:t> </a:t>
            </a:r>
          </a:p>
        </p:txBody>
      </p:sp>
      <p:sp>
        <p:nvSpPr>
          <p:cNvPr id="4" name="Date Placeholder 3">
            <a:extLst>
              <a:ext uri="{FF2B5EF4-FFF2-40B4-BE49-F238E27FC236}">
                <a16:creationId xmlns:a16="http://schemas.microsoft.com/office/drawing/2014/main" id="{9A967EAB-987E-5A82-3A52-4B05A2268E08}"/>
              </a:ext>
            </a:extLst>
          </p:cNvPr>
          <p:cNvSpPr>
            <a:spLocks noGrp="1"/>
          </p:cNvSpPr>
          <p:nvPr>
            <p:ph type="dt" sz="half" idx="15"/>
          </p:nvPr>
        </p:nvSpPr>
        <p:spPr/>
        <p:txBody>
          <a:bodyPr/>
          <a:lstStyle>
            <a:lvl1pPr>
              <a:defRPr>
                <a:solidFill>
                  <a:schemeClr val="tx1"/>
                </a:solidFill>
              </a:defRPr>
            </a:lvl1pPr>
          </a:lstStyle>
          <a:p>
            <a:fld id="{9DBD8752-7BE3-4D87-B742-4591FA880F2B}" type="datetime1">
              <a:rPr lang="en-US" smtClean="0"/>
              <a:t>1/24/2026</a:t>
            </a:fld>
            <a:endParaRPr lang="en-US" dirty="0"/>
          </a:p>
        </p:txBody>
      </p:sp>
      <p:sp>
        <p:nvSpPr>
          <p:cNvPr id="10" name="Slide Number Placeholder 9">
            <a:extLst>
              <a:ext uri="{FF2B5EF4-FFF2-40B4-BE49-F238E27FC236}">
                <a16:creationId xmlns:a16="http://schemas.microsoft.com/office/drawing/2014/main" id="{CDB01B09-0705-352B-A1FA-3E626EF06916}"/>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3" name="Straight Connector 12">
            <a:extLst>
              <a:ext uri="{FF2B5EF4-FFF2-40B4-BE49-F238E27FC236}">
                <a16:creationId xmlns:a16="http://schemas.microsoft.com/office/drawing/2014/main" id="{FCEB4D60-2464-A9C4-215B-159431C1081B}"/>
              </a:ext>
            </a:extLst>
          </p:cNvPr>
          <p:cNvCxnSpPr/>
          <p:nvPr/>
        </p:nvCxnSpPr>
        <p:spPr>
          <a:xfrm>
            <a:off x="4392440"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B306094-CD46-FD37-15EF-7C5ED43D2E04}"/>
              </a:ext>
            </a:extLst>
          </p:cNvPr>
          <p:cNvGrpSpPr/>
          <p:nvPr/>
        </p:nvGrpSpPr>
        <p:grpSpPr>
          <a:xfrm>
            <a:off x="803185" y="0"/>
            <a:ext cx="10585629" cy="6858000"/>
            <a:chOff x="803185" y="0"/>
            <a:chExt cx="10585629" cy="6858000"/>
          </a:xfrm>
        </p:grpSpPr>
        <p:cxnSp>
          <p:nvCxnSpPr>
            <p:cNvPr id="15" name="Straight Connector 14">
              <a:extLst>
                <a:ext uri="{FF2B5EF4-FFF2-40B4-BE49-F238E27FC236}">
                  <a16:creationId xmlns:a16="http://schemas.microsoft.com/office/drawing/2014/main" id="{1313FC44-1419-B29C-2719-5D21B5FAB872}"/>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635384-8C2F-F008-F19F-E7277C4CD824}"/>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94D592-13C7-2B81-775C-17CEE45C6825}"/>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AC0629-36FF-17F3-D1B6-1FFADC425E40}"/>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0375358"/>
      </p:ext>
    </p:extLst>
  </p:cSld>
  <p:clrMapOvr>
    <a:overrideClrMapping bg1="lt1" tx1="dk1" bg2="lt2" tx2="dk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ontent with Picture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07008" y="4292076"/>
            <a:ext cx="3291840" cy="1737355"/>
          </a:xfrm>
        </p:spPr>
        <p:txBody>
          <a:bodyPr anchor="t">
            <a:normAutofit/>
          </a:bodyPr>
          <a:lstStyle>
            <a:lvl1pPr>
              <a:defRPr sz="3200">
                <a:solidFill>
                  <a:schemeClr val="tx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15340" y="400050"/>
            <a:ext cx="10561320" cy="3602303"/>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b="-17566"/>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663440" y="4292076"/>
            <a:ext cx="6309360" cy="1737360"/>
          </a:xfrm>
        </p:spPr>
        <p:txBody>
          <a:bodyPr>
            <a:no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3ECE330D-E58C-4D6F-87CB-0ADC053EF516}"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0B41AB78-00EA-C6DB-5859-59235D680038}"/>
              </a:ext>
            </a:extLst>
          </p:cNvPr>
          <p:cNvCxnSpPr>
            <a:cxnSpLocks/>
          </p:cNvCxnSpPr>
          <p:nvPr/>
        </p:nvCxnSpPr>
        <p:spPr>
          <a:xfrm>
            <a:off x="803185" y="4018394"/>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402F3EE-5A8F-A913-E4A4-DE5F2B1F2E2B}"/>
              </a:ext>
            </a:extLst>
          </p:cNvPr>
          <p:cNvGrpSpPr/>
          <p:nvPr/>
        </p:nvGrpSpPr>
        <p:grpSpPr>
          <a:xfrm>
            <a:off x="803185" y="0"/>
            <a:ext cx="10585629" cy="6858000"/>
            <a:chOff x="803185" y="0"/>
            <a:chExt cx="10585629" cy="6858000"/>
          </a:xfrm>
        </p:grpSpPr>
        <p:cxnSp>
          <p:nvCxnSpPr>
            <p:cNvPr id="9" name="Straight Connector 8">
              <a:extLst>
                <a:ext uri="{FF2B5EF4-FFF2-40B4-BE49-F238E27FC236}">
                  <a16:creationId xmlns:a16="http://schemas.microsoft.com/office/drawing/2014/main" id="{AFB51874-0819-129D-10E6-493F10681A3D}"/>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DD5B01-D5A3-844C-1227-68F4BC230716}"/>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2B9A768-047B-4797-F4FA-1949EC09586C}"/>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CE28C1-4A24-5039-21A3-CAB1FFE878CE}"/>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1402266"/>
      </p:ext>
    </p:extLst>
  </p:cSld>
  <p:clrMapOvr>
    <a:overrideClrMapping bg1="lt1" tx1="dk1" bg2="lt2" tx2="dk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ontent with Picture 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07008" y="786384"/>
            <a:ext cx="3291840" cy="1737360"/>
          </a:xfrm>
        </p:spPr>
        <p:txBody>
          <a:bodyPr anchor="t">
            <a:normAutofit/>
          </a:bodyPr>
          <a:lstStyle>
            <a:lvl1pPr>
              <a:defRPr sz="3200">
                <a:solidFill>
                  <a:schemeClr val="tx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663440" y="786384"/>
            <a:ext cx="6309360" cy="1737360"/>
          </a:xfrm>
        </p:spPr>
        <p:txBody>
          <a:bodyPr>
            <a:no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0255FBD2-735E-C257-607E-CB2F585DBBEE}"/>
              </a:ext>
            </a:extLst>
          </p:cNvPr>
          <p:cNvSpPr>
            <a:spLocks noGrp="1"/>
          </p:cNvSpPr>
          <p:nvPr>
            <p:ph type="pic" sz="quarter" idx="15" hasCustomPrompt="1"/>
          </p:nvPr>
        </p:nvSpPr>
        <p:spPr>
          <a:xfrm>
            <a:off x="815340" y="2831629"/>
            <a:ext cx="10561320" cy="3602303"/>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b="-17566"/>
            </a:stretch>
          </a:blipFill>
        </p:spPr>
        <p:txBody>
          <a:bodyPr/>
          <a:lstStyle>
            <a:lvl1pPr marL="0" indent="0">
              <a:buNone/>
              <a:defRPr/>
            </a:lvl1pPr>
          </a:lstStyle>
          <a:p>
            <a:r>
              <a:rPr lang="en-US" dirty="0"/>
              <a:t> </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10CBDE9E-F3D4-4B19-8A53-22190533DBA9}"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0B41AB78-00EA-C6DB-5859-59235D680038}"/>
              </a:ext>
            </a:extLst>
          </p:cNvPr>
          <p:cNvCxnSpPr>
            <a:cxnSpLocks/>
          </p:cNvCxnSpPr>
          <p:nvPr/>
        </p:nvCxnSpPr>
        <p:spPr>
          <a:xfrm>
            <a:off x="803185" y="2802870"/>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402F3EE-5A8F-A913-E4A4-DE5F2B1F2E2B}"/>
              </a:ext>
            </a:extLst>
          </p:cNvPr>
          <p:cNvGrpSpPr/>
          <p:nvPr/>
        </p:nvGrpSpPr>
        <p:grpSpPr>
          <a:xfrm>
            <a:off x="803185" y="0"/>
            <a:ext cx="10585629" cy="6858000"/>
            <a:chOff x="803185" y="0"/>
            <a:chExt cx="10585629" cy="6858000"/>
          </a:xfrm>
        </p:grpSpPr>
        <p:cxnSp>
          <p:nvCxnSpPr>
            <p:cNvPr id="9" name="Straight Connector 8">
              <a:extLst>
                <a:ext uri="{FF2B5EF4-FFF2-40B4-BE49-F238E27FC236}">
                  <a16:creationId xmlns:a16="http://schemas.microsoft.com/office/drawing/2014/main" id="{AFB51874-0819-129D-10E6-493F10681A3D}"/>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DD5B01-D5A3-844C-1227-68F4BC230716}"/>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2B9A768-047B-4797-F4FA-1949EC09586C}"/>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CE28C1-4A24-5039-21A3-CAB1FFE878CE}"/>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7751909"/>
      </p:ext>
    </p:extLst>
  </p:cSld>
  <p:clrMapOvr>
    <a:overrideClrMapping bg1="lt1" tx1="dk1" bg2="lt2" tx2="dk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ontent with Picture 5">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80960" y="786385"/>
            <a:ext cx="3291840" cy="1499615"/>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354FEC1-7004-7D66-39C0-5B3A0B2E4669}"/>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4673" y="400050"/>
            <a:ext cx="6452176" cy="6052952"/>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139" t="38" r="-126"/>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680960" y="2468880"/>
            <a:ext cx="3291840" cy="3549735"/>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FBFF019D-CA37-05FF-D534-08FDF17D319F}"/>
              </a:ext>
            </a:extLst>
          </p:cNvPr>
          <p:cNvSpPr>
            <a:spLocks noGrp="1"/>
          </p:cNvSpPr>
          <p:nvPr>
            <p:ph type="dt" sz="half" idx="15"/>
          </p:nvPr>
        </p:nvSpPr>
        <p:spPr/>
        <p:txBody>
          <a:bodyPr/>
          <a:lstStyle>
            <a:lvl1pPr>
              <a:defRPr>
                <a:solidFill>
                  <a:schemeClr val="tx1"/>
                </a:solidFill>
              </a:defRPr>
            </a:lvl1pPr>
          </a:lstStyle>
          <a:p>
            <a:fld id="{676E3DFD-9373-4D4B-850F-63D341DA0F43}" type="datetime1">
              <a:rPr lang="en-US" smtClean="0"/>
              <a:t>1/24/2026</a:t>
            </a:fld>
            <a:endParaRPr lang="en-US" dirty="0"/>
          </a:p>
        </p:txBody>
      </p:sp>
      <p:sp>
        <p:nvSpPr>
          <p:cNvPr id="6" name="Slide Number Placeholder 5">
            <a:extLst>
              <a:ext uri="{FF2B5EF4-FFF2-40B4-BE49-F238E27FC236}">
                <a16:creationId xmlns:a16="http://schemas.microsoft.com/office/drawing/2014/main" id="{33C82A8A-3017-C293-CAA4-79DAC74143E1}"/>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49BCF003-D6AC-D9E0-C254-602FAE60278B}"/>
              </a:ext>
            </a:extLst>
          </p:cNvPr>
          <p:cNvCxnSpPr/>
          <p:nvPr/>
        </p:nvCxnSpPr>
        <p:spPr>
          <a:xfrm>
            <a:off x="7267016"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80CB927-6193-3B14-8326-BBA8970C4F38}"/>
              </a:ext>
            </a:extLst>
          </p:cNvPr>
          <p:cNvGrpSpPr/>
          <p:nvPr/>
        </p:nvGrpSpPr>
        <p:grpSpPr>
          <a:xfrm>
            <a:off x="803185" y="0"/>
            <a:ext cx="10585629" cy="6858000"/>
            <a:chOff x="803185" y="0"/>
            <a:chExt cx="10585629" cy="6858000"/>
          </a:xfrm>
        </p:grpSpPr>
        <p:cxnSp>
          <p:nvCxnSpPr>
            <p:cNvPr id="9" name="Straight Connector 8">
              <a:extLst>
                <a:ext uri="{FF2B5EF4-FFF2-40B4-BE49-F238E27FC236}">
                  <a16:creationId xmlns:a16="http://schemas.microsoft.com/office/drawing/2014/main" id="{0BDFF263-1BF6-293B-B046-2941778BCA54}"/>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A48FB5-B732-D35D-2F75-840EFFCA6EF1}"/>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64D5118-DFE8-485E-6BE3-B042C0129B01}"/>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779D56-9125-9DD5-D919-9FBC4DE4C9C1}"/>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528439"/>
      </p:ext>
    </p:extLst>
  </p:cSld>
  <p:clrMapOvr>
    <a:overrideClrMapping bg1="lt1" tx1="dk1" bg2="lt2" tx2="dk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Content with Picture 6">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10492" y="790302"/>
            <a:ext cx="3291840" cy="1499616"/>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2F358B6-BD90-E536-E301-EAF518F93DDB}"/>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207008" y="2468880"/>
            <a:ext cx="3291840" cy="3547872"/>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925692" y="402336"/>
            <a:ext cx="6455664" cy="605332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271" t="1" r="-2" b="1"/>
            </a:stretch>
          </a:blipFill>
        </p:spPr>
        <p:txBody>
          <a:bodyPr/>
          <a:lstStyle>
            <a:lvl1pPr marL="0" indent="0">
              <a:buNone/>
              <a:defRPr/>
            </a:lvl1pPr>
          </a:lstStyle>
          <a:p>
            <a:r>
              <a:rPr lang="en-US" dirty="0"/>
              <a:t> </a:t>
            </a:r>
          </a:p>
        </p:txBody>
      </p:sp>
      <p:sp>
        <p:nvSpPr>
          <p:cNvPr id="3" name="Date Placeholder 2">
            <a:extLst>
              <a:ext uri="{FF2B5EF4-FFF2-40B4-BE49-F238E27FC236}">
                <a16:creationId xmlns:a16="http://schemas.microsoft.com/office/drawing/2014/main" id="{4F65757A-4818-B0C9-F86A-A70480EA9B0B}"/>
              </a:ext>
            </a:extLst>
          </p:cNvPr>
          <p:cNvSpPr>
            <a:spLocks noGrp="1"/>
          </p:cNvSpPr>
          <p:nvPr>
            <p:ph type="dt" sz="half" idx="15"/>
          </p:nvPr>
        </p:nvSpPr>
        <p:spPr/>
        <p:txBody>
          <a:bodyPr/>
          <a:lstStyle>
            <a:lvl1pPr>
              <a:defRPr>
                <a:solidFill>
                  <a:schemeClr val="tx1"/>
                </a:solidFill>
              </a:defRPr>
            </a:lvl1pPr>
          </a:lstStyle>
          <a:p>
            <a:fld id="{90372CCE-8ACD-4161-8346-DACD1EF5A0E1}" type="datetime1">
              <a:rPr lang="en-US" smtClean="0"/>
              <a:t>1/24/2026</a:t>
            </a:fld>
            <a:endParaRPr lang="en-US" dirty="0"/>
          </a:p>
        </p:txBody>
      </p:sp>
      <p:sp>
        <p:nvSpPr>
          <p:cNvPr id="9" name="Slide Number Placeholder 8">
            <a:extLst>
              <a:ext uri="{FF2B5EF4-FFF2-40B4-BE49-F238E27FC236}">
                <a16:creationId xmlns:a16="http://schemas.microsoft.com/office/drawing/2014/main" id="{BF0B5840-4614-F082-0EE8-166E877279E1}"/>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2" name="Straight Connector 11">
            <a:extLst>
              <a:ext uri="{FF2B5EF4-FFF2-40B4-BE49-F238E27FC236}">
                <a16:creationId xmlns:a16="http://schemas.microsoft.com/office/drawing/2014/main" id="{53BE0255-54E9-B23E-623C-F5C3D5397CDC}"/>
              </a:ext>
            </a:extLst>
          </p:cNvPr>
          <p:cNvCxnSpPr/>
          <p:nvPr/>
        </p:nvCxnSpPr>
        <p:spPr>
          <a:xfrm>
            <a:off x="4911667"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B048E29-F249-FCD5-75C6-EF3AD5392084}"/>
              </a:ext>
            </a:extLst>
          </p:cNvPr>
          <p:cNvGrpSpPr/>
          <p:nvPr/>
        </p:nvGrpSpPr>
        <p:grpSpPr>
          <a:xfrm>
            <a:off x="803185" y="0"/>
            <a:ext cx="10585629" cy="6858000"/>
            <a:chOff x="803185" y="0"/>
            <a:chExt cx="10585629" cy="6858000"/>
          </a:xfrm>
        </p:grpSpPr>
        <p:cxnSp>
          <p:nvCxnSpPr>
            <p:cNvPr id="6" name="Straight Connector 5">
              <a:extLst>
                <a:ext uri="{FF2B5EF4-FFF2-40B4-BE49-F238E27FC236}">
                  <a16:creationId xmlns:a16="http://schemas.microsoft.com/office/drawing/2014/main" id="{EB581520-7C65-58B5-6A72-4A87A2886B4D}"/>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D33EF2-FCD9-64BB-D5BD-71A6C1A0BCAF}"/>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74CC74B-22E1-1F2A-8B43-52BB3A2671A2}"/>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33C6DA-321C-7253-1FDF-F238DBFA8DAF}"/>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1431665"/>
      </p:ext>
    </p:extLst>
  </p:cSld>
  <p:clrMapOvr>
    <a:overrideClrMapping bg1="lt1" tx1="dk1" bg2="lt2" tx2="dk2" accent1="accent1" accent2="accent2" accent3="accent3" accent4="accent4" accent5="accent5" accent6="accent6" hlink="hlink" folHlink="folHlink"/>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Content with Picture 7">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07007" y="786384"/>
            <a:ext cx="5456295" cy="1005840"/>
          </a:xfrm>
        </p:spPr>
        <p:txBody>
          <a:bodyPr anchor="b">
            <a:noAutofit/>
          </a:bodyPr>
          <a:lstStyle>
            <a:lvl1pPr>
              <a:defRPr sz="3200">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39D9456A-3FB8-5960-7F55-D6B686CFFC7B}"/>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207007" y="1920240"/>
            <a:ext cx="5456295" cy="420624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078133" y="402336"/>
            <a:ext cx="4307415" cy="605332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549" r="-1547"/>
            </a:stretch>
          </a:blipFill>
        </p:spPr>
        <p:txBody>
          <a:bodyPr/>
          <a:lstStyle>
            <a:lvl1pPr marL="0" indent="0">
              <a:buNone/>
              <a:defRPr/>
            </a:lvl1pPr>
          </a:lstStyle>
          <a:p>
            <a:r>
              <a:rPr lang="en-US" dirty="0"/>
              <a:t> </a:t>
            </a:r>
          </a:p>
        </p:txBody>
      </p:sp>
      <p:sp>
        <p:nvSpPr>
          <p:cNvPr id="9" name="Date Placeholder 8">
            <a:extLst>
              <a:ext uri="{FF2B5EF4-FFF2-40B4-BE49-F238E27FC236}">
                <a16:creationId xmlns:a16="http://schemas.microsoft.com/office/drawing/2014/main" id="{C242EA1D-81E7-620D-1BD8-6D18329BD220}"/>
              </a:ext>
            </a:extLst>
          </p:cNvPr>
          <p:cNvSpPr>
            <a:spLocks noGrp="1"/>
          </p:cNvSpPr>
          <p:nvPr>
            <p:ph type="dt" sz="half" idx="15"/>
          </p:nvPr>
        </p:nvSpPr>
        <p:spPr/>
        <p:txBody>
          <a:bodyPr/>
          <a:lstStyle>
            <a:lvl1pPr>
              <a:defRPr>
                <a:solidFill>
                  <a:schemeClr val="tx1"/>
                </a:solidFill>
              </a:defRPr>
            </a:lvl1pPr>
          </a:lstStyle>
          <a:p>
            <a:fld id="{D02DC4B6-A5C7-4299-BE6B-389F940BF10A}" type="datetime1">
              <a:rPr lang="en-US" smtClean="0"/>
              <a:t>1/24/2026</a:t>
            </a:fld>
            <a:endParaRPr lang="en-US" dirty="0"/>
          </a:p>
        </p:txBody>
      </p:sp>
      <p:sp>
        <p:nvSpPr>
          <p:cNvPr id="12" name="Slide Number Placeholder 11">
            <a:extLst>
              <a:ext uri="{FF2B5EF4-FFF2-40B4-BE49-F238E27FC236}">
                <a16:creationId xmlns:a16="http://schemas.microsoft.com/office/drawing/2014/main" id="{C81505A7-ADCB-6529-BE02-48BD8F2CFD0A}"/>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3" name="Straight Connector 12">
            <a:extLst>
              <a:ext uri="{FF2B5EF4-FFF2-40B4-BE49-F238E27FC236}">
                <a16:creationId xmlns:a16="http://schemas.microsoft.com/office/drawing/2014/main" id="{40A70D03-884A-50D9-2A83-C93ADDD49A38}"/>
              </a:ext>
            </a:extLst>
          </p:cNvPr>
          <p:cNvCxnSpPr/>
          <p:nvPr/>
        </p:nvCxnSpPr>
        <p:spPr>
          <a:xfrm>
            <a:off x="7054440"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9C2927C-12EE-49B3-DF99-04A869F1E12B}"/>
              </a:ext>
            </a:extLst>
          </p:cNvPr>
          <p:cNvGrpSpPr/>
          <p:nvPr/>
        </p:nvGrpSpPr>
        <p:grpSpPr>
          <a:xfrm>
            <a:off x="803185" y="0"/>
            <a:ext cx="10585629" cy="6858000"/>
            <a:chOff x="803185" y="0"/>
            <a:chExt cx="10585629" cy="6858000"/>
          </a:xfrm>
        </p:grpSpPr>
        <p:cxnSp>
          <p:nvCxnSpPr>
            <p:cNvPr id="4" name="Straight Connector 3">
              <a:extLst>
                <a:ext uri="{FF2B5EF4-FFF2-40B4-BE49-F238E27FC236}">
                  <a16:creationId xmlns:a16="http://schemas.microsoft.com/office/drawing/2014/main" id="{D0EFC1CE-B3AD-ED82-4797-595D2898220C}"/>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42A2DBA-4EA6-1D56-360C-A2123A287B60}"/>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81C874-21DE-792C-9FEE-BF48EECBBC64}"/>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86A35DD-6C6E-B96F-0038-DD2CD2777923}"/>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097534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553299"/>
            <a:ext cx="8159496" cy="659274"/>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5432" y="1371601"/>
            <a:ext cx="8157568" cy="4654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A642D680-A112-485C-AB9D-C4786EC59251}"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8206" y="6029868"/>
            <a:ext cx="429372" cy="365125"/>
          </a:xfrm>
        </p:spPr>
        <p:txBody>
          <a:bodyPr/>
          <a:lstStyle/>
          <a:p>
            <a:fld id="{27F8DDA4-3B80-4E8A-A8F5-521F73BF9127}" type="slidenum">
              <a:rPr lang="en-US" smtClean="0"/>
              <a:t>‹#›</a:t>
            </a:fld>
            <a:endParaRPr lang="en-US"/>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9448799" y="0"/>
            <a:ext cx="2743201" cy="5562600"/>
          </a:xfrm>
          <a:blipFill>
            <a:blip r:embed="rId2">
              <a:alphaModFix amt="70000"/>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241946009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ontent with Picture 8">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77840" y="786384"/>
            <a:ext cx="5394960" cy="1005840"/>
          </a:xfrm>
        </p:spPr>
        <p:txBody>
          <a:bodyPr anchor="b"/>
          <a:lstStyle>
            <a:lvl1pPr>
              <a:defRPr sz="3200">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6626D65-1470-5355-C0AB-4C755AE36464}"/>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15" name="Picture Placeholder 10">
            <a:extLst>
              <a:ext uri="{FF2B5EF4-FFF2-40B4-BE49-F238E27FC236}">
                <a16:creationId xmlns:a16="http://schemas.microsoft.com/office/drawing/2014/main" id="{26947C16-472E-02E4-EE92-74FC49AB3821}"/>
              </a:ext>
            </a:extLst>
          </p:cNvPr>
          <p:cNvSpPr>
            <a:spLocks noGrp="1"/>
          </p:cNvSpPr>
          <p:nvPr>
            <p:ph type="pic" sz="quarter" idx="13" hasCustomPrompt="1"/>
          </p:nvPr>
        </p:nvSpPr>
        <p:spPr>
          <a:xfrm>
            <a:off x="801700" y="402336"/>
            <a:ext cx="4382592" cy="605332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123" t="151" r="-225" b="-151"/>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5577840" y="1920240"/>
            <a:ext cx="5394960" cy="420624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FA103F24-F909-9BD0-1CE0-3AFA9296B696}"/>
              </a:ext>
            </a:extLst>
          </p:cNvPr>
          <p:cNvSpPr>
            <a:spLocks noGrp="1"/>
          </p:cNvSpPr>
          <p:nvPr>
            <p:ph type="dt" sz="half" idx="15"/>
          </p:nvPr>
        </p:nvSpPr>
        <p:spPr/>
        <p:txBody>
          <a:bodyPr/>
          <a:lstStyle>
            <a:lvl1pPr>
              <a:defRPr>
                <a:solidFill>
                  <a:schemeClr val="tx1"/>
                </a:solidFill>
              </a:defRPr>
            </a:lvl1pPr>
          </a:lstStyle>
          <a:p>
            <a:fld id="{079A547C-B58D-4D18-BEA3-0C0DB6BD3221}" type="datetime1">
              <a:rPr lang="en-US" smtClean="0"/>
              <a:t>1/24/2026</a:t>
            </a:fld>
            <a:endParaRPr lang="en-US" dirty="0"/>
          </a:p>
        </p:txBody>
      </p:sp>
      <p:sp>
        <p:nvSpPr>
          <p:cNvPr id="9" name="Slide Number Placeholder 8">
            <a:extLst>
              <a:ext uri="{FF2B5EF4-FFF2-40B4-BE49-F238E27FC236}">
                <a16:creationId xmlns:a16="http://schemas.microsoft.com/office/drawing/2014/main" id="{BD147767-378C-917C-1CEA-C28D4F2BD421}"/>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4" name="Straight Connector 13">
            <a:extLst>
              <a:ext uri="{FF2B5EF4-FFF2-40B4-BE49-F238E27FC236}">
                <a16:creationId xmlns:a16="http://schemas.microsoft.com/office/drawing/2014/main" id="{FFB8D92F-DD5D-21B4-7D10-80457CCEDEC0}"/>
              </a:ext>
            </a:extLst>
          </p:cNvPr>
          <p:cNvCxnSpPr/>
          <p:nvPr/>
        </p:nvCxnSpPr>
        <p:spPr>
          <a:xfrm>
            <a:off x="5185777"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3C3FE30-EF8F-C27D-E8AB-BB565902B9FB}"/>
              </a:ext>
            </a:extLst>
          </p:cNvPr>
          <p:cNvGrpSpPr/>
          <p:nvPr/>
        </p:nvGrpSpPr>
        <p:grpSpPr>
          <a:xfrm>
            <a:off x="803185" y="0"/>
            <a:ext cx="10585629" cy="6858000"/>
            <a:chOff x="803185" y="0"/>
            <a:chExt cx="10585629" cy="6858000"/>
          </a:xfrm>
        </p:grpSpPr>
        <p:cxnSp>
          <p:nvCxnSpPr>
            <p:cNvPr id="6" name="Straight Connector 5">
              <a:extLst>
                <a:ext uri="{FF2B5EF4-FFF2-40B4-BE49-F238E27FC236}">
                  <a16:creationId xmlns:a16="http://schemas.microsoft.com/office/drawing/2014/main" id="{BDB333B6-9BB2-24CF-B636-1E04F1411213}"/>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9F5CADF-5A1B-0BEC-D60A-C6D3AF70F255}"/>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5755C8-3D3B-E5E6-1F70-528A7BCA65A3}"/>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E6F374D-A3D9-FD1D-A133-794607CFD757}"/>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5155503"/>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ontent with Picture 9">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07008" y="3749040"/>
            <a:ext cx="2834640" cy="2286000"/>
          </a:xfrm>
        </p:spPr>
        <p:txBody>
          <a:bodyPr anchor="t">
            <a:normAutofit/>
          </a:bodyPr>
          <a:lstStyle>
            <a:lvl1pPr>
              <a:defRPr sz="3200">
                <a:solidFill>
                  <a:schemeClr val="tx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14" name="Picture Placeholder 10">
            <a:extLst>
              <a:ext uri="{FF2B5EF4-FFF2-40B4-BE49-F238E27FC236}">
                <a16:creationId xmlns:a16="http://schemas.microsoft.com/office/drawing/2014/main" id="{C31E5265-51B9-0DA3-10B4-945EE4951744}"/>
              </a:ext>
            </a:extLst>
          </p:cNvPr>
          <p:cNvSpPr>
            <a:spLocks noGrp="1"/>
          </p:cNvSpPr>
          <p:nvPr>
            <p:ph type="pic" sz="quarter" idx="13" hasCustomPrompt="1"/>
          </p:nvPr>
        </p:nvSpPr>
        <p:spPr>
          <a:xfrm>
            <a:off x="815340" y="406401"/>
            <a:ext cx="10561320" cy="2987416"/>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t="-442"/>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14800" y="3749040"/>
            <a:ext cx="6858000" cy="2286000"/>
          </a:xfrm>
        </p:spPr>
        <p:txBody>
          <a:bodyPr>
            <a:no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6168D35D-CEAF-4137-A955-9C5E00AC9944}"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E87DF89E-6618-A2A2-BC84-986CED89FCC1}"/>
              </a:ext>
            </a:extLst>
          </p:cNvPr>
          <p:cNvCxnSpPr>
            <a:cxnSpLocks/>
          </p:cNvCxnSpPr>
          <p:nvPr/>
        </p:nvCxnSpPr>
        <p:spPr>
          <a:xfrm>
            <a:off x="803185" y="3412227"/>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A396D86-8A66-3FA9-3546-3A1F85779074}"/>
              </a:ext>
            </a:extLst>
          </p:cNvPr>
          <p:cNvGrpSpPr/>
          <p:nvPr/>
        </p:nvGrpSpPr>
        <p:grpSpPr>
          <a:xfrm>
            <a:off x="803185" y="0"/>
            <a:ext cx="10585629" cy="6858000"/>
            <a:chOff x="803185" y="0"/>
            <a:chExt cx="10585629" cy="6858000"/>
          </a:xfrm>
        </p:grpSpPr>
        <p:cxnSp>
          <p:nvCxnSpPr>
            <p:cNvPr id="9" name="Straight Connector 8">
              <a:extLst>
                <a:ext uri="{FF2B5EF4-FFF2-40B4-BE49-F238E27FC236}">
                  <a16:creationId xmlns:a16="http://schemas.microsoft.com/office/drawing/2014/main" id="{7D844445-C27C-0A5B-2D4A-490DC1664AD3}"/>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29BDA0-67DC-312E-1148-3B3D607358C7}"/>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B6FA474-6534-5F04-1B35-0A8CB67144C1}"/>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3F2445-DE75-8F1D-AF29-50897C3A8D17}"/>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5921485"/>
      </p:ext>
    </p:extLst>
  </p:cSld>
  <p:clrMapOvr>
    <a:overrideClrMapping bg1="lt1" tx1="dk1" bg2="lt2" tx2="dk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Content with Picture 10">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07008" y="786384"/>
            <a:ext cx="2834640" cy="2194560"/>
          </a:xfrm>
        </p:spPr>
        <p:txBody>
          <a:bodyPr anchor="t">
            <a:normAutofit/>
          </a:bodyPr>
          <a:lstStyle>
            <a:lvl1pPr>
              <a:defRPr sz="3200">
                <a:solidFill>
                  <a:schemeClr val="tx1"/>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4C41AE8B-FC59-39B1-281C-D38D03D05BCD}"/>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14800" y="786384"/>
            <a:ext cx="6858000" cy="2194560"/>
          </a:xfrm>
        </p:spPr>
        <p:txBody>
          <a:bodyPr>
            <a:no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15340" y="3461829"/>
            <a:ext cx="10561320" cy="2987416"/>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t="-628" b="-1"/>
            </a:stretch>
          </a:blipFill>
        </p:spPr>
        <p:txBody>
          <a:bodyPr/>
          <a:lstStyle>
            <a:lvl1pPr marL="0" indent="0">
              <a:buNone/>
              <a:defRPr/>
            </a:lvl1pPr>
          </a:lstStyle>
          <a:p>
            <a:r>
              <a:rPr lang="en-US" dirty="0"/>
              <a:t> </a:t>
            </a:r>
          </a:p>
        </p:txBody>
      </p:sp>
      <p:sp>
        <p:nvSpPr>
          <p:cNvPr id="4" name="Date Placeholder 3">
            <a:extLst>
              <a:ext uri="{FF2B5EF4-FFF2-40B4-BE49-F238E27FC236}">
                <a16:creationId xmlns:a16="http://schemas.microsoft.com/office/drawing/2014/main" id="{FAAB489A-1FCE-1E30-E1BC-2F89D0AEA64A}"/>
              </a:ext>
            </a:extLst>
          </p:cNvPr>
          <p:cNvSpPr>
            <a:spLocks noGrp="1"/>
          </p:cNvSpPr>
          <p:nvPr>
            <p:ph type="dt" sz="half" idx="15"/>
          </p:nvPr>
        </p:nvSpPr>
        <p:spPr/>
        <p:txBody>
          <a:bodyPr/>
          <a:lstStyle>
            <a:lvl1pPr>
              <a:defRPr>
                <a:solidFill>
                  <a:schemeClr val="tx1"/>
                </a:solidFill>
              </a:defRPr>
            </a:lvl1pPr>
          </a:lstStyle>
          <a:p>
            <a:fld id="{AF91EA9C-EC16-43EE-A29B-062A230E37BE}" type="datetime1">
              <a:rPr lang="en-US" smtClean="0"/>
              <a:t>1/24/2026</a:t>
            </a:fld>
            <a:endParaRPr lang="en-US" dirty="0"/>
          </a:p>
        </p:txBody>
      </p:sp>
      <p:sp>
        <p:nvSpPr>
          <p:cNvPr id="10" name="Slide Number Placeholder 9">
            <a:extLst>
              <a:ext uri="{FF2B5EF4-FFF2-40B4-BE49-F238E27FC236}">
                <a16:creationId xmlns:a16="http://schemas.microsoft.com/office/drawing/2014/main" id="{8E037D5D-163A-01CE-9AE6-33821E23DCC5}"/>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400730B6-4EF5-7F9C-E6DB-635C947CFEE3}"/>
              </a:ext>
            </a:extLst>
          </p:cNvPr>
          <p:cNvCxnSpPr>
            <a:cxnSpLocks/>
          </p:cNvCxnSpPr>
          <p:nvPr/>
        </p:nvCxnSpPr>
        <p:spPr>
          <a:xfrm>
            <a:off x="803185" y="3443041"/>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91AE5A9-CF62-A508-3C2C-E3BE594AC2D0}"/>
              </a:ext>
            </a:extLst>
          </p:cNvPr>
          <p:cNvGrpSpPr/>
          <p:nvPr/>
        </p:nvGrpSpPr>
        <p:grpSpPr>
          <a:xfrm>
            <a:off x="803185" y="0"/>
            <a:ext cx="10585629" cy="6858000"/>
            <a:chOff x="803185" y="0"/>
            <a:chExt cx="10585629" cy="6858000"/>
          </a:xfrm>
        </p:grpSpPr>
        <p:cxnSp>
          <p:nvCxnSpPr>
            <p:cNvPr id="6" name="Straight Connector 5">
              <a:extLst>
                <a:ext uri="{FF2B5EF4-FFF2-40B4-BE49-F238E27FC236}">
                  <a16:creationId xmlns:a16="http://schemas.microsoft.com/office/drawing/2014/main" id="{ECCEFB20-F364-CF05-360F-6CC5D88ACC5D}"/>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1BD6A10-DA26-A78C-A5C9-6E8484760029}"/>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79492A-67D3-53D1-F50F-DBC8A33D2459}"/>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72D47D6-60C0-53E4-BD56-F71C892CDD54}"/>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9214103"/>
      </p:ext>
    </p:extLst>
  </p:cSld>
  <p:clrMapOvr>
    <a:overrideClrMapping bg1="lt1" tx1="dk1" bg2="lt2" tx2="dk2" accent1="accent1" accent2="accent2" accent3="accent3" accent4="accent4" accent5="accent5" accent6="accent6" hlink="hlink" folHlink="folHlink"/>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ntent with Picture 1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3520" y="786384"/>
            <a:ext cx="5669280" cy="914400"/>
          </a:xfrm>
        </p:spPr>
        <p:txBody>
          <a:bodyPr anchor="b">
            <a:noAutofit/>
          </a:bodyPr>
          <a:lstStyle>
            <a:lvl1pPr>
              <a:defRPr sz="3200">
                <a:solidFill>
                  <a:schemeClr val="tx1"/>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AD0F53A5-B7B2-D195-CE9A-F93E7073A7FF}"/>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5544" y="400051"/>
            <a:ext cx="4098966" cy="6052952"/>
          </a:xfrm>
          <a:blipFill dpi="0" rotWithShape="1">
            <a:blip r:embed="rId2">
              <a:alphaModFix amt="25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1" r="-527"/>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5303520" y="1828800"/>
            <a:ext cx="5669280" cy="420624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60DA056-F89A-AE3C-C34A-38BEC586914B}"/>
              </a:ext>
            </a:extLst>
          </p:cNvPr>
          <p:cNvSpPr>
            <a:spLocks noGrp="1"/>
          </p:cNvSpPr>
          <p:nvPr>
            <p:ph type="dt" sz="half" idx="15"/>
          </p:nvPr>
        </p:nvSpPr>
        <p:spPr/>
        <p:txBody>
          <a:bodyPr/>
          <a:lstStyle>
            <a:lvl1pPr>
              <a:defRPr>
                <a:solidFill>
                  <a:schemeClr val="tx1"/>
                </a:solidFill>
              </a:defRPr>
            </a:lvl1pPr>
          </a:lstStyle>
          <a:p>
            <a:fld id="{5E86C7AF-36E7-4A52-B4F7-734BAFD8A4CC}" type="datetime1">
              <a:rPr lang="en-US" smtClean="0"/>
              <a:t>1/24/2026</a:t>
            </a:fld>
            <a:endParaRPr lang="en-US" dirty="0"/>
          </a:p>
        </p:txBody>
      </p:sp>
      <p:sp>
        <p:nvSpPr>
          <p:cNvPr id="10" name="Slide Number Placeholder 9">
            <a:extLst>
              <a:ext uri="{FF2B5EF4-FFF2-40B4-BE49-F238E27FC236}">
                <a16:creationId xmlns:a16="http://schemas.microsoft.com/office/drawing/2014/main" id="{BCEB9FDE-D96C-0906-A793-822DD355B400}"/>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3" name="Straight Connector 12">
            <a:extLst>
              <a:ext uri="{FF2B5EF4-FFF2-40B4-BE49-F238E27FC236}">
                <a16:creationId xmlns:a16="http://schemas.microsoft.com/office/drawing/2014/main" id="{60DB4CF5-18AD-6BFC-8AA3-4292C4318D77}"/>
              </a:ext>
            </a:extLst>
          </p:cNvPr>
          <p:cNvCxnSpPr>
            <a:cxnSpLocks/>
          </p:cNvCxnSpPr>
          <p:nvPr/>
        </p:nvCxnSpPr>
        <p:spPr>
          <a:xfrm>
            <a:off x="4912108"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AFAE229-30B5-59F6-95B3-5A0028AA9FD0}"/>
              </a:ext>
            </a:extLst>
          </p:cNvPr>
          <p:cNvGrpSpPr/>
          <p:nvPr/>
        </p:nvGrpSpPr>
        <p:grpSpPr>
          <a:xfrm>
            <a:off x="803185" y="0"/>
            <a:ext cx="10585629" cy="6858000"/>
            <a:chOff x="803185" y="0"/>
            <a:chExt cx="10585629" cy="6858000"/>
          </a:xfrm>
        </p:grpSpPr>
        <p:cxnSp>
          <p:nvCxnSpPr>
            <p:cNvPr id="6" name="Straight Connector 5">
              <a:extLst>
                <a:ext uri="{FF2B5EF4-FFF2-40B4-BE49-F238E27FC236}">
                  <a16:creationId xmlns:a16="http://schemas.microsoft.com/office/drawing/2014/main" id="{BF9983B3-9D4B-C7C3-42B6-FC4112EDA173}"/>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9FE12F5-E33A-8435-EC5D-4056ACEF7755}"/>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0088E3-D111-48BB-2932-C12F38A348EC}"/>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19E4F3-5171-B07A-3705-6FF5F7EC506B}"/>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4124286"/>
      </p:ext>
    </p:extLst>
  </p:cSld>
  <p:clrMapOvr>
    <a:overrideClrMapping bg1="lt1" tx1="dk1" bg2="lt2" tx2="dk2" accent1="accent1" accent2="accent2" accent3="accent3" accent4="accent4" accent5="accent5" accent6="accent6" hlink="hlink" folHlink="folHlink"/>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ntent with Picture 1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07008" y="786384"/>
            <a:ext cx="5669280" cy="914400"/>
          </a:xfrm>
        </p:spPr>
        <p:txBody>
          <a:bodyPr anchor="b"/>
          <a:lstStyle>
            <a:lvl1pPr>
              <a:defRPr sz="3200">
                <a:solidFill>
                  <a:schemeClr val="tx1"/>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0169C89B-17A4-F382-1720-170DCCD7B6E7}"/>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207008" y="1828800"/>
            <a:ext cx="5669280" cy="420624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0">
            <a:extLst>
              <a:ext uri="{FF2B5EF4-FFF2-40B4-BE49-F238E27FC236}">
                <a16:creationId xmlns:a16="http://schemas.microsoft.com/office/drawing/2014/main" id="{226A60F8-6BFE-EE58-8E8B-8E42FCDABF08}"/>
              </a:ext>
            </a:extLst>
          </p:cNvPr>
          <p:cNvSpPr>
            <a:spLocks noGrp="1"/>
          </p:cNvSpPr>
          <p:nvPr>
            <p:ph type="pic" sz="quarter" idx="13" hasCustomPrompt="1"/>
          </p:nvPr>
        </p:nvSpPr>
        <p:spPr>
          <a:xfrm>
            <a:off x="7280239" y="400051"/>
            <a:ext cx="4098966" cy="6052952"/>
          </a:xfrm>
          <a:blipFill dpi="0" rotWithShape="1">
            <a:blip r:embed="rId2">
              <a:alphaModFix amt="25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r="-198"/>
            </a:stretch>
          </a:blipFill>
        </p:spPr>
        <p:txBody>
          <a:bodyPr/>
          <a:lstStyle>
            <a:lvl1pPr marL="0" indent="0">
              <a:buNone/>
              <a:defRPr/>
            </a:lvl1pPr>
          </a:lstStyle>
          <a:p>
            <a:r>
              <a:rPr lang="en-US" dirty="0"/>
              <a:t> </a:t>
            </a:r>
          </a:p>
        </p:txBody>
      </p:sp>
      <p:sp>
        <p:nvSpPr>
          <p:cNvPr id="4" name="Date Placeholder 3">
            <a:extLst>
              <a:ext uri="{FF2B5EF4-FFF2-40B4-BE49-F238E27FC236}">
                <a16:creationId xmlns:a16="http://schemas.microsoft.com/office/drawing/2014/main" id="{06658DE0-8FDC-961F-A73B-ED321A160D7A}"/>
              </a:ext>
            </a:extLst>
          </p:cNvPr>
          <p:cNvSpPr>
            <a:spLocks noGrp="1"/>
          </p:cNvSpPr>
          <p:nvPr>
            <p:ph type="dt" sz="half" idx="15"/>
          </p:nvPr>
        </p:nvSpPr>
        <p:spPr/>
        <p:txBody>
          <a:bodyPr/>
          <a:lstStyle>
            <a:lvl1pPr>
              <a:defRPr>
                <a:solidFill>
                  <a:schemeClr val="tx1"/>
                </a:solidFill>
              </a:defRPr>
            </a:lvl1pPr>
          </a:lstStyle>
          <a:p>
            <a:fld id="{A59F9EED-93FB-47F3-9562-1436657BF9C0}" type="datetime1">
              <a:rPr lang="en-US" smtClean="0"/>
              <a:t>1/24/2026</a:t>
            </a:fld>
            <a:endParaRPr lang="en-US" dirty="0"/>
          </a:p>
        </p:txBody>
      </p:sp>
      <p:sp>
        <p:nvSpPr>
          <p:cNvPr id="10" name="Slide Number Placeholder 9">
            <a:extLst>
              <a:ext uri="{FF2B5EF4-FFF2-40B4-BE49-F238E27FC236}">
                <a16:creationId xmlns:a16="http://schemas.microsoft.com/office/drawing/2014/main" id="{CE6F948F-9E87-C016-444D-D9F266B8C983}"/>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2" name="Straight Connector 11">
            <a:extLst>
              <a:ext uri="{FF2B5EF4-FFF2-40B4-BE49-F238E27FC236}">
                <a16:creationId xmlns:a16="http://schemas.microsoft.com/office/drawing/2014/main" id="{2342AE50-E725-8CC9-C210-91ADF8C0F6FE}"/>
              </a:ext>
            </a:extLst>
          </p:cNvPr>
          <p:cNvCxnSpPr/>
          <p:nvPr/>
        </p:nvCxnSpPr>
        <p:spPr>
          <a:xfrm>
            <a:off x="7258461"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FCB2DB0-8C6B-DBBA-F594-AC4F2954C424}"/>
              </a:ext>
            </a:extLst>
          </p:cNvPr>
          <p:cNvGrpSpPr/>
          <p:nvPr/>
        </p:nvGrpSpPr>
        <p:grpSpPr>
          <a:xfrm>
            <a:off x="803185" y="0"/>
            <a:ext cx="10585629" cy="6858000"/>
            <a:chOff x="803185" y="0"/>
            <a:chExt cx="10585629" cy="6858000"/>
          </a:xfrm>
        </p:grpSpPr>
        <p:cxnSp>
          <p:nvCxnSpPr>
            <p:cNvPr id="5" name="Straight Connector 4">
              <a:extLst>
                <a:ext uri="{FF2B5EF4-FFF2-40B4-BE49-F238E27FC236}">
                  <a16:creationId xmlns:a16="http://schemas.microsoft.com/office/drawing/2014/main" id="{1DB4D22E-4E74-6984-AF14-681AA8D9125F}"/>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E9A215-4EBA-4F98-1C96-43269B57F2F8}"/>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B5B197-9DE8-9BBC-A47D-F378F717E43A}"/>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835935-392C-76CA-C57F-44990EBEB041}"/>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0417956"/>
      </p:ext>
    </p:extLst>
  </p:cSld>
  <p:clrMapOvr>
    <a:overrideClrMapping bg1="lt1" tx1="dk1" bg2="lt2" tx2="dk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07008" y="786384"/>
            <a:ext cx="9784080" cy="640080"/>
          </a:xfrm>
        </p:spPr>
        <p:txBody>
          <a:bodyPr anchor="t" anchorCtr="0">
            <a:normAutofit/>
          </a:bodyPr>
          <a:lstStyle>
            <a:lvl1pPr>
              <a:defRPr sz="3200">
                <a:solidFill>
                  <a:schemeClr val="tx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207009" y="1645921"/>
            <a:ext cx="4777774" cy="440031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10" t="120" b="-8976"/>
            </a:stretch>
          </a:blipFill>
          <a:ln w="6350">
            <a:solidFill>
              <a:schemeClr val="tx1"/>
            </a:solidFill>
          </a:ln>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400800" y="1645920"/>
            <a:ext cx="4572000" cy="457200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4F2821E9-9F8C-4BDA-BDAE-826252E0F21A}"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F81DBAD0-D07B-A74F-6666-CA41ADD20C7F}"/>
              </a:ext>
            </a:extLst>
          </p:cNvPr>
          <p:cNvGrpSpPr/>
          <p:nvPr/>
        </p:nvGrpSpPr>
        <p:grpSpPr>
          <a:xfrm>
            <a:off x="803185" y="0"/>
            <a:ext cx="10585629" cy="6858000"/>
            <a:chOff x="803185" y="0"/>
            <a:chExt cx="10585629" cy="6858000"/>
          </a:xfrm>
        </p:grpSpPr>
        <p:cxnSp>
          <p:nvCxnSpPr>
            <p:cNvPr id="4" name="Straight Connector 3">
              <a:extLst>
                <a:ext uri="{FF2B5EF4-FFF2-40B4-BE49-F238E27FC236}">
                  <a16:creationId xmlns:a16="http://schemas.microsoft.com/office/drawing/2014/main" id="{33FDF152-974F-A342-D2EF-E16DCAC7FECE}"/>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D22D320-6A18-F2A0-9B5F-6D2CCFD3C850}"/>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E0112F-DFB9-2DAB-0FC6-60936EBCA118}"/>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576E3A-B8F0-5B5D-66BC-71D6BDE8606A}"/>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6942869"/>
      </p:ext>
    </p:extLst>
  </p:cSld>
  <p:clrMapOvr>
    <a:overrideClrMapping bg1="lt1" tx1="dk1" bg2="lt2" tx2="dk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ntent with Picture 1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07008" y="786384"/>
            <a:ext cx="9784080" cy="640080"/>
          </a:xfrm>
        </p:spPr>
        <p:txBody>
          <a:bodyPr anchor="t" anchorCtr="0"/>
          <a:lstStyle>
            <a:lvl1pPr>
              <a:defRPr sz="3200">
                <a:solidFill>
                  <a:schemeClr val="tx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207008" y="1645920"/>
            <a:ext cx="5987920" cy="4400319"/>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13" t="5" r="302" b="-8984"/>
            </a:stretch>
          </a:blipFill>
          <a:ln w="6350">
            <a:solidFill>
              <a:schemeClr val="tx1"/>
            </a:solidFill>
          </a:ln>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92654" y="1645920"/>
            <a:ext cx="3380146" cy="438912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A80AD10E-AA22-4A1A-88F6-F4B2C3E6FE7A}"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F81DBAD0-D07B-A74F-6666-CA41ADD20C7F}"/>
              </a:ext>
            </a:extLst>
          </p:cNvPr>
          <p:cNvGrpSpPr/>
          <p:nvPr/>
        </p:nvGrpSpPr>
        <p:grpSpPr>
          <a:xfrm>
            <a:off x="803185" y="0"/>
            <a:ext cx="10585629" cy="6858000"/>
            <a:chOff x="803185" y="0"/>
            <a:chExt cx="10585629" cy="6858000"/>
          </a:xfrm>
        </p:grpSpPr>
        <p:cxnSp>
          <p:nvCxnSpPr>
            <p:cNvPr id="4" name="Straight Connector 3">
              <a:extLst>
                <a:ext uri="{FF2B5EF4-FFF2-40B4-BE49-F238E27FC236}">
                  <a16:creationId xmlns:a16="http://schemas.microsoft.com/office/drawing/2014/main" id="{33FDF152-974F-A342-D2EF-E16DCAC7FECE}"/>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D22D320-6A18-F2A0-9B5F-6D2CCFD3C850}"/>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E0112F-DFB9-2DAB-0FC6-60936EBCA118}"/>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576E3A-B8F0-5B5D-66BC-71D6BDE8606A}"/>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5279417"/>
      </p:ext>
    </p:extLst>
  </p:cSld>
  <p:clrMapOvr>
    <a:overrideClrMapping bg1="lt1" tx1="dk1" bg2="lt2" tx2="dk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07008" y="786384"/>
            <a:ext cx="9784080" cy="640080"/>
          </a:xfrm>
        </p:spPr>
        <p:txBody>
          <a:bodyPr anchor="t" anchorCtr="0">
            <a:normAutofit/>
          </a:bodyPr>
          <a:lstStyle>
            <a:lvl1pPr>
              <a:defRPr sz="3200">
                <a:solidFill>
                  <a:schemeClr val="tx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1207008" y="1645920"/>
            <a:ext cx="4572000" cy="457200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0">
            <a:extLst>
              <a:ext uri="{FF2B5EF4-FFF2-40B4-BE49-F238E27FC236}">
                <a16:creationId xmlns:a16="http://schemas.microsoft.com/office/drawing/2014/main" id="{D69BDBE1-5F80-669A-1B59-BD1E8D2515C2}"/>
              </a:ext>
            </a:extLst>
          </p:cNvPr>
          <p:cNvSpPr>
            <a:spLocks noGrp="1"/>
          </p:cNvSpPr>
          <p:nvPr>
            <p:ph type="pic" sz="quarter" idx="13" hasCustomPrompt="1"/>
          </p:nvPr>
        </p:nvSpPr>
        <p:spPr>
          <a:xfrm>
            <a:off x="6211963" y="1645921"/>
            <a:ext cx="4777774" cy="440031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10" t="-4" r="100" b="-8973"/>
            </a:stretch>
          </a:blipFill>
          <a:ln w="6350">
            <a:solidFill>
              <a:schemeClr val="tx1"/>
            </a:solidFill>
          </a:ln>
        </p:spPr>
        <p:txBody>
          <a:bodyPr/>
          <a:lstStyle>
            <a:lvl1pPr marL="0" indent="0">
              <a:buNone/>
              <a:defRPr/>
            </a:lvl1pPr>
          </a:lstStyle>
          <a:p>
            <a:r>
              <a:rPr lang="en-US" dirty="0"/>
              <a:t> </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D5C57D5A-EE81-4EB8-9DAF-ABC5A6DD5008}"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F81DBAD0-D07B-A74F-6666-CA41ADD20C7F}"/>
              </a:ext>
            </a:extLst>
          </p:cNvPr>
          <p:cNvGrpSpPr/>
          <p:nvPr/>
        </p:nvGrpSpPr>
        <p:grpSpPr>
          <a:xfrm>
            <a:off x="803185" y="0"/>
            <a:ext cx="10585629" cy="6858000"/>
            <a:chOff x="803185" y="0"/>
            <a:chExt cx="10585629" cy="6858000"/>
          </a:xfrm>
        </p:grpSpPr>
        <p:cxnSp>
          <p:nvCxnSpPr>
            <p:cNvPr id="4" name="Straight Connector 3">
              <a:extLst>
                <a:ext uri="{FF2B5EF4-FFF2-40B4-BE49-F238E27FC236}">
                  <a16:creationId xmlns:a16="http://schemas.microsoft.com/office/drawing/2014/main" id="{33FDF152-974F-A342-D2EF-E16DCAC7FECE}"/>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D22D320-6A18-F2A0-9B5F-6D2CCFD3C850}"/>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E0112F-DFB9-2DAB-0FC6-60936EBCA118}"/>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576E3A-B8F0-5B5D-66BC-71D6BDE8606A}"/>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8295153"/>
      </p:ext>
    </p:extLst>
  </p:cSld>
  <p:clrMapOvr>
    <a:overrideClrMapping bg1="lt1" tx1="dk1" bg2="lt2" tx2="dk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ntent with Picture 16">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09388" y="786385"/>
            <a:ext cx="7772400" cy="914400"/>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072A0CE-6B73-A9EE-CD61-DA01E0E315AD}"/>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4673" y="393289"/>
            <a:ext cx="2084255" cy="6051054"/>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191" t="148" r="-487" b="-1"/>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3209388" y="1828800"/>
            <a:ext cx="7772400" cy="420624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ADE48AFF-3397-202B-9BA6-6E2E52FB96B4}"/>
              </a:ext>
            </a:extLst>
          </p:cNvPr>
          <p:cNvSpPr>
            <a:spLocks noGrp="1"/>
          </p:cNvSpPr>
          <p:nvPr>
            <p:ph type="dt" sz="half" idx="15"/>
          </p:nvPr>
        </p:nvSpPr>
        <p:spPr/>
        <p:txBody>
          <a:bodyPr/>
          <a:lstStyle>
            <a:lvl1pPr>
              <a:defRPr>
                <a:solidFill>
                  <a:schemeClr val="tx1"/>
                </a:solidFill>
              </a:defRPr>
            </a:lvl1pPr>
          </a:lstStyle>
          <a:p>
            <a:fld id="{3CF1C996-E939-49D2-ACF0-1DAA697D4C26}" type="datetime1">
              <a:rPr lang="en-US" smtClean="0"/>
              <a:t>1/24/2026</a:t>
            </a:fld>
            <a:endParaRPr lang="en-US" dirty="0"/>
          </a:p>
        </p:txBody>
      </p:sp>
      <p:sp>
        <p:nvSpPr>
          <p:cNvPr id="6" name="Slide Number Placeholder 5">
            <a:extLst>
              <a:ext uri="{FF2B5EF4-FFF2-40B4-BE49-F238E27FC236}">
                <a16:creationId xmlns:a16="http://schemas.microsoft.com/office/drawing/2014/main" id="{D73641B0-A410-A060-9C4C-10246CEEB003}"/>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6" name="Straight Connector 15">
            <a:extLst>
              <a:ext uri="{FF2B5EF4-FFF2-40B4-BE49-F238E27FC236}">
                <a16:creationId xmlns:a16="http://schemas.microsoft.com/office/drawing/2014/main" id="{4F926A3E-707E-8CA6-DFD9-FDE70CA34896}"/>
              </a:ext>
            </a:extLst>
          </p:cNvPr>
          <p:cNvCxnSpPr>
            <a:cxnSpLocks/>
          </p:cNvCxnSpPr>
          <p:nvPr/>
        </p:nvCxnSpPr>
        <p:spPr>
          <a:xfrm>
            <a:off x="2899086"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5F551DA-7593-8CE8-512A-2CF19A5FEED9}"/>
              </a:ext>
            </a:extLst>
          </p:cNvPr>
          <p:cNvGrpSpPr/>
          <p:nvPr/>
        </p:nvGrpSpPr>
        <p:grpSpPr>
          <a:xfrm>
            <a:off x="803185" y="0"/>
            <a:ext cx="10585629" cy="6858000"/>
            <a:chOff x="803185" y="0"/>
            <a:chExt cx="10585629" cy="6858000"/>
          </a:xfrm>
        </p:grpSpPr>
        <p:cxnSp>
          <p:nvCxnSpPr>
            <p:cNvPr id="7" name="Straight Connector 6">
              <a:extLst>
                <a:ext uri="{FF2B5EF4-FFF2-40B4-BE49-F238E27FC236}">
                  <a16:creationId xmlns:a16="http://schemas.microsoft.com/office/drawing/2014/main" id="{DE1E5FA2-0258-F65F-0046-4F63C680164A}"/>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7C2681D-C958-88C3-4FE4-BD36D597EB75}"/>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6A1CB91-86F4-F718-46CE-4C26351E5D6F}"/>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B704D5-99FF-334E-D340-F640FC2846DE}"/>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1393095"/>
      </p:ext>
    </p:extLst>
  </p:cSld>
  <p:clrMapOvr>
    <a:overrideClrMapping bg1="lt1" tx1="dk1" bg2="lt2" tx2="dk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ntent with Picture 17">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07008" y="786384"/>
            <a:ext cx="7772400" cy="914400"/>
          </a:xfrm>
        </p:spPr>
        <p:txBody>
          <a:bodyPr anchor="b">
            <a:noAutofit/>
          </a:bodyPr>
          <a:lstStyle>
            <a:lvl1pPr>
              <a:defRPr sz="3200">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59510D14-6E1B-BEBD-9ECF-6FD664E6D6C0}"/>
              </a:ext>
            </a:extLst>
          </p:cNvPr>
          <p:cNvSpPr>
            <a:spLocks noGrp="1"/>
          </p:cNvSpPr>
          <p:nvPr>
            <p:ph type="ftr" sz="quarter" idx="16"/>
          </p:nvPr>
        </p:nvSpPr>
        <p:spPr/>
        <p:txBody>
          <a:bodyPr/>
          <a:lstStyle>
            <a:lvl1pPr>
              <a:defRPr>
                <a:solidFill>
                  <a:schemeClr val="tx1"/>
                </a:solidFill>
              </a:defRPr>
            </a:lvl1pPr>
          </a:lstStyle>
          <a:p>
            <a:r>
              <a:rPr lang="en-US"/>
              <a:t>SAMPLE FOOTER TEXT</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207008" y="1828800"/>
            <a:ext cx="7772400" cy="420624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0">
            <a:extLst>
              <a:ext uri="{FF2B5EF4-FFF2-40B4-BE49-F238E27FC236}">
                <a16:creationId xmlns:a16="http://schemas.microsoft.com/office/drawing/2014/main" id="{B0662064-5DE4-D3A3-3200-46801CAA7B41}"/>
              </a:ext>
            </a:extLst>
          </p:cNvPr>
          <p:cNvSpPr>
            <a:spLocks noGrp="1"/>
          </p:cNvSpPr>
          <p:nvPr>
            <p:ph type="pic" sz="quarter" idx="13" hasCustomPrompt="1"/>
          </p:nvPr>
        </p:nvSpPr>
        <p:spPr>
          <a:xfrm>
            <a:off x="9287478" y="393289"/>
            <a:ext cx="2084255" cy="6051054"/>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l="192" t="148" r="-748" b="-1"/>
            </a:stretch>
          </a:blipFill>
        </p:spPr>
        <p:txBody>
          <a:bodyPr/>
          <a:lstStyle>
            <a:lvl1pPr marL="0" indent="0">
              <a:buNone/>
              <a:defRPr/>
            </a:lvl1pPr>
          </a:lstStyle>
          <a:p>
            <a:r>
              <a:rPr lang="en-US" dirty="0"/>
              <a:t> </a:t>
            </a:r>
          </a:p>
        </p:txBody>
      </p:sp>
      <p:sp>
        <p:nvSpPr>
          <p:cNvPr id="3" name="Date Placeholder 2">
            <a:extLst>
              <a:ext uri="{FF2B5EF4-FFF2-40B4-BE49-F238E27FC236}">
                <a16:creationId xmlns:a16="http://schemas.microsoft.com/office/drawing/2014/main" id="{872CB399-7148-CC45-1784-53BEB8322750}"/>
              </a:ext>
            </a:extLst>
          </p:cNvPr>
          <p:cNvSpPr>
            <a:spLocks noGrp="1"/>
          </p:cNvSpPr>
          <p:nvPr>
            <p:ph type="dt" sz="half" idx="15"/>
          </p:nvPr>
        </p:nvSpPr>
        <p:spPr/>
        <p:txBody>
          <a:bodyPr/>
          <a:lstStyle>
            <a:lvl1pPr>
              <a:defRPr>
                <a:solidFill>
                  <a:schemeClr val="tx1"/>
                </a:solidFill>
              </a:defRPr>
            </a:lvl1pPr>
          </a:lstStyle>
          <a:p>
            <a:fld id="{BC634302-EDB4-4C38-AE4F-99E11593A1F0}" type="datetime1">
              <a:rPr lang="en-US" smtClean="0"/>
              <a:t>1/24/2026</a:t>
            </a:fld>
            <a:endParaRPr lang="en-US" dirty="0"/>
          </a:p>
        </p:txBody>
      </p:sp>
      <p:sp>
        <p:nvSpPr>
          <p:cNvPr id="5" name="Slide Number Placeholder 4">
            <a:extLst>
              <a:ext uri="{FF2B5EF4-FFF2-40B4-BE49-F238E27FC236}">
                <a16:creationId xmlns:a16="http://schemas.microsoft.com/office/drawing/2014/main" id="{32103136-9022-B685-BD72-AA2F8D6F1DB3}"/>
              </a:ext>
            </a:extLst>
          </p:cNvPr>
          <p:cNvSpPr>
            <a:spLocks noGrp="1"/>
          </p:cNvSpPr>
          <p:nvPr>
            <p:ph type="sldNum" sz="quarter" idx="17"/>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17" name="Straight Connector 16">
            <a:extLst>
              <a:ext uri="{FF2B5EF4-FFF2-40B4-BE49-F238E27FC236}">
                <a16:creationId xmlns:a16="http://schemas.microsoft.com/office/drawing/2014/main" id="{E8D7FB67-CB66-8B73-E144-D9B0FD1BF4CC}"/>
              </a:ext>
            </a:extLst>
          </p:cNvPr>
          <p:cNvCxnSpPr/>
          <p:nvPr/>
        </p:nvCxnSpPr>
        <p:spPr>
          <a:xfrm>
            <a:off x="9250563" y="402336"/>
            <a:ext cx="0" cy="605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C050196-5CDD-7D23-C735-405CCFDE0F53}"/>
              </a:ext>
            </a:extLst>
          </p:cNvPr>
          <p:cNvGrpSpPr/>
          <p:nvPr/>
        </p:nvGrpSpPr>
        <p:grpSpPr>
          <a:xfrm>
            <a:off x="803185" y="0"/>
            <a:ext cx="10585629" cy="6858000"/>
            <a:chOff x="803185" y="0"/>
            <a:chExt cx="10585629" cy="6858000"/>
          </a:xfrm>
        </p:grpSpPr>
        <p:cxnSp>
          <p:nvCxnSpPr>
            <p:cNvPr id="7" name="Straight Connector 6">
              <a:extLst>
                <a:ext uri="{FF2B5EF4-FFF2-40B4-BE49-F238E27FC236}">
                  <a16:creationId xmlns:a16="http://schemas.microsoft.com/office/drawing/2014/main" id="{7915F7F2-4F99-DBC2-59AE-D63FDE09B1F3}"/>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337699A-63EB-A2E6-B9B8-E85B7B64F027}"/>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BE2E12-53E7-56D7-104B-F918B8D53724}"/>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CBDF578-3A17-02BF-93ED-AF5F8E7F4A52}"/>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643740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0"/>
            <a:ext cx="5486400" cy="55626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5063318" y="0"/>
            <a:ext cx="4385481" cy="1796124"/>
          </a:xfrm>
        </p:spPr>
        <p:txBody>
          <a:bodyPr lIns="137160"/>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55056" y="1965281"/>
            <a:ext cx="4859992" cy="3732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F79E3CBC-A2D6-42D3-976A-174CF7E26BA0}"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22369048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45108" y="786384"/>
            <a:ext cx="4023360" cy="1280160"/>
          </a:xfrm>
        </p:spPr>
        <p:txBody>
          <a:bodyPr>
            <a:normAutofit/>
          </a:bodyPr>
          <a:lstStyle>
            <a:lvl1pPr>
              <a:defRPr sz="3200">
                <a:solidFill>
                  <a:schemeClr val="tx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220455" y="2396086"/>
            <a:ext cx="4070907" cy="3637825"/>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t="-1" b="-11100"/>
            </a:stretch>
          </a:blipFill>
          <a:ln w="6350">
            <a:solidFill>
              <a:schemeClr val="tx1"/>
            </a:solidFill>
          </a:ln>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669280" y="786384"/>
            <a:ext cx="5303520" cy="530352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378A9400-0F8A-40AD-9C7D-D04C05A686BB}"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0349E27E-A638-3E50-4392-58116C1AACD3}"/>
              </a:ext>
            </a:extLst>
          </p:cNvPr>
          <p:cNvGrpSpPr/>
          <p:nvPr/>
        </p:nvGrpSpPr>
        <p:grpSpPr>
          <a:xfrm>
            <a:off x="803185" y="0"/>
            <a:ext cx="10585629" cy="6858000"/>
            <a:chOff x="803185" y="0"/>
            <a:chExt cx="10585629" cy="6858000"/>
          </a:xfrm>
        </p:grpSpPr>
        <p:cxnSp>
          <p:nvCxnSpPr>
            <p:cNvPr id="4" name="Straight Connector 3">
              <a:extLst>
                <a:ext uri="{FF2B5EF4-FFF2-40B4-BE49-F238E27FC236}">
                  <a16:creationId xmlns:a16="http://schemas.microsoft.com/office/drawing/2014/main" id="{522E0D86-7613-34C8-CDC4-C77532A2263C}"/>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AB29EB0-E237-1D57-CA8E-EAD308E9C0C6}"/>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6316C5-C89C-53D5-EDF8-06B3752F88A5}"/>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2B727D-16F7-192C-BDC7-987EE4A4BF92}"/>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0503999"/>
      </p:ext>
    </p:extLst>
  </p:cSld>
  <p:clrMapOvr>
    <a:overrideClrMapping bg1="lt1" tx1="dk1" bg2="lt2" tx2="dk2" accent1="accent1" accent2="accent2" accent3="accent3" accent4="accent4" accent5="accent5" accent6="accent6" hlink="hlink" folHlink="folHlink"/>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ntent with Picture 19">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245108" y="786384"/>
            <a:ext cx="2834640" cy="1453896"/>
          </a:xfrm>
        </p:spPr>
        <p:txBody>
          <a:bodyPr anchor="t">
            <a:normAutofit/>
          </a:bodyPr>
          <a:lstStyle>
            <a:lvl1pPr>
              <a:defRPr sz="3200">
                <a:solidFill>
                  <a:schemeClr val="tx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220457" y="2388928"/>
            <a:ext cx="2859291" cy="3644982"/>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t="-1" b="-10882"/>
            </a:stretch>
          </a:blipFill>
          <a:ln w="6350">
            <a:solidFill>
              <a:schemeClr val="tx1"/>
            </a:solidFill>
          </a:ln>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80560" y="786384"/>
            <a:ext cx="6492240" cy="548640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a:solidFill>
                  <a:schemeClr val="tx1"/>
                </a:solidFill>
              </a:defRPr>
            </a:lvl4pPr>
            <a:lvl5pPr marL="1200150" indent="-285750">
              <a:buFont typeface="Arial" panose="020B0604020202020204" pitchFamily="34" charset="0"/>
              <a:buChar cha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F0AAA33B-7B4C-4CA5-AD3F-802C7D7897C7}"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07B351E8-DE44-EF78-C152-3A103EEBFEAE}"/>
              </a:ext>
            </a:extLst>
          </p:cNvPr>
          <p:cNvGrpSpPr/>
          <p:nvPr/>
        </p:nvGrpSpPr>
        <p:grpSpPr>
          <a:xfrm>
            <a:off x="803185" y="0"/>
            <a:ext cx="10585629" cy="6858000"/>
            <a:chOff x="803185" y="0"/>
            <a:chExt cx="10585629" cy="6858000"/>
          </a:xfrm>
        </p:grpSpPr>
        <p:cxnSp>
          <p:nvCxnSpPr>
            <p:cNvPr id="4" name="Straight Connector 3">
              <a:extLst>
                <a:ext uri="{FF2B5EF4-FFF2-40B4-BE49-F238E27FC236}">
                  <a16:creationId xmlns:a16="http://schemas.microsoft.com/office/drawing/2014/main" id="{E9CEF53B-E5B3-5228-FC6C-55411F158D8A}"/>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08AC4D-0833-297F-6CBF-8A5D8729D997}"/>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E625D5-BBCB-B34F-682F-6A7EBBD42572}"/>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E36439E-B9F9-BC55-6D36-2CBD97558C57}"/>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1884791"/>
      </p:ext>
    </p:extLst>
  </p:cSld>
  <p:clrMapOvr>
    <a:overrideClrMapping bg1="lt1" tx1="dk1" bg2="lt2" tx2="dk2" accent1="accent1" accent2="accent2" accent3="accent3" accent4="accent4" accent5="accent5" accent6="accent6" hlink="hlink" folHlink="folHlink"/>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Number Lar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199019" y="4634716"/>
            <a:ext cx="5897880" cy="1353312"/>
          </a:xfrm>
        </p:spPr>
        <p:txBody>
          <a:bodyPr>
            <a:normAutofit/>
          </a:bodyPr>
          <a:lstStyle>
            <a:lvl1pPr>
              <a:lnSpc>
                <a:spcPct val="120000"/>
              </a:lnSpc>
              <a:defRPr sz="2400" b="0" i="0" cap="none" baseline="0">
                <a:solidFill>
                  <a:schemeClr val="tx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207008" y="603503"/>
            <a:ext cx="9601200" cy="4334256"/>
          </a:xfrm>
        </p:spPr>
        <p:txBody>
          <a:bodyPr anchor="b">
            <a:normAutofit/>
          </a:bodyPr>
          <a:lstStyle>
            <a:lvl1pPr marL="0" indent="0">
              <a:lnSpc>
                <a:spcPct val="90000"/>
              </a:lnSpc>
              <a:spcBef>
                <a:spcPts val="0"/>
              </a:spcBef>
              <a:buNone/>
              <a:defRPr sz="30000" b="0" i="0">
                <a:solidFill>
                  <a:schemeClr val="tx1"/>
                </a:solidFill>
                <a:latin typeface="+mn-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23E33F43-D372-4092-9463-D8C0DAA92373}" type="datetime1">
              <a:rPr lang="en-US" smtClean="0"/>
              <a:t>1/24/2026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503498D5-7EC6-8C79-86BA-7C39A73A10D4}"/>
              </a:ext>
            </a:extLst>
          </p:cNvPr>
          <p:cNvGrpSpPr/>
          <p:nvPr/>
        </p:nvGrpSpPr>
        <p:grpSpPr>
          <a:xfrm>
            <a:off x="803185" y="0"/>
            <a:ext cx="10585629" cy="6858000"/>
            <a:chOff x="803185" y="0"/>
            <a:chExt cx="10585629" cy="6858000"/>
          </a:xfrm>
        </p:grpSpPr>
        <p:cxnSp>
          <p:nvCxnSpPr>
            <p:cNvPr id="8" name="Straight Connector 7">
              <a:extLst>
                <a:ext uri="{FF2B5EF4-FFF2-40B4-BE49-F238E27FC236}">
                  <a16:creationId xmlns:a16="http://schemas.microsoft.com/office/drawing/2014/main" id="{DFE65860-291D-DD0A-0AF6-EB6BDAF11248}"/>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D542EDA-61BE-919A-EA3E-08EBB658FD72}"/>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9E31BBA-19B1-9E32-10DC-6E50B5D242DB}"/>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0D6BDC-E9D3-BF86-AB1A-64748EAD4D44}"/>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4527911"/>
      </p:ext>
    </p:extLst>
  </p:cSld>
  <p:clrMapOvr>
    <a:overrideClrMapping bg1="dk1" tx1="lt1" bg2="dk2" tx2="lt2" accent1="accent1" accent2="accent2" accent3="accent3" accent4="accent4" accent5="accent5" accent6="accent6" hlink="hlink" folHlink="folHlink"/>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Number Lar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3352800" y="4193183"/>
            <a:ext cx="5486400" cy="1005840"/>
          </a:xfrm>
        </p:spPr>
        <p:txBody>
          <a:bodyPr>
            <a:normAutofit/>
          </a:bodyPr>
          <a:lstStyle>
            <a:lvl1pPr algn="ctr">
              <a:lnSpc>
                <a:spcPct val="110000"/>
              </a:lnSpc>
              <a:defRPr sz="2400" b="0" i="0" cap="none" baseline="0">
                <a:solidFill>
                  <a:schemeClr val="tx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2438400" y="1240974"/>
            <a:ext cx="7315200" cy="3065419"/>
          </a:xfrm>
        </p:spPr>
        <p:txBody>
          <a:bodyPr anchor="b">
            <a:noAutofit/>
          </a:bodyPr>
          <a:lstStyle>
            <a:lvl1pPr marL="0" indent="0" algn="ctr">
              <a:lnSpc>
                <a:spcPct val="90000"/>
              </a:lnSpc>
              <a:buNone/>
              <a:defRPr sz="20000" b="0" i="0">
                <a:solidFill>
                  <a:schemeClr val="tx1"/>
                </a:solidFill>
                <a:latin typeface="+mn-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35FAB39A-86A1-48B6-9153-E6011CB46040}" type="datetime1">
              <a:rPr lang="en-US" smtClean="0"/>
              <a:t>1/24/2026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F8D5DE95-288B-FAB7-3326-9E5BFCE5B746}"/>
              </a:ext>
            </a:extLst>
          </p:cNvPr>
          <p:cNvGrpSpPr/>
          <p:nvPr/>
        </p:nvGrpSpPr>
        <p:grpSpPr>
          <a:xfrm>
            <a:off x="795290" y="400467"/>
            <a:ext cx="10603299" cy="6052793"/>
            <a:chOff x="795290" y="400467"/>
            <a:chExt cx="10603299" cy="6052793"/>
          </a:xfrm>
        </p:grpSpPr>
        <p:cxnSp>
          <p:nvCxnSpPr>
            <p:cNvPr id="8" name="Straight Connector 7">
              <a:extLst>
                <a:ext uri="{FF2B5EF4-FFF2-40B4-BE49-F238E27FC236}">
                  <a16:creationId xmlns:a16="http://schemas.microsoft.com/office/drawing/2014/main" id="{484611E9-169A-4656-2416-A78901FFF7E6}"/>
                </a:ext>
              </a:extLst>
            </p:cNvPr>
            <p:cNvCxnSpPr>
              <a:cxnSpLocks/>
            </p:cNvCxnSpPr>
            <p:nvPr/>
          </p:nvCxnSpPr>
          <p:spPr>
            <a:xfrm>
              <a:off x="797169" y="96634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D14C6CB-F651-2912-3E36-09C365D55330}"/>
                </a:ext>
              </a:extLst>
            </p:cNvPr>
            <p:cNvCxnSpPr>
              <a:cxnSpLocks/>
            </p:cNvCxnSpPr>
            <p:nvPr/>
          </p:nvCxnSpPr>
          <p:spPr>
            <a:xfrm>
              <a:off x="795290" y="589397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B412A5-131A-058B-C206-D8CE2D23F5F4}"/>
                </a:ext>
              </a:extLst>
            </p:cNvPr>
            <p:cNvCxnSpPr>
              <a:cxnSpLocks/>
            </p:cNvCxnSpPr>
            <p:nvPr/>
          </p:nvCxnSpPr>
          <p:spPr>
            <a:xfrm>
              <a:off x="6096000" y="400467"/>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D5865-7471-0A98-E714-A522448C7F14}"/>
                </a:ext>
              </a:extLst>
            </p:cNvPr>
            <p:cNvCxnSpPr>
              <a:cxnSpLocks/>
            </p:cNvCxnSpPr>
            <p:nvPr/>
          </p:nvCxnSpPr>
          <p:spPr>
            <a:xfrm>
              <a:off x="6096000" y="5887384"/>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41C1E35-5D55-2FA3-7A17-EBD8530A4248}"/>
              </a:ext>
            </a:extLst>
          </p:cNvPr>
          <p:cNvGrpSpPr/>
          <p:nvPr/>
        </p:nvGrpSpPr>
        <p:grpSpPr>
          <a:xfrm>
            <a:off x="803185" y="0"/>
            <a:ext cx="10585629" cy="6858000"/>
            <a:chOff x="803185" y="0"/>
            <a:chExt cx="10585629" cy="6858000"/>
          </a:xfrm>
        </p:grpSpPr>
        <p:cxnSp>
          <p:nvCxnSpPr>
            <p:cNvPr id="13" name="Straight Connector 12">
              <a:extLst>
                <a:ext uri="{FF2B5EF4-FFF2-40B4-BE49-F238E27FC236}">
                  <a16:creationId xmlns:a16="http://schemas.microsoft.com/office/drawing/2014/main" id="{E383D922-3CCD-2925-A440-432366817A2C}"/>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D335464-04F4-7CE0-7F26-F8015820B233}"/>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A45CF0-48C0-1646-B20C-11D8E8585904}"/>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A20515-3DFE-12B8-CD96-E3A75B4B7E25}"/>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257974"/>
      </p:ext>
    </p:extLst>
  </p:cSld>
  <p:clrMapOvr>
    <a:overrideClrMapping bg1="dk1" tx1="lt1" bg2="dk2" tx2="lt2" accent1="accent1" accent2="accent2" accent3="accent3" accent4="accent4" accent5="accent5" accent6="accent6" hlink="hlink" folHlink="folHlink"/>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Number Large 3">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6D58EB7-9EC7-5A50-30A3-E2D9EDD0FF85}"/>
              </a:ext>
            </a:extLst>
          </p:cNvPr>
          <p:cNvSpPr>
            <a:spLocks noGrp="1"/>
          </p:cNvSpPr>
          <p:nvPr>
            <p:ph type="title"/>
          </p:nvPr>
        </p:nvSpPr>
        <p:spPr>
          <a:xfrm>
            <a:off x="6327018" y="1599060"/>
            <a:ext cx="5052018" cy="3658736"/>
          </a:xfrm>
        </p:spPr>
        <p:txBody>
          <a:bodyPr anchor="ctr">
            <a:normAutofit/>
          </a:bodyPr>
          <a:lstStyle>
            <a:lvl1pPr>
              <a:defRPr sz="2400" cap="none" baseline="0">
                <a:latin typeface="+mn-lt"/>
              </a:defRPr>
            </a:lvl1pPr>
          </a:lstStyle>
          <a:p>
            <a:r>
              <a:rPr lang="en-US" dirty="0"/>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19" name="Content Placeholder 18">
            <a:extLst>
              <a:ext uri="{FF2B5EF4-FFF2-40B4-BE49-F238E27FC236}">
                <a16:creationId xmlns:a16="http://schemas.microsoft.com/office/drawing/2014/main" id="{DE2753DF-FB9B-AECE-E745-E846066B1745}"/>
              </a:ext>
            </a:extLst>
          </p:cNvPr>
          <p:cNvSpPr>
            <a:spLocks noGrp="1"/>
          </p:cNvSpPr>
          <p:nvPr>
            <p:ph sz="quarter" idx="14" hasCustomPrompt="1"/>
          </p:nvPr>
        </p:nvSpPr>
        <p:spPr>
          <a:xfrm>
            <a:off x="914400" y="1600200"/>
            <a:ext cx="5140325" cy="3657600"/>
          </a:xfrm>
        </p:spPr>
        <p:txBody>
          <a:bodyPr anchor="ctr">
            <a:normAutofit/>
          </a:bodyPr>
          <a:lstStyle>
            <a:lvl1pPr marL="0" indent="0">
              <a:lnSpc>
                <a:spcPct val="90000"/>
              </a:lnSpc>
              <a:buNone/>
              <a:defRPr sz="20000"/>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484550B5-6894-4BAB-BE29-52F47C1325C5}" type="datetime1">
              <a:rPr lang="en-US" smtClean="0"/>
              <a:t>1/24/2026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F8D5DE95-288B-FAB7-3326-9E5BFCE5B746}"/>
              </a:ext>
            </a:extLst>
          </p:cNvPr>
          <p:cNvGrpSpPr/>
          <p:nvPr/>
        </p:nvGrpSpPr>
        <p:grpSpPr>
          <a:xfrm>
            <a:off x="795290" y="400467"/>
            <a:ext cx="10603299" cy="6052793"/>
            <a:chOff x="795290" y="400467"/>
            <a:chExt cx="10603299" cy="6052793"/>
          </a:xfrm>
        </p:grpSpPr>
        <p:cxnSp>
          <p:nvCxnSpPr>
            <p:cNvPr id="8" name="Straight Connector 7">
              <a:extLst>
                <a:ext uri="{FF2B5EF4-FFF2-40B4-BE49-F238E27FC236}">
                  <a16:creationId xmlns:a16="http://schemas.microsoft.com/office/drawing/2014/main" id="{484611E9-169A-4656-2416-A78901FFF7E6}"/>
                </a:ext>
              </a:extLst>
            </p:cNvPr>
            <p:cNvCxnSpPr>
              <a:cxnSpLocks/>
            </p:cNvCxnSpPr>
            <p:nvPr/>
          </p:nvCxnSpPr>
          <p:spPr>
            <a:xfrm>
              <a:off x="797169" y="96634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D14C6CB-F651-2912-3E36-09C365D55330}"/>
                </a:ext>
              </a:extLst>
            </p:cNvPr>
            <p:cNvCxnSpPr>
              <a:cxnSpLocks/>
            </p:cNvCxnSpPr>
            <p:nvPr/>
          </p:nvCxnSpPr>
          <p:spPr>
            <a:xfrm>
              <a:off x="795290" y="589397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B412A5-131A-058B-C206-D8CE2D23F5F4}"/>
                </a:ext>
              </a:extLst>
            </p:cNvPr>
            <p:cNvCxnSpPr>
              <a:cxnSpLocks/>
            </p:cNvCxnSpPr>
            <p:nvPr/>
          </p:nvCxnSpPr>
          <p:spPr>
            <a:xfrm>
              <a:off x="6096000" y="400467"/>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FD5865-7471-0A98-E714-A522448C7F14}"/>
                </a:ext>
              </a:extLst>
            </p:cNvPr>
            <p:cNvCxnSpPr>
              <a:cxnSpLocks/>
            </p:cNvCxnSpPr>
            <p:nvPr/>
          </p:nvCxnSpPr>
          <p:spPr>
            <a:xfrm>
              <a:off x="6096000" y="5887384"/>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41C1E35-5D55-2FA3-7A17-EBD8530A4248}"/>
              </a:ext>
            </a:extLst>
          </p:cNvPr>
          <p:cNvGrpSpPr/>
          <p:nvPr/>
        </p:nvGrpSpPr>
        <p:grpSpPr>
          <a:xfrm>
            <a:off x="803185" y="0"/>
            <a:ext cx="10585629" cy="6858000"/>
            <a:chOff x="803185" y="0"/>
            <a:chExt cx="10585629" cy="6858000"/>
          </a:xfrm>
        </p:grpSpPr>
        <p:cxnSp>
          <p:nvCxnSpPr>
            <p:cNvPr id="13" name="Straight Connector 12">
              <a:extLst>
                <a:ext uri="{FF2B5EF4-FFF2-40B4-BE49-F238E27FC236}">
                  <a16:creationId xmlns:a16="http://schemas.microsoft.com/office/drawing/2014/main" id="{E383D922-3CCD-2925-A440-432366817A2C}"/>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D335464-04F4-7CE0-7F26-F8015820B233}"/>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A45CF0-48C0-1646-B20C-11D8E8585904}"/>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A20515-3DFE-12B8-CD96-E3A75B4B7E25}"/>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380770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Number Larg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4495800" y="4131153"/>
            <a:ext cx="3200400" cy="1545336"/>
          </a:xfrm>
          <a:noFill/>
        </p:spPr>
        <p:txBody>
          <a:bodyPr>
            <a:normAutofit/>
          </a:bodyPr>
          <a:lstStyle>
            <a:lvl1pPr algn="ctr">
              <a:lnSpc>
                <a:spcPct val="110000"/>
              </a:lnSpc>
              <a:defRPr sz="1600" b="0" i="0" cap="none" baseline="0">
                <a:solidFill>
                  <a:schemeClr val="tx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3810000" y="1832029"/>
            <a:ext cx="4572000" cy="2475441"/>
          </a:xfrm>
          <a:noFill/>
        </p:spPr>
        <p:txBody>
          <a:bodyPr anchor="b">
            <a:normAutofit/>
          </a:bodyPr>
          <a:lstStyle>
            <a:lvl1pPr marL="0" indent="0" algn="ctr">
              <a:lnSpc>
                <a:spcPct val="90000"/>
              </a:lnSpc>
              <a:buNone/>
              <a:defRPr sz="15000" b="0" i="0">
                <a:solidFill>
                  <a:schemeClr val="tx1"/>
                </a:solidFill>
                <a:latin typeface="+mn-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023644B3-B047-4BDA-A4C8-F5943698F924}" type="datetime1">
              <a:rPr lang="en-US" smtClean="0"/>
              <a:t>1/24/2026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9F377ED0-0CD0-101F-CACC-5C208B8095EB}"/>
              </a:ext>
            </a:extLst>
          </p:cNvPr>
          <p:cNvGrpSpPr/>
          <p:nvPr/>
        </p:nvGrpSpPr>
        <p:grpSpPr>
          <a:xfrm>
            <a:off x="801384" y="402336"/>
            <a:ext cx="10591869" cy="6053328"/>
            <a:chOff x="801384" y="402336"/>
            <a:chExt cx="10591869" cy="6053328"/>
          </a:xfrm>
        </p:grpSpPr>
        <p:sp>
          <p:nvSpPr>
            <p:cNvPr id="8" name="Oval 7">
              <a:extLst>
                <a:ext uri="{FF2B5EF4-FFF2-40B4-BE49-F238E27FC236}">
                  <a16:creationId xmlns:a16="http://schemas.microsoft.com/office/drawing/2014/main" id="{BB0FAE67-C3ED-90D8-482E-2E87FCA1F01F}"/>
                </a:ext>
              </a:extLst>
            </p:cNvPr>
            <p:cNvSpPr>
              <a:spLocks noChangeAspect="1"/>
            </p:cNvSpPr>
            <p:nvPr/>
          </p:nvSpPr>
          <p:spPr>
            <a:xfrm>
              <a:off x="3069336" y="402336"/>
              <a:ext cx="6053328" cy="6053328"/>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3BE06F7-8D5F-567C-D53C-8F3CFA65C6D8}"/>
                </a:ext>
              </a:extLst>
            </p:cNvPr>
            <p:cNvCxnSpPr>
              <a:cxnSpLocks/>
            </p:cNvCxnSpPr>
            <p:nvPr/>
          </p:nvCxnSpPr>
          <p:spPr>
            <a:xfrm>
              <a:off x="801384" y="3421722"/>
              <a:ext cx="2270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1729EF-2962-C057-669D-86C7189119A0}"/>
                </a:ext>
              </a:extLst>
            </p:cNvPr>
            <p:cNvCxnSpPr>
              <a:cxnSpLocks/>
            </p:cNvCxnSpPr>
            <p:nvPr/>
          </p:nvCxnSpPr>
          <p:spPr>
            <a:xfrm>
              <a:off x="9122664" y="3421722"/>
              <a:ext cx="2270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92F37E54-885B-DD4C-C480-18762D2DF579}"/>
              </a:ext>
            </a:extLst>
          </p:cNvPr>
          <p:cNvGrpSpPr/>
          <p:nvPr/>
        </p:nvGrpSpPr>
        <p:grpSpPr>
          <a:xfrm>
            <a:off x="803185" y="0"/>
            <a:ext cx="10585629" cy="6858000"/>
            <a:chOff x="803185" y="0"/>
            <a:chExt cx="10585629" cy="6858000"/>
          </a:xfrm>
        </p:grpSpPr>
        <p:cxnSp>
          <p:nvCxnSpPr>
            <p:cNvPr id="12" name="Straight Connector 11">
              <a:extLst>
                <a:ext uri="{FF2B5EF4-FFF2-40B4-BE49-F238E27FC236}">
                  <a16:creationId xmlns:a16="http://schemas.microsoft.com/office/drawing/2014/main" id="{0CD173DE-2107-A0E3-872C-F0DE9ACA3DCC}"/>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BFAFD58-96FA-72FC-A387-4EA88A7A5D69}"/>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CF3863-040E-3592-1588-20A1771871E3}"/>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44D909-6FC8-C0DB-01C7-AFCF7B50FCD5}"/>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647987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769620" y="-1216560"/>
            <a:ext cx="10652760" cy="1133856"/>
          </a:xfrm>
        </p:spPr>
        <p:txBody>
          <a:bodyPr/>
          <a:lstStyle>
            <a:lvl1pPr>
              <a:defRPr>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316736" y="1508760"/>
            <a:ext cx="8266176" cy="3840480"/>
          </a:xfrm>
        </p:spPr>
        <p:txBody>
          <a:bodyPr anchor="ctr">
            <a:noAutofit/>
          </a:bodyPr>
          <a:lstStyle>
            <a:lvl1pPr marL="0" indent="0">
              <a:lnSpc>
                <a:spcPct val="100000"/>
              </a:lnSpc>
              <a:buNone/>
              <a:defRPr sz="4000" b="0" cap="all" baseline="0"/>
            </a:lvl1pPr>
            <a:lvl2pPr marL="228600" indent="0">
              <a:lnSpc>
                <a:spcPct val="100000"/>
              </a:lnSpc>
              <a:buNone/>
              <a:defRPr sz="3600" b="0" cap="all" baseline="0"/>
            </a:lvl2pPr>
            <a:lvl3pPr marL="457200" indent="0">
              <a:lnSpc>
                <a:spcPct val="100000"/>
              </a:lnSpc>
              <a:buNone/>
              <a:defRPr sz="3200" b="0" cap="all" baseline="0"/>
            </a:lvl3pPr>
            <a:lvl4pPr marL="685800" indent="0">
              <a:lnSpc>
                <a:spcPct val="100000"/>
              </a:lnSpc>
              <a:buNone/>
              <a:defRPr sz="2400" b="0" cap="all" baseline="0"/>
            </a:lvl4pPr>
            <a:lvl5pPr marL="914400" indent="0">
              <a:lnSpc>
                <a:spcPct val="100000"/>
              </a:lnSpc>
              <a:buNone/>
              <a:defRPr sz="2000" b="0" cap="all" baseline="0"/>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1FA3FFB9-0880-4740-B084-BC51532B8F27}" type="datetime1">
              <a:rPr lang="en-US" smtClean="0"/>
              <a:t>1/24/2026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E5E2C763-62D0-A1C5-864F-A9FF05C9F944}"/>
              </a:ext>
            </a:extLst>
          </p:cNvPr>
          <p:cNvGrpSpPr/>
          <p:nvPr/>
        </p:nvGrpSpPr>
        <p:grpSpPr>
          <a:xfrm>
            <a:off x="795290" y="400467"/>
            <a:ext cx="10603299" cy="6052793"/>
            <a:chOff x="795290" y="400467"/>
            <a:chExt cx="10603299" cy="6052793"/>
          </a:xfrm>
        </p:grpSpPr>
        <p:cxnSp>
          <p:nvCxnSpPr>
            <p:cNvPr id="8" name="Straight Connector 7">
              <a:extLst>
                <a:ext uri="{FF2B5EF4-FFF2-40B4-BE49-F238E27FC236}">
                  <a16:creationId xmlns:a16="http://schemas.microsoft.com/office/drawing/2014/main" id="{D321B696-8999-0658-38A2-748A73D0777A}"/>
                </a:ext>
              </a:extLst>
            </p:cNvPr>
            <p:cNvCxnSpPr>
              <a:cxnSpLocks/>
            </p:cNvCxnSpPr>
            <p:nvPr/>
          </p:nvCxnSpPr>
          <p:spPr>
            <a:xfrm>
              <a:off x="797169" y="96634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21AECB6-597A-404C-79F2-BDE111DF3683}"/>
                </a:ext>
              </a:extLst>
            </p:cNvPr>
            <p:cNvCxnSpPr>
              <a:cxnSpLocks/>
            </p:cNvCxnSpPr>
            <p:nvPr/>
          </p:nvCxnSpPr>
          <p:spPr>
            <a:xfrm>
              <a:off x="795290" y="589397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81CD60-7C40-DD6A-0B67-9125D3023EAA}"/>
                </a:ext>
              </a:extLst>
            </p:cNvPr>
            <p:cNvCxnSpPr>
              <a:cxnSpLocks/>
            </p:cNvCxnSpPr>
            <p:nvPr/>
          </p:nvCxnSpPr>
          <p:spPr>
            <a:xfrm>
              <a:off x="6096000" y="400467"/>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A77C411-359E-F413-4B4B-544B4258F8D6}"/>
                </a:ext>
              </a:extLst>
            </p:cNvPr>
            <p:cNvCxnSpPr>
              <a:cxnSpLocks/>
            </p:cNvCxnSpPr>
            <p:nvPr/>
          </p:nvCxnSpPr>
          <p:spPr>
            <a:xfrm>
              <a:off x="6096000" y="5887384"/>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6520E9D-E5D8-F168-5659-412DEA7EE638}"/>
              </a:ext>
            </a:extLst>
          </p:cNvPr>
          <p:cNvGrpSpPr/>
          <p:nvPr/>
        </p:nvGrpSpPr>
        <p:grpSpPr>
          <a:xfrm>
            <a:off x="803185" y="0"/>
            <a:ext cx="10585629" cy="6858000"/>
            <a:chOff x="803185" y="0"/>
            <a:chExt cx="10585629" cy="6858000"/>
          </a:xfrm>
        </p:grpSpPr>
        <p:cxnSp>
          <p:nvCxnSpPr>
            <p:cNvPr id="13" name="Straight Connector 12">
              <a:extLst>
                <a:ext uri="{FF2B5EF4-FFF2-40B4-BE49-F238E27FC236}">
                  <a16:creationId xmlns:a16="http://schemas.microsoft.com/office/drawing/2014/main" id="{735C892B-D62F-EE71-21EF-072002481B69}"/>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5C92F6-ED58-2722-DD71-BFD93A79C906}"/>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FD0132-5667-3403-4950-88D7515B12BA}"/>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EEE9CF1-0848-BE96-4C3D-E4B7E1F4BBA9}"/>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068852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769620" y="-1234492"/>
            <a:ext cx="10652760" cy="1133856"/>
          </a:xfrm>
        </p:spPr>
        <p:txBody>
          <a:bodyPr/>
          <a:lstStyle>
            <a:lvl1pPr>
              <a:defRPr>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316736" y="1508760"/>
            <a:ext cx="8266176" cy="3840480"/>
          </a:xfrm>
        </p:spPr>
        <p:txBody>
          <a:bodyPr anchor="t">
            <a:noAutofit/>
          </a:bodyPr>
          <a:lstStyle>
            <a:lvl1pPr marL="0" indent="0">
              <a:lnSpc>
                <a:spcPct val="100000"/>
              </a:lnSpc>
              <a:buNone/>
              <a:defRPr sz="4000" b="0" i="0" cap="all" baseline="0">
                <a:latin typeface="Bahnschrift Light" panose="020B0502040204020203" pitchFamily="34" charset="0"/>
              </a:defRPr>
            </a:lvl1pPr>
            <a:lvl2pPr marL="228600" indent="0">
              <a:lnSpc>
                <a:spcPct val="100000"/>
              </a:lnSpc>
              <a:buNone/>
              <a:defRPr sz="3200" b="0" i="0" cap="all" baseline="0">
                <a:latin typeface="Bahnschrift Light" panose="020B0502040204020203" pitchFamily="34" charset="0"/>
              </a:defRPr>
            </a:lvl2pPr>
            <a:lvl3pPr marL="457200" indent="0">
              <a:lnSpc>
                <a:spcPct val="100000"/>
              </a:lnSpc>
              <a:buNone/>
              <a:defRPr sz="2800" b="0" i="0" cap="all" baseline="0">
                <a:latin typeface="Bahnschrift Light" panose="020B0502040204020203" pitchFamily="34" charset="0"/>
              </a:defRPr>
            </a:lvl3pPr>
            <a:lvl4pPr marL="685800" indent="0">
              <a:lnSpc>
                <a:spcPct val="100000"/>
              </a:lnSpc>
              <a:buNone/>
              <a:defRPr sz="2400" b="0" cap="all" baseline="0"/>
            </a:lvl4pPr>
            <a:lvl5pPr marL="914400" indent="0">
              <a:lnSpc>
                <a:spcPct val="100000"/>
              </a:lnSpc>
              <a:buNone/>
              <a:defRPr sz="2000" b="0" cap="all" baseline="0"/>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2"/>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0762D9A1-F997-4CCE-B007-8E1943F54374}" type="datetime1">
              <a:rPr lang="en-US" smtClean="0"/>
              <a:t>1/24/2026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244BA861-592C-64C8-21E6-E3A8D2A72C72}"/>
              </a:ext>
            </a:extLst>
          </p:cNvPr>
          <p:cNvGrpSpPr/>
          <p:nvPr/>
        </p:nvGrpSpPr>
        <p:grpSpPr>
          <a:xfrm>
            <a:off x="795290" y="400467"/>
            <a:ext cx="10603299" cy="6052793"/>
            <a:chOff x="795290" y="400467"/>
            <a:chExt cx="10603299" cy="6052793"/>
          </a:xfrm>
        </p:grpSpPr>
        <p:cxnSp>
          <p:nvCxnSpPr>
            <p:cNvPr id="8" name="Straight Connector 7">
              <a:extLst>
                <a:ext uri="{FF2B5EF4-FFF2-40B4-BE49-F238E27FC236}">
                  <a16:creationId xmlns:a16="http://schemas.microsoft.com/office/drawing/2014/main" id="{3D8A61F8-CE0C-8929-130C-4B75FB1F9373}"/>
                </a:ext>
              </a:extLst>
            </p:cNvPr>
            <p:cNvCxnSpPr>
              <a:cxnSpLocks/>
            </p:cNvCxnSpPr>
            <p:nvPr/>
          </p:nvCxnSpPr>
          <p:spPr>
            <a:xfrm>
              <a:off x="797169" y="96634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850C77-4C55-0E7C-15E8-B80234EF3D0B}"/>
                </a:ext>
              </a:extLst>
            </p:cNvPr>
            <p:cNvCxnSpPr>
              <a:cxnSpLocks/>
            </p:cNvCxnSpPr>
            <p:nvPr/>
          </p:nvCxnSpPr>
          <p:spPr>
            <a:xfrm>
              <a:off x="795290" y="589397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99978E-99DF-3206-11F9-122473F3CCB5}"/>
                </a:ext>
              </a:extLst>
            </p:cNvPr>
            <p:cNvCxnSpPr>
              <a:cxnSpLocks/>
            </p:cNvCxnSpPr>
            <p:nvPr/>
          </p:nvCxnSpPr>
          <p:spPr>
            <a:xfrm>
              <a:off x="6096000" y="400467"/>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918D896-CC55-8FDC-7842-7EAC1DF7DF7E}"/>
                </a:ext>
              </a:extLst>
            </p:cNvPr>
            <p:cNvCxnSpPr>
              <a:cxnSpLocks/>
            </p:cNvCxnSpPr>
            <p:nvPr/>
          </p:nvCxnSpPr>
          <p:spPr>
            <a:xfrm>
              <a:off x="6096000" y="5887384"/>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0B27C8-C99B-CAB9-24EA-4222A75D3BFC}"/>
              </a:ext>
            </a:extLst>
          </p:cNvPr>
          <p:cNvGrpSpPr/>
          <p:nvPr/>
        </p:nvGrpSpPr>
        <p:grpSpPr>
          <a:xfrm>
            <a:off x="803185" y="0"/>
            <a:ext cx="10585629" cy="6858000"/>
            <a:chOff x="803185" y="0"/>
            <a:chExt cx="10585629" cy="6858000"/>
          </a:xfrm>
        </p:grpSpPr>
        <p:cxnSp>
          <p:nvCxnSpPr>
            <p:cNvPr id="13" name="Straight Connector 12">
              <a:extLst>
                <a:ext uri="{FF2B5EF4-FFF2-40B4-BE49-F238E27FC236}">
                  <a16:creationId xmlns:a16="http://schemas.microsoft.com/office/drawing/2014/main" id="{E09B5103-0315-C48A-F6CB-70023A60377C}"/>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2A373C0-8904-4E1A-AC77-DB8B14039D33}"/>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A58731C-1E1F-4D5A-81CD-F79CD40172A4}"/>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DE29540-9512-0BC0-7BB2-3B7C57B4C11C}"/>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335077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768876" y="-1216560"/>
            <a:ext cx="10652760" cy="1133856"/>
          </a:xfrm>
        </p:spPr>
        <p:txBody>
          <a:bodyPr/>
          <a:lstStyle>
            <a:lvl1pPr>
              <a:defRPr>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316736" y="1508760"/>
            <a:ext cx="8266176" cy="3840480"/>
          </a:xfrm>
        </p:spPr>
        <p:txBody>
          <a:bodyPr anchor="b" anchorCtr="0">
            <a:noAutofit/>
          </a:bodyPr>
          <a:lstStyle>
            <a:lvl1pPr marL="0" indent="0">
              <a:lnSpc>
                <a:spcPct val="100000"/>
              </a:lnSpc>
              <a:buNone/>
              <a:defRPr sz="4000" b="0" i="0" cap="all" baseline="0">
                <a:latin typeface="Bahnschrift Light" panose="020B0502040204020203" pitchFamily="34" charset="0"/>
              </a:defRPr>
            </a:lvl1pPr>
            <a:lvl2pPr marL="228600" indent="0">
              <a:lnSpc>
                <a:spcPct val="100000"/>
              </a:lnSpc>
              <a:buNone/>
              <a:defRPr sz="3200" b="0" i="0" cap="all" baseline="0">
                <a:latin typeface="Bahnschrift Light" panose="020B0502040204020203" pitchFamily="34" charset="0"/>
              </a:defRPr>
            </a:lvl2pPr>
            <a:lvl3pPr marL="457200" indent="0">
              <a:lnSpc>
                <a:spcPct val="100000"/>
              </a:lnSpc>
              <a:buNone/>
              <a:defRPr sz="2800" b="0" i="0" cap="all" baseline="0">
                <a:latin typeface="Bahnschrift Light" panose="020B0502040204020203" pitchFamily="34" charset="0"/>
              </a:defRPr>
            </a:lvl3pPr>
            <a:lvl4pPr marL="685800" indent="0">
              <a:lnSpc>
                <a:spcPct val="100000"/>
              </a:lnSpc>
              <a:buNone/>
              <a:defRPr sz="2400" b="0" cap="all" baseline="0">
                <a:latin typeface="+mn-lt"/>
              </a:defRPr>
            </a:lvl4pPr>
            <a:lvl5pPr marL="914400" indent="0">
              <a:lnSpc>
                <a:spcPct val="100000"/>
              </a:lnSpc>
              <a:buNone/>
              <a:defRPr sz="2000" b="0" cap="all" baseline="0">
                <a:latin typeface="+mn-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0756DE8C-2121-49BB-AB8E-C1253271C3F5}" type="datetime1">
              <a:rPr lang="en-US" smtClean="0"/>
              <a:t>1/24/2026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6" name="Group 5">
            <a:extLst>
              <a:ext uri="{FF2B5EF4-FFF2-40B4-BE49-F238E27FC236}">
                <a16:creationId xmlns:a16="http://schemas.microsoft.com/office/drawing/2014/main" id="{244BA861-592C-64C8-21E6-E3A8D2A72C72}"/>
              </a:ext>
            </a:extLst>
          </p:cNvPr>
          <p:cNvGrpSpPr/>
          <p:nvPr/>
        </p:nvGrpSpPr>
        <p:grpSpPr>
          <a:xfrm>
            <a:off x="795290" y="400467"/>
            <a:ext cx="10603299" cy="6052793"/>
            <a:chOff x="795290" y="400467"/>
            <a:chExt cx="10603299" cy="6052793"/>
          </a:xfrm>
        </p:grpSpPr>
        <p:cxnSp>
          <p:nvCxnSpPr>
            <p:cNvPr id="8" name="Straight Connector 7">
              <a:extLst>
                <a:ext uri="{FF2B5EF4-FFF2-40B4-BE49-F238E27FC236}">
                  <a16:creationId xmlns:a16="http://schemas.microsoft.com/office/drawing/2014/main" id="{3D8A61F8-CE0C-8929-130C-4B75FB1F9373}"/>
                </a:ext>
              </a:extLst>
            </p:cNvPr>
            <p:cNvCxnSpPr>
              <a:cxnSpLocks/>
            </p:cNvCxnSpPr>
            <p:nvPr/>
          </p:nvCxnSpPr>
          <p:spPr>
            <a:xfrm>
              <a:off x="797169" y="96634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850C77-4C55-0E7C-15E8-B80234EF3D0B}"/>
                </a:ext>
              </a:extLst>
            </p:cNvPr>
            <p:cNvCxnSpPr>
              <a:cxnSpLocks/>
            </p:cNvCxnSpPr>
            <p:nvPr/>
          </p:nvCxnSpPr>
          <p:spPr>
            <a:xfrm>
              <a:off x="795290" y="5893973"/>
              <a:ext cx="106014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99978E-99DF-3206-11F9-122473F3CCB5}"/>
                </a:ext>
              </a:extLst>
            </p:cNvPr>
            <p:cNvCxnSpPr>
              <a:cxnSpLocks/>
            </p:cNvCxnSpPr>
            <p:nvPr/>
          </p:nvCxnSpPr>
          <p:spPr>
            <a:xfrm>
              <a:off x="6096000" y="400467"/>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918D896-CC55-8FDC-7842-7EAC1DF7DF7E}"/>
                </a:ext>
              </a:extLst>
            </p:cNvPr>
            <p:cNvCxnSpPr>
              <a:cxnSpLocks/>
            </p:cNvCxnSpPr>
            <p:nvPr/>
          </p:nvCxnSpPr>
          <p:spPr>
            <a:xfrm>
              <a:off x="6096000" y="5887384"/>
              <a:ext cx="0" cy="565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9E57D8C-399F-3BB4-D3B3-9395E8D16134}"/>
              </a:ext>
            </a:extLst>
          </p:cNvPr>
          <p:cNvGrpSpPr/>
          <p:nvPr/>
        </p:nvGrpSpPr>
        <p:grpSpPr>
          <a:xfrm>
            <a:off x="803185" y="0"/>
            <a:ext cx="10585629" cy="6858000"/>
            <a:chOff x="803185" y="0"/>
            <a:chExt cx="10585629" cy="6858000"/>
          </a:xfrm>
        </p:grpSpPr>
        <p:cxnSp>
          <p:nvCxnSpPr>
            <p:cNvPr id="13" name="Straight Connector 12">
              <a:extLst>
                <a:ext uri="{FF2B5EF4-FFF2-40B4-BE49-F238E27FC236}">
                  <a16:creationId xmlns:a16="http://schemas.microsoft.com/office/drawing/2014/main" id="{67E0EF0C-412A-ADAE-8DDB-3A86E36BA367}"/>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26CD944-3487-D02F-D76E-6C8CB5BC62E0}"/>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FB68B7-02B4-42EE-A7A2-E1DD0D7EF7A3}"/>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5998EB-9F08-520A-8AE0-AC842E252662}"/>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685496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020C093-E585-447D-B145-C13F5660ED16}"/>
              </a:ext>
            </a:extLst>
          </p:cNvPr>
          <p:cNvSpPr>
            <a:spLocks noGrp="1"/>
          </p:cNvSpPr>
          <p:nvPr>
            <p:ph type="title" hasCustomPrompt="1"/>
          </p:nvPr>
        </p:nvSpPr>
        <p:spPr>
          <a:xfrm>
            <a:off x="1524000" y="4965193"/>
            <a:ext cx="9144000" cy="1105229"/>
          </a:xfrm>
        </p:spPr>
        <p:txBody>
          <a:bodyPr anchor="ctr">
            <a:normAutofit/>
          </a:bodyPr>
          <a:lstStyle>
            <a:lvl1pPr>
              <a:defRPr sz="1600" cap="none" baseline="0">
                <a:solidFill>
                  <a:schemeClr val="bg1"/>
                </a:solidFill>
                <a:latin typeface="+mn-lt"/>
              </a:defRPr>
            </a:lvl1pPr>
          </a:lstStyle>
          <a:p>
            <a:r>
              <a:rPr lang="en-US" dirty="0"/>
              <a:t>Quote Author</a:t>
            </a:r>
          </a:p>
        </p:txBody>
      </p:sp>
      <p:sp>
        <p:nvSpPr>
          <p:cNvPr id="9" name="Footer Placeholder 8">
            <a:extLst>
              <a:ext uri="{FF2B5EF4-FFF2-40B4-BE49-F238E27FC236}">
                <a16:creationId xmlns:a16="http://schemas.microsoft.com/office/drawing/2014/main" id="{6AD2DEB7-F276-E60E-F5A1-0F02C54BDF9C}"/>
              </a:ext>
            </a:extLst>
          </p:cNvPr>
          <p:cNvSpPr>
            <a:spLocks noGrp="1"/>
          </p:cNvSpPr>
          <p:nvPr>
            <p:ph type="ftr" sz="quarter" idx="15"/>
          </p:nvPr>
        </p:nvSpPr>
        <p:spPr/>
        <p:txBody>
          <a:bodyPr/>
          <a:lstStyle>
            <a:lvl1pPr>
              <a:defRPr>
                <a:solidFill>
                  <a:schemeClr val="bg1"/>
                </a:solidFill>
              </a:defRPr>
            </a:lvl1pPr>
          </a:lstStyle>
          <a:p>
            <a:r>
              <a:rPr lang="en-US"/>
              <a:t>SAMPLE FOOTER TEXT</a:t>
            </a:r>
            <a:endParaRPr lang="en-US" dirty="0"/>
          </a:p>
        </p:txBody>
      </p:sp>
      <p:sp>
        <p:nvSpPr>
          <p:cNvPr id="5" name="Content Placeholder 4">
            <a:extLst>
              <a:ext uri="{FF2B5EF4-FFF2-40B4-BE49-F238E27FC236}">
                <a16:creationId xmlns:a16="http://schemas.microsoft.com/office/drawing/2014/main" id="{CFF91B2D-44E4-C3B1-BD5E-A10AC8543D25}"/>
              </a:ext>
            </a:extLst>
          </p:cNvPr>
          <p:cNvSpPr>
            <a:spLocks noGrp="1"/>
          </p:cNvSpPr>
          <p:nvPr>
            <p:ph sz="quarter" idx="17" hasCustomPrompt="1"/>
          </p:nvPr>
        </p:nvSpPr>
        <p:spPr>
          <a:xfrm>
            <a:off x="1524000" y="1006475"/>
            <a:ext cx="9144000" cy="2925763"/>
          </a:xfrm>
        </p:spPr>
        <p:txBody>
          <a:bodyPr anchor="ctr">
            <a:normAutofit/>
          </a:bodyPr>
          <a:lstStyle>
            <a:lvl1pPr marL="0" indent="0">
              <a:buNone/>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Quote</a:t>
            </a:r>
          </a:p>
        </p:txBody>
      </p:sp>
      <p:cxnSp>
        <p:nvCxnSpPr>
          <p:cNvPr id="6" name="Straight Connector 5">
            <a:extLst>
              <a:ext uri="{FF2B5EF4-FFF2-40B4-BE49-F238E27FC236}">
                <a16:creationId xmlns:a16="http://schemas.microsoft.com/office/drawing/2014/main" id="{B94927EC-ED75-B33D-1D89-85EE4258FB86}"/>
              </a:ext>
            </a:extLst>
          </p:cNvPr>
          <p:cNvCxnSpPr>
            <a:cxnSpLocks/>
          </p:cNvCxnSpPr>
          <p:nvPr/>
        </p:nvCxnSpPr>
        <p:spPr>
          <a:xfrm>
            <a:off x="799908" y="4572000"/>
            <a:ext cx="106014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17816284-1868-D968-9C16-5FE2038BC6D8}"/>
              </a:ext>
            </a:extLst>
          </p:cNvPr>
          <p:cNvSpPr>
            <a:spLocks noGrp="1"/>
          </p:cNvSpPr>
          <p:nvPr>
            <p:ph type="dt" sz="half" idx="14"/>
          </p:nvPr>
        </p:nvSpPr>
        <p:spPr/>
        <p:txBody>
          <a:bodyPr/>
          <a:lstStyle>
            <a:lvl1pPr>
              <a:defRPr>
                <a:solidFill>
                  <a:schemeClr val="bg1"/>
                </a:solidFill>
              </a:defRPr>
            </a:lvl1pPr>
          </a:lstStyle>
          <a:p>
            <a:fld id="{92342CCE-AAE1-4428-AAFD-18D6AED5F8E7}" type="datetime1">
              <a:rPr lang="en-US" smtClean="0"/>
              <a:t>1/24/2026</a:t>
            </a:fld>
            <a:endParaRPr lang="en-US" dirty="0"/>
          </a:p>
        </p:txBody>
      </p:sp>
      <p:sp>
        <p:nvSpPr>
          <p:cNvPr id="10" name="Slide Number Placeholder 9">
            <a:extLst>
              <a:ext uri="{FF2B5EF4-FFF2-40B4-BE49-F238E27FC236}">
                <a16:creationId xmlns:a16="http://schemas.microsoft.com/office/drawing/2014/main" id="{764E6AE7-6445-C0E9-7714-3905800EE346}"/>
              </a:ext>
            </a:extLst>
          </p:cNvPr>
          <p:cNvSpPr>
            <a:spLocks noGrp="1"/>
          </p:cNvSpPr>
          <p:nvPr>
            <p:ph type="sldNum" sz="quarter" idx="16"/>
          </p:nvPr>
        </p:nvSpPr>
        <p:spPr/>
        <p:txBody>
          <a:bodyPr/>
          <a:lstStyle>
            <a:lvl1pPr>
              <a:defRPr>
                <a:solidFill>
                  <a:schemeClr val="bg1"/>
                </a:solidFill>
              </a:defRPr>
            </a:lvl1pPr>
          </a:lstStyle>
          <a:p>
            <a:fld id="{CC057153-B650-4DEB-B370-79DDCFDCE934}" type="slidenum">
              <a:rPr lang="en-US" smtClean="0"/>
              <a:pPr/>
              <a:t>‹#›</a:t>
            </a:fld>
            <a:endParaRPr lang="en-US" dirty="0"/>
          </a:p>
        </p:txBody>
      </p:sp>
      <p:grpSp>
        <p:nvGrpSpPr>
          <p:cNvPr id="11" name="Group 10">
            <a:extLst>
              <a:ext uri="{FF2B5EF4-FFF2-40B4-BE49-F238E27FC236}">
                <a16:creationId xmlns:a16="http://schemas.microsoft.com/office/drawing/2014/main" id="{DB64FFC6-B9C5-5A14-BCDE-0FACA9EED39A}"/>
              </a:ext>
            </a:extLst>
          </p:cNvPr>
          <p:cNvGrpSpPr/>
          <p:nvPr/>
        </p:nvGrpSpPr>
        <p:grpSpPr>
          <a:xfrm>
            <a:off x="803185" y="0"/>
            <a:ext cx="10585629" cy="6858000"/>
            <a:chOff x="803185" y="0"/>
            <a:chExt cx="10585629" cy="6858000"/>
          </a:xfrm>
        </p:grpSpPr>
        <p:cxnSp>
          <p:nvCxnSpPr>
            <p:cNvPr id="12" name="Straight Connector 11">
              <a:extLst>
                <a:ext uri="{FF2B5EF4-FFF2-40B4-BE49-F238E27FC236}">
                  <a16:creationId xmlns:a16="http://schemas.microsoft.com/office/drawing/2014/main" id="{A45BAA9C-294C-90CA-EE5A-ED75E616517F}"/>
                </a:ext>
              </a:extLst>
            </p:cNvPr>
            <p:cNvCxnSpPr/>
            <p:nvPr/>
          </p:nvCxnSpPr>
          <p:spPr>
            <a:xfrm>
              <a:off x="804672"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127FFD-0227-7A04-CAE1-B0476A186E27}"/>
                </a:ext>
              </a:extLst>
            </p:cNvPr>
            <p:cNvCxnSpPr>
              <a:cxnSpLocks/>
            </p:cNvCxnSpPr>
            <p:nvPr/>
          </p:nvCxnSpPr>
          <p:spPr>
            <a:xfrm>
              <a:off x="803185" y="393192"/>
              <a:ext cx="105841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B871B-1B46-69D5-1EA9-A5D3125C1745}"/>
                </a:ext>
              </a:extLst>
            </p:cNvPr>
            <p:cNvCxnSpPr>
              <a:cxnSpLocks/>
            </p:cNvCxnSpPr>
            <p:nvPr/>
          </p:nvCxnSpPr>
          <p:spPr>
            <a:xfrm>
              <a:off x="11388814"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29C52E0-6299-124E-DEAC-88A5054BB45E}"/>
                </a:ext>
              </a:extLst>
            </p:cNvPr>
            <p:cNvCxnSpPr>
              <a:cxnSpLocks/>
            </p:cNvCxnSpPr>
            <p:nvPr/>
          </p:nvCxnSpPr>
          <p:spPr>
            <a:xfrm>
              <a:off x="803185" y="6452119"/>
              <a:ext cx="105841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86739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499475"/>
            <a:ext cx="3625442" cy="1474692"/>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5432" y="2124222"/>
            <a:ext cx="3567404" cy="3488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4800601" y="0"/>
            <a:ext cx="7391400" cy="5562600"/>
          </a:xfrm>
          <a:blipFill>
            <a:blip r:embed="rId2">
              <a:alphaModFix amt="7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917E8D86-1037-438D-973A-F8D03A01BF16}"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8206" y="6029868"/>
            <a:ext cx="429372" cy="365125"/>
          </a:xfrm>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97518599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Quot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207008" y="5947574"/>
            <a:ext cx="8805672" cy="466344"/>
          </a:xfrm>
        </p:spPr>
        <p:txBody>
          <a:bodyPr anchor="ctr">
            <a:normAutofit/>
          </a:bodyPr>
          <a:lstStyle>
            <a:lvl1pPr>
              <a:lnSpc>
                <a:spcPct val="120000"/>
              </a:lnSpc>
              <a:defRPr sz="1600" b="0" i="0" cap="none" baseline="0">
                <a:solidFill>
                  <a:schemeClr val="bg1"/>
                </a:solidFill>
                <a:latin typeface="+mn-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207008" y="822960"/>
            <a:ext cx="8961120" cy="3474720"/>
          </a:xfrm>
        </p:spPr>
        <p:txBody>
          <a:bodyPr anchor="t" anchorCtr="0">
            <a:normAutofit/>
          </a:bodyPr>
          <a:lstStyle>
            <a:lvl1pPr marL="164592" indent="-164592">
              <a:lnSpc>
                <a:spcPct val="100000"/>
              </a:lnSpc>
              <a:spcBef>
                <a:spcPts val="0"/>
              </a:spcBef>
              <a:buNone/>
              <a:defRPr sz="4200" b="0" i="0">
                <a:solidFill>
                  <a:schemeClr val="bg1"/>
                </a:solidFill>
                <a:latin typeface="Bahnschrift Light" panose="020B0502040204020203" pitchFamily="34" charset="0"/>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bg1"/>
                </a:solidFill>
              </a:defRPr>
            </a:lvl1pPr>
          </a:lstStyle>
          <a:p>
            <a:fld id="{1051D386-7935-4182-861C-A013C161AEB1}" type="datetime1">
              <a:rPr lang="en-US" smtClean="0"/>
              <a:t>1/24/2026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5F3E5CAD-77F4-3496-0EBB-8BDE29A00533}"/>
              </a:ext>
            </a:extLst>
          </p:cNvPr>
          <p:cNvCxnSpPr>
            <a:cxnSpLocks/>
          </p:cNvCxnSpPr>
          <p:nvPr/>
        </p:nvCxnSpPr>
        <p:spPr>
          <a:xfrm>
            <a:off x="795290" y="5893973"/>
            <a:ext cx="106014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932EDD7-F82C-CAA5-81E3-4DA459BD7BE7}"/>
              </a:ext>
            </a:extLst>
          </p:cNvPr>
          <p:cNvGrpSpPr/>
          <p:nvPr/>
        </p:nvGrpSpPr>
        <p:grpSpPr>
          <a:xfrm>
            <a:off x="803185" y="0"/>
            <a:ext cx="10585629" cy="6858000"/>
            <a:chOff x="803185" y="0"/>
            <a:chExt cx="10585629" cy="6858000"/>
          </a:xfrm>
        </p:grpSpPr>
        <p:cxnSp>
          <p:nvCxnSpPr>
            <p:cNvPr id="9" name="Straight Connector 8">
              <a:extLst>
                <a:ext uri="{FF2B5EF4-FFF2-40B4-BE49-F238E27FC236}">
                  <a16:creationId xmlns:a16="http://schemas.microsoft.com/office/drawing/2014/main" id="{B23CB67B-9D91-D31D-5E6F-1AFDE722A71A}"/>
                </a:ext>
              </a:extLst>
            </p:cNvPr>
            <p:cNvCxnSpPr/>
            <p:nvPr/>
          </p:nvCxnSpPr>
          <p:spPr>
            <a:xfrm>
              <a:off x="804672"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0B71C7-A49A-A194-9371-8105319095C1}"/>
                </a:ext>
              </a:extLst>
            </p:cNvPr>
            <p:cNvCxnSpPr>
              <a:cxnSpLocks/>
            </p:cNvCxnSpPr>
            <p:nvPr/>
          </p:nvCxnSpPr>
          <p:spPr>
            <a:xfrm>
              <a:off x="803185" y="393192"/>
              <a:ext cx="105841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D85FF8-8A01-4471-2129-9F815C543EB4}"/>
                </a:ext>
              </a:extLst>
            </p:cNvPr>
            <p:cNvCxnSpPr>
              <a:cxnSpLocks/>
            </p:cNvCxnSpPr>
            <p:nvPr/>
          </p:nvCxnSpPr>
          <p:spPr>
            <a:xfrm>
              <a:off x="11388814"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7B839C-7467-0312-FCA6-E719E5B3035E}"/>
                </a:ext>
              </a:extLst>
            </p:cNvPr>
            <p:cNvCxnSpPr>
              <a:cxnSpLocks/>
            </p:cNvCxnSpPr>
            <p:nvPr/>
          </p:nvCxnSpPr>
          <p:spPr>
            <a:xfrm>
              <a:off x="803185" y="6452119"/>
              <a:ext cx="105841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6204199"/>
      </p:ext>
    </p:extLst>
  </p:cSld>
  <p:clrMapOvr>
    <a:overrideClrMapping bg1="lt1" tx1="dk1" bg2="lt2" tx2="dk2" accent1="accent1" accent2="accent2" accent3="accent3" accent4="accent4" accent5="accent5" accent6="accent6" hlink="hlink" folHlink="folHlink"/>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Quot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93164" y="5891704"/>
            <a:ext cx="8805672" cy="557222"/>
          </a:xfrm>
        </p:spPr>
        <p:txBody>
          <a:bodyPr anchor="ctr">
            <a:normAutofit/>
          </a:bodyPr>
          <a:lstStyle>
            <a:lvl1pPr algn="ctr">
              <a:lnSpc>
                <a:spcPct val="120000"/>
              </a:lnSpc>
              <a:defRPr sz="1600" b="0" i="0" cap="none" baseline="0">
                <a:solidFill>
                  <a:schemeClr val="bg1"/>
                </a:solidFill>
                <a:latin typeface="+mn-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615440" y="1358007"/>
            <a:ext cx="8961120" cy="3474720"/>
          </a:xfrm>
        </p:spPr>
        <p:txBody>
          <a:bodyPr anchor="ctr">
            <a:normAutofit/>
          </a:bodyPr>
          <a:lstStyle>
            <a:lvl1pPr marL="164592" indent="-164592" algn="ctr">
              <a:lnSpc>
                <a:spcPct val="100000"/>
              </a:lnSpc>
              <a:spcBef>
                <a:spcPts val="0"/>
              </a:spcBef>
              <a:buNone/>
              <a:defRPr sz="4000" b="0" i="0">
                <a:solidFill>
                  <a:schemeClr val="bg1"/>
                </a:solidFill>
                <a:latin typeface="+mn-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bg1"/>
                </a:solidFill>
              </a:defRPr>
            </a:lvl1pPr>
          </a:lstStyle>
          <a:p>
            <a:fld id="{4F612C1C-64C5-4B50-8744-8314E722E95D}" type="datetime1">
              <a:rPr lang="en-US" smtClean="0"/>
              <a:t>1/24/2026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8" name="Straight Connector 7">
            <a:extLst>
              <a:ext uri="{FF2B5EF4-FFF2-40B4-BE49-F238E27FC236}">
                <a16:creationId xmlns:a16="http://schemas.microsoft.com/office/drawing/2014/main" id="{A8BAF90A-B341-890C-B376-6A16FD3D4D66}"/>
              </a:ext>
            </a:extLst>
          </p:cNvPr>
          <p:cNvCxnSpPr>
            <a:cxnSpLocks/>
          </p:cNvCxnSpPr>
          <p:nvPr/>
        </p:nvCxnSpPr>
        <p:spPr>
          <a:xfrm>
            <a:off x="795290" y="5893973"/>
            <a:ext cx="106014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673DA07-CC58-742F-47C7-DF6C3FC1BB23}"/>
              </a:ext>
            </a:extLst>
          </p:cNvPr>
          <p:cNvGrpSpPr/>
          <p:nvPr/>
        </p:nvGrpSpPr>
        <p:grpSpPr>
          <a:xfrm>
            <a:off x="803185" y="0"/>
            <a:ext cx="10585629" cy="6858000"/>
            <a:chOff x="803185" y="0"/>
            <a:chExt cx="10585629" cy="6858000"/>
          </a:xfrm>
        </p:grpSpPr>
        <p:cxnSp>
          <p:nvCxnSpPr>
            <p:cNvPr id="9" name="Straight Connector 8">
              <a:extLst>
                <a:ext uri="{FF2B5EF4-FFF2-40B4-BE49-F238E27FC236}">
                  <a16:creationId xmlns:a16="http://schemas.microsoft.com/office/drawing/2014/main" id="{EC520D2A-19A3-39C2-02F5-969FC02F7835}"/>
                </a:ext>
              </a:extLst>
            </p:cNvPr>
            <p:cNvCxnSpPr/>
            <p:nvPr/>
          </p:nvCxnSpPr>
          <p:spPr>
            <a:xfrm>
              <a:off x="804672"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B9DADCD-00F5-6714-A61F-195B94550628}"/>
                </a:ext>
              </a:extLst>
            </p:cNvPr>
            <p:cNvCxnSpPr>
              <a:cxnSpLocks/>
            </p:cNvCxnSpPr>
            <p:nvPr/>
          </p:nvCxnSpPr>
          <p:spPr>
            <a:xfrm>
              <a:off x="803185" y="393192"/>
              <a:ext cx="105841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5D759BD-ADDA-3040-A5CB-DAC10D9A2D39}"/>
                </a:ext>
              </a:extLst>
            </p:cNvPr>
            <p:cNvCxnSpPr>
              <a:cxnSpLocks/>
            </p:cNvCxnSpPr>
            <p:nvPr/>
          </p:nvCxnSpPr>
          <p:spPr>
            <a:xfrm>
              <a:off x="11388814"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8BFB7B-8327-08C6-5F9E-BACB47A2C3D2}"/>
                </a:ext>
              </a:extLst>
            </p:cNvPr>
            <p:cNvCxnSpPr>
              <a:cxnSpLocks/>
            </p:cNvCxnSpPr>
            <p:nvPr/>
          </p:nvCxnSpPr>
          <p:spPr>
            <a:xfrm>
              <a:off x="803185" y="6452119"/>
              <a:ext cx="105841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1762355"/>
      </p:ext>
    </p:extLst>
  </p:cSld>
  <p:clrMapOvr>
    <a:overrideClrMapping bg1="lt1" tx1="dk1" bg2="lt2" tx2="dk2" accent1="accent1" accent2="accent2" accent3="accent3" accent4="accent4" accent5="accent5" accent6="accent6" hlink="hlink" folHlink="folHlink"/>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60704" y="603504"/>
            <a:ext cx="10058400" cy="1132258"/>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Content Placeholder 3">
            <a:extLst>
              <a:ext uri="{FF2B5EF4-FFF2-40B4-BE49-F238E27FC236}">
                <a16:creationId xmlns:a16="http://schemas.microsoft.com/office/drawing/2014/main" id="{F6F508F0-4C97-9A80-2546-BC6EE3D2732B}"/>
              </a:ext>
            </a:extLst>
          </p:cNvPr>
          <p:cNvSpPr>
            <a:spLocks noGrp="1"/>
          </p:cNvSpPr>
          <p:nvPr>
            <p:ph sz="quarter" idx="15"/>
          </p:nvPr>
        </p:nvSpPr>
        <p:spPr>
          <a:xfrm>
            <a:off x="1060450" y="1828800"/>
            <a:ext cx="4768850" cy="435133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A9AB0DFB-3813-8899-8844-3F65C902B800}"/>
              </a:ext>
            </a:extLst>
          </p:cNvPr>
          <p:cNvSpPr>
            <a:spLocks noGrp="1"/>
          </p:cNvSpPr>
          <p:nvPr>
            <p:ph sz="quarter" idx="16"/>
          </p:nvPr>
        </p:nvSpPr>
        <p:spPr>
          <a:xfrm>
            <a:off x="6363391" y="1828800"/>
            <a:ext cx="4755712" cy="435133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514802D6-419C-4270-A699-E7031986556C}"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13" name="Group 12">
            <a:extLst>
              <a:ext uri="{FF2B5EF4-FFF2-40B4-BE49-F238E27FC236}">
                <a16:creationId xmlns:a16="http://schemas.microsoft.com/office/drawing/2014/main" id="{CB83DEFD-C76A-E192-4470-7F7DCE92CBCE}"/>
              </a:ext>
            </a:extLst>
          </p:cNvPr>
          <p:cNvGrpSpPr/>
          <p:nvPr/>
        </p:nvGrpSpPr>
        <p:grpSpPr>
          <a:xfrm>
            <a:off x="803185" y="0"/>
            <a:ext cx="10585629" cy="6858000"/>
            <a:chOff x="803185" y="0"/>
            <a:chExt cx="10585629" cy="6858000"/>
          </a:xfrm>
        </p:grpSpPr>
        <p:cxnSp>
          <p:nvCxnSpPr>
            <p:cNvPr id="14" name="Straight Connector 13">
              <a:extLst>
                <a:ext uri="{FF2B5EF4-FFF2-40B4-BE49-F238E27FC236}">
                  <a16:creationId xmlns:a16="http://schemas.microsoft.com/office/drawing/2014/main" id="{0EBF15C6-51A3-0039-7C8E-9F5BC53301CA}"/>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2827DB-A570-B094-5067-79A4F7DA7F3C}"/>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DF52F4-C942-A75F-0F4B-911959D2F300}"/>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44BFA9-C671-8332-EC4C-A56CAAB34AEF}"/>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8586775"/>
      </p:ext>
    </p:extLst>
  </p:cSld>
  <p:clrMapOvr>
    <a:overrideClrMapping bg1="lt1" tx1="dk1" bg2="lt2" tx2="dk2" accent1="accent1" accent2="accent2" accent3="accent3" accent4="accent4" accent5="accent5" accent6="accent6" hlink="hlink" folHlink="folHlink"/>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1058011" y="600148"/>
            <a:ext cx="10058400" cy="1133856"/>
          </a:xfrm>
        </p:spPr>
        <p:txBody>
          <a:bodyPr/>
          <a:lstStyle>
            <a:lvl1pPr>
              <a:defRPr>
                <a:solidFill>
                  <a:schemeClr val="tx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1058011" y="1828800"/>
            <a:ext cx="4754880" cy="559834"/>
          </a:xfrm>
        </p:spPr>
        <p:txBody>
          <a:bodyPr anchor="b">
            <a:normAutofit/>
          </a:bodyPr>
          <a:lstStyle>
            <a:lvl1pPr marL="0" indent="0">
              <a:lnSpc>
                <a:spcPct val="90000"/>
              </a:lnSpc>
              <a:buNone/>
              <a:defRPr sz="20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35B8AB-C546-6624-5613-679F649D8004}"/>
              </a:ext>
            </a:extLst>
          </p:cNvPr>
          <p:cNvSpPr>
            <a:spLocks noGrp="1"/>
          </p:cNvSpPr>
          <p:nvPr>
            <p:ph sz="quarter" idx="15"/>
          </p:nvPr>
        </p:nvSpPr>
        <p:spPr>
          <a:xfrm>
            <a:off x="1058011" y="2465752"/>
            <a:ext cx="4754880" cy="37639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53436" y="1828800"/>
            <a:ext cx="4754880" cy="559834"/>
          </a:xfrm>
        </p:spPr>
        <p:txBody>
          <a:bodyPr anchor="b">
            <a:normAutofit/>
          </a:bodyPr>
          <a:lstStyle>
            <a:lvl1pPr marL="0" indent="0">
              <a:lnSpc>
                <a:spcPct val="90000"/>
              </a:lnSpc>
              <a:buNone/>
              <a:defRPr sz="20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a:extLst>
              <a:ext uri="{FF2B5EF4-FFF2-40B4-BE49-F238E27FC236}">
                <a16:creationId xmlns:a16="http://schemas.microsoft.com/office/drawing/2014/main" id="{689131D8-B072-15AB-4C0D-39F0B943B0A9}"/>
              </a:ext>
            </a:extLst>
          </p:cNvPr>
          <p:cNvSpPr>
            <a:spLocks noGrp="1"/>
          </p:cNvSpPr>
          <p:nvPr>
            <p:ph sz="quarter" idx="16"/>
          </p:nvPr>
        </p:nvSpPr>
        <p:spPr>
          <a:xfrm>
            <a:off x="6353436" y="2465752"/>
            <a:ext cx="4754880" cy="37639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lvl1pPr>
              <a:defRPr>
                <a:solidFill>
                  <a:schemeClr val="tx1"/>
                </a:solidFill>
              </a:defRPr>
            </a:lvl1pPr>
          </a:lstStyle>
          <a:p>
            <a:fld id="{B7C0F1DD-38C1-462C-A697-E8DF52FBE341}" type="datetime1">
              <a:rPr lang="en-US" smtClean="0"/>
              <a:t>1/24/2026</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15" name="Group 14">
            <a:extLst>
              <a:ext uri="{FF2B5EF4-FFF2-40B4-BE49-F238E27FC236}">
                <a16:creationId xmlns:a16="http://schemas.microsoft.com/office/drawing/2014/main" id="{2E70A967-D43A-531B-AB77-B7D2DE7E4B0F}"/>
              </a:ext>
            </a:extLst>
          </p:cNvPr>
          <p:cNvGrpSpPr/>
          <p:nvPr/>
        </p:nvGrpSpPr>
        <p:grpSpPr>
          <a:xfrm>
            <a:off x="803185" y="0"/>
            <a:ext cx="10585629" cy="6858000"/>
            <a:chOff x="803185" y="0"/>
            <a:chExt cx="10585629" cy="6858000"/>
          </a:xfrm>
        </p:grpSpPr>
        <p:cxnSp>
          <p:nvCxnSpPr>
            <p:cNvPr id="16" name="Straight Connector 15">
              <a:extLst>
                <a:ext uri="{FF2B5EF4-FFF2-40B4-BE49-F238E27FC236}">
                  <a16:creationId xmlns:a16="http://schemas.microsoft.com/office/drawing/2014/main" id="{61B1175E-A767-B7AB-D265-9256ECCA8E8A}"/>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29F5B2-C13B-2102-792E-E51F1738D2A8}"/>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5C2A7D0-2242-BB3D-AC3F-126E076FC3A1}"/>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0BEB2B-F33C-CFC6-3060-70CD260293DE}"/>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6229888"/>
      </p:ext>
    </p:extLst>
  </p:cSld>
  <p:clrMapOvr>
    <a:overrideClrMapping bg1="lt1" tx1="dk1" bg2="lt2" tx2="dk2" accent1="accent1" accent2="accent2" accent3="accent3" accent4="accent4" accent5="accent5" accent6="accent6" hlink="hlink" folHlink="folHlink"/>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060704" y="603504"/>
            <a:ext cx="10058400" cy="1132258"/>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lvl1pPr>
              <a:defRPr>
                <a:solidFill>
                  <a:schemeClr val="tx1"/>
                </a:solidFill>
              </a:defRPr>
            </a:lvl1pPr>
          </a:lstStyle>
          <a:p>
            <a:fld id="{B15132D0-A4B5-4DFA-9485-CB2E482EE77C}" type="datetime1">
              <a:rPr lang="en-US" smtClean="0"/>
              <a:t>1/24/2026</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11" name="Group 10">
            <a:extLst>
              <a:ext uri="{FF2B5EF4-FFF2-40B4-BE49-F238E27FC236}">
                <a16:creationId xmlns:a16="http://schemas.microsoft.com/office/drawing/2014/main" id="{570C8D4F-961C-9DE3-2BE6-ABBC18355BC3}"/>
              </a:ext>
            </a:extLst>
          </p:cNvPr>
          <p:cNvGrpSpPr/>
          <p:nvPr/>
        </p:nvGrpSpPr>
        <p:grpSpPr>
          <a:xfrm>
            <a:off x="803185" y="0"/>
            <a:ext cx="10585629" cy="6858000"/>
            <a:chOff x="803185" y="0"/>
            <a:chExt cx="10585629" cy="6858000"/>
          </a:xfrm>
        </p:grpSpPr>
        <p:cxnSp>
          <p:nvCxnSpPr>
            <p:cNvPr id="12" name="Straight Connector 11">
              <a:extLst>
                <a:ext uri="{FF2B5EF4-FFF2-40B4-BE49-F238E27FC236}">
                  <a16:creationId xmlns:a16="http://schemas.microsoft.com/office/drawing/2014/main" id="{E145383D-28A9-C0D3-8E3D-AA7533D29252}"/>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B585A5-22BA-F43D-07BD-3BB57145B241}"/>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437C88-1694-66DE-88F2-5F80E4367732}"/>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75A774-D186-6B8B-F966-423BE24E4669}"/>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3854856"/>
      </p:ext>
    </p:extLst>
  </p:cSld>
  <p:clrMapOvr>
    <a:overrideClrMapping bg1="lt1" tx1="dk1" bg2="lt2" tx2="dk2" accent1="accent1" accent2="accent2" accent3="accent3" accent4="accent4" accent5="accent5" accent6="accent6" hlink="hlink" folHlink="folHlink"/>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Empty">
    <p:bg>
      <p:bgPr>
        <a:solidFill>
          <a:schemeClr val="accent3"/>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lvl1pPr>
              <a:defRPr>
                <a:solidFill>
                  <a:schemeClr val="tx1"/>
                </a:solidFill>
              </a:defRPr>
            </a:lvl1pPr>
          </a:lstStyle>
          <a:p>
            <a:fld id="{2EC83663-489C-4B0C-BB79-FC178A8643C9}" type="datetime1">
              <a:rPr lang="en-US" smtClean="0"/>
              <a:t>1/24/2026</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10" name="Group 9">
            <a:extLst>
              <a:ext uri="{FF2B5EF4-FFF2-40B4-BE49-F238E27FC236}">
                <a16:creationId xmlns:a16="http://schemas.microsoft.com/office/drawing/2014/main" id="{A5ECB350-6B4D-5D25-5FB0-D995BE7D095F}"/>
              </a:ext>
            </a:extLst>
          </p:cNvPr>
          <p:cNvGrpSpPr/>
          <p:nvPr/>
        </p:nvGrpSpPr>
        <p:grpSpPr>
          <a:xfrm>
            <a:off x="803185" y="0"/>
            <a:ext cx="10585629" cy="6858000"/>
            <a:chOff x="803185" y="0"/>
            <a:chExt cx="10585629" cy="6858000"/>
          </a:xfrm>
        </p:grpSpPr>
        <p:cxnSp>
          <p:nvCxnSpPr>
            <p:cNvPr id="11" name="Straight Connector 10">
              <a:extLst>
                <a:ext uri="{FF2B5EF4-FFF2-40B4-BE49-F238E27FC236}">
                  <a16:creationId xmlns:a16="http://schemas.microsoft.com/office/drawing/2014/main" id="{614889B8-EF0E-CC96-E345-4814F56ED6D9}"/>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0EF97A-5CED-BE43-C066-ED89AE049BD0}"/>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CB1FB5-CA0E-AFAB-5607-844D9592A240}"/>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AA5556-E509-ED49-F4BE-6F664377F5B7}"/>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539011"/>
      </p:ext>
    </p:extLst>
  </p:cSld>
  <p:clrMapOvr>
    <a:overrideClrMapping bg1="lt1" tx1="dk1" bg2="lt2" tx2="dk2" accent1="accent1" accent2="accent2" accent3="accent3" accent4="accent4" accent5="accent5" accent6="accent6" hlink="hlink" folHlink="folHlink"/>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207008" y="786384"/>
            <a:ext cx="2926080" cy="1737360"/>
          </a:xfrm>
        </p:spPr>
        <p:txBody>
          <a:bodyPr anchor="t">
            <a:normAutofit/>
          </a:bodyPr>
          <a:lstStyle>
            <a:lvl1pPr>
              <a:defRPr sz="3200">
                <a:solidFill>
                  <a:schemeClr val="tx1"/>
                </a:solidFill>
              </a:defRPr>
            </a:lvl1pPr>
          </a:lstStyle>
          <a:p>
            <a:r>
              <a:rPr lang="en-US"/>
              <a:t>Click to edit Master title style</a:t>
            </a:r>
            <a:endParaRPr lang="en-US" dirty="0"/>
          </a:p>
        </p:txBody>
      </p:sp>
      <p:sp>
        <p:nvSpPr>
          <p:cNvPr id="14" name="Footer Placeholder 13">
            <a:extLst>
              <a:ext uri="{FF2B5EF4-FFF2-40B4-BE49-F238E27FC236}">
                <a16:creationId xmlns:a16="http://schemas.microsoft.com/office/drawing/2014/main" id="{06EDF8B4-9629-39C1-DDBF-A5485B241DB4}"/>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207008" y="2651760"/>
            <a:ext cx="2926080" cy="3383280"/>
          </a:xfrm>
        </p:spPr>
        <p:txBody>
          <a:bodyPr anchor="t">
            <a:normAutofit/>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297680" y="786382"/>
            <a:ext cx="6766560" cy="5486400"/>
          </a:xfrm>
        </p:spPr>
        <p:txBody>
          <a:bodyPr>
            <a:normAutofit/>
          </a:bodyPr>
          <a:lstStyle>
            <a:lvl1pPr marL="285750" indent="-285750">
              <a:buFont typeface="Arial" panose="020B0604020202020204" pitchFamily="34" charset="0"/>
              <a:buChar char="•"/>
              <a:defRPr sz="1400">
                <a:solidFill>
                  <a:schemeClr val="tx1"/>
                </a:solidFill>
              </a:defRPr>
            </a:lvl1pPr>
            <a:lvl2pPr marL="514350" indent="-285750">
              <a:buFont typeface="Arial" panose="020B0604020202020204" pitchFamily="34" charset="0"/>
              <a:buChar char="•"/>
              <a:defRPr sz="1400">
                <a:solidFill>
                  <a:schemeClr val="tx1"/>
                </a:solidFill>
              </a:defRPr>
            </a:lvl2pPr>
            <a:lvl3pPr marL="742950" indent="-285750">
              <a:buFont typeface="Arial" panose="020B0604020202020204" pitchFamily="34" charset="0"/>
              <a:buChar char="•"/>
              <a:defRPr sz="1400">
                <a:solidFill>
                  <a:schemeClr val="tx1"/>
                </a:solidFill>
              </a:defRPr>
            </a:lvl3pPr>
            <a:lvl4pPr marL="971550" indent="-285750">
              <a:buFont typeface="Arial" panose="020B0604020202020204" pitchFamily="34" charset="0"/>
              <a:buChar char="•"/>
              <a:defRPr sz="1400" b="0">
                <a:solidFill>
                  <a:schemeClr val="tx1"/>
                </a:solidFill>
              </a:defRPr>
            </a:lvl4pPr>
            <a:lvl5pPr marL="1200150" indent="-285750">
              <a:buFont typeface="Arial" panose="020B0604020202020204" pitchFamily="34" charset="0"/>
              <a:buChar char="•"/>
              <a:defRPr sz="1400" b="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12">
            <a:extLst>
              <a:ext uri="{FF2B5EF4-FFF2-40B4-BE49-F238E27FC236}">
                <a16:creationId xmlns:a16="http://schemas.microsoft.com/office/drawing/2014/main" id="{2EAB326A-0996-8BBC-BFAF-29A228B198CC}"/>
              </a:ext>
            </a:extLst>
          </p:cNvPr>
          <p:cNvSpPr>
            <a:spLocks noGrp="1"/>
          </p:cNvSpPr>
          <p:nvPr>
            <p:ph type="dt" sz="half" idx="10"/>
          </p:nvPr>
        </p:nvSpPr>
        <p:spPr/>
        <p:txBody>
          <a:bodyPr/>
          <a:lstStyle>
            <a:lvl1pPr>
              <a:defRPr>
                <a:solidFill>
                  <a:schemeClr val="tx1"/>
                </a:solidFill>
              </a:defRPr>
            </a:lvl1pPr>
          </a:lstStyle>
          <a:p>
            <a:fld id="{C41BEF89-672A-4E25-926B-58E382525C3F}" type="datetime1">
              <a:rPr lang="en-US" smtClean="0"/>
              <a:t>1/24/2026</a:t>
            </a:fld>
            <a:endParaRPr lang="en-US" dirty="0"/>
          </a:p>
        </p:txBody>
      </p:sp>
      <p:sp>
        <p:nvSpPr>
          <p:cNvPr id="15" name="Slide Number Placeholder 14">
            <a:extLst>
              <a:ext uri="{FF2B5EF4-FFF2-40B4-BE49-F238E27FC236}">
                <a16:creationId xmlns:a16="http://schemas.microsoft.com/office/drawing/2014/main" id="{3AE9EB23-C42E-AFD9-410F-5D3A9B47373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8" name="Group 7">
            <a:extLst>
              <a:ext uri="{FF2B5EF4-FFF2-40B4-BE49-F238E27FC236}">
                <a16:creationId xmlns:a16="http://schemas.microsoft.com/office/drawing/2014/main" id="{8179AB9D-F8E4-DA67-2113-2CB4FAAA3FE3}"/>
              </a:ext>
            </a:extLst>
          </p:cNvPr>
          <p:cNvGrpSpPr/>
          <p:nvPr/>
        </p:nvGrpSpPr>
        <p:grpSpPr>
          <a:xfrm>
            <a:off x="803185" y="0"/>
            <a:ext cx="10585629" cy="6858000"/>
            <a:chOff x="803185" y="0"/>
            <a:chExt cx="10585629" cy="6858000"/>
          </a:xfrm>
        </p:grpSpPr>
        <p:cxnSp>
          <p:nvCxnSpPr>
            <p:cNvPr id="9" name="Straight Connector 8">
              <a:extLst>
                <a:ext uri="{FF2B5EF4-FFF2-40B4-BE49-F238E27FC236}">
                  <a16:creationId xmlns:a16="http://schemas.microsoft.com/office/drawing/2014/main" id="{4D1AF63C-58A3-D664-0F8A-2F866DE99229}"/>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7353FA6-146A-25CD-A52A-50A0DBA7C441}"/>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D17F74-4821-8F53-7E3E-BD10714CA13A}"/>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CBD083B-641D-8442-0510-78BC3BDFF82E}"/>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8834922"/>
      </p:ext>
    </p:extLst>
  </p:cSld>
  <p:clrMapOvr>
    <a:overrideClrMapping bg1="lt1" tx1="dk1" bg2="lt2" tx2="dk2" accent1="accent1" accent2="accent2" accent3="accent3" accent4="accent4" accent5="accent5" accent6="accent6" hlink="hlink" folHlink="folHlink"/>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207008" y="786384"/>
            <a:ext cx="3595634" cy="1920240"/>
          </a:xfrm>
        </p:spPr>
        <p:txBody>
          <a:bodyPr anchor="t">
            <a:normAutofit/>
          </a:bodyPr>
          <a:lstStyle>
            <a:lvl1pPr>
              <a:defRPr sz="3200">
                <a:solidFill>
                  <a:schemeClr val="tx1"/>
                </a:solidFill>
              </a:defRPr>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207008" y="2752344"/>
            <a:ext cx="3585586" cy="3291840"/>
          </a:xfrm>
        </p:spPr>
        <p:txBody>
          <a:bodyPr anchor="b"/>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063318" y="402336"/>
            <a:ext cx="6328768" cy="6053328"/>
          </a:xfrm>
          <a:blipFill dpi="0" rotWithShape="1">
            <a:blip r:embed="rId2">
              <a:alphaModFix amt="20000"/>
              <a:extLst>
                <a:ext uri="{BEBA8EAE-BF5A-486C-A8C5-ECC9F3942E4B}">
                  <a14:imgProps xmlns:a14="http://schemas.microsoft.com/office/drawing/2010/main">
                    <a14:imgLayer r:embed="rId3">
                      <a14:imgEffect>
                        <a14:saturation sat="0"/>
                      </a14:imgEffect>
                      <a14:imgEffect>
                        <a14:brightnessContrast bright="-27000" contrast="59000"/>
                      </a14:imgEffect>
                    </a14:imgLayer>
                  </a14:imgProps>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lvl1pPr>
              <a:defRPr>
                <a:solidFill>
                  <a:schemeClr val="tx1"/>
                </a:solidFill>
              </a:defRPr>
            </a:lvl1pPr>
          </a:lstStyle>
          <a:p>
            <a:fld id="{9931E9BD-2556-46EE-BDF5-EE03A42C0687}" type="datetime1">
              <a:rPr lang="en-US" smtClean="0"/>
              <a:t>1/24/2026</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8" name="Straight Connector 7">
            <a:extLst>
              <a:ext uri="{FF2B5EF4-FFF2-40B4-BE49-F238E27FC236}">
                <a16:creationId xmlns:a16="http://schemas.microsoft.com/office/drawing/2014/main" id="{DF475923-C72A-59CC-2F27-3B42DE9E23C1}"/>
              </a:ext>
            </a:extLst>
          </p:cNvPr>
          <p:cNvCxnSpPr/>
          <p:nvPr/>
        </p:nvCxnSpPr>
        <p:spPr>
          <a:xfrm>
            <a:off x="5044948" y="402336"/>
            <a:ext cx="0" cy="60533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44E6E6F-31C5-280B-B965-1DCA584FB10B}"/>
              </a:ext>
            </a:extLst>
          </p:cNvPr>
          <p:cNvGrpSpPr/>
          <p:nvPr/>
        </p:nvGrpSpPr>
        <p:grpSpPr>
          <a:xfrm>
            <a:off x="803185" y="0"/>
            <a:ext cx="10585629" cy="6858000"/>
            <a:chOff x="803185" y="0"/>
            <a:chExt cx="10585629" cy="6858000"/>
          </a:xfrm>
        </p:grpSpPr>
        <p:cxnSp>
          <p:nvCxnSpPr>
            <p:cNvPr id="10" name="Straight Connector 9">
              <a:extLst>
                <a:ext uri="{FF2B5EF4-FFF2-40B4-BE49-F238E27FC236}">
                  <a16:creationId xmlns:a16="http://schemas.microsoft.com/office/drawing/2014/main" id="{E46DD8FB-C3C8-02D7-0EEC-1FA8A0E72EE2}"/>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287276-FB86-B497-EB85-08D57647FCBA}"/>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AFABFB-CCBD-F586-5A5B-F739C98FEB06}"/>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33A7C7-3944-5EFF-0F5A-CD13C776DD13}"/>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4717006"/>
      </p:ext>
    </p:extLst>
  </p:cSld>
  <p:clrMapOvr>
    <a:overrideClrMapping bg1="lt1" tx1="dk1" bg2="lt2" tx2="dk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207008" y="786384"/>
            <a:ext cx="7342307" cy="2085339"/>
          </a:xfrm>
        </p:spPr>
        <p:txBody>
          <a:bodyPr anchor="b">
            <a:noAutofit/>
          </a:bodyPr>
          <a:lstStyle>
            <a:lvl1pPr>
              <a:defRPr sz="600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207008" y="3594099"/>
            <a:ext cx="9601200" cy="237744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C89BE370-40DD-429A-ADED-41858713F7D9}" type="datetime1">
              <a:rPr lang="en-US" smtClean="0"/>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CFF997AB-1CB0-F155-5BD6-8AD0DF5F9C8C}"/>
              </a:ext>
            </a:extLst>
          </p:cNvPr>
          <p:cNvGrpSpPr/>
          <p:nvPr/>
        </p:nvGrpSpPr>
        <p:grpSpPr>
          <a:xfrm>
            <a:off x="803185" y="0"/>
            <a:ext cx="10585629" cy="6858000"/>
            <a:chOff x="803185" y="0"/>
            <a:chExt cx="10585629" cy="6858000"/>
          </a:xfrm>
        </p:grpSpPr>
        <p:cxnSp>
          <p:nvCxnSpPr>
            <p:cNvPr id="7" name="Straight Connector 6">
              <a:extLst>
                <a:ext uri="{FF2B5EF4-FFF2-40B4-BE49-F238E27FC236}">
                  <a16:creationId xmlns:a16="http://schemas.microsoft.com/office/drawing/2014/main" id="{5CD1A663-8D32-81FC-CF0E-3943276FC5BD}"/>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8FB5FE-FF71-6B7B-03A4-B78EA9E50FE7}"/>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4967FC-68C7-FF99-F0D4-F11F22519D8E}"/>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0437DFC-E04A-54B1-CFEA-8D9349D6EB77}"/>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0692607"/>
      </p:ext>
    </p:extLst>
  </p:cSld>
  <p:clrMapOvr>
    <a:overrideClrMapping bg1="dk1" tx1="lt1" bg2="dk2" tx2="lt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207008" y="786384"/>
            <a:ext cx="8430767" cy="2520011"/>
          </a:xfrm>
        </p:spPr>
        <p:txBody>
          <a:bodyPr anchor="b">
            <a:noAutofit/>
          </a:bodyPr>
          <a:lstStyle>
            <a:lvl1pPr>
              <a:defRPr sz="6000">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207008" y="3622673"/>
            <a:ext cx="8430639" cy="1609344"/>
          </a:xfrm>
        </p:spPr>
        <p:txBody>
          <a:bodyPr>
            <a:noAutofit/>
          </a:bodyPr>
          <a:lstStyle>
            <a:lvl1pPr marL="0" indent="0">
              <a:buNone/>
              <a:defRPr sz="1800">
                <a:solidFill>
                  <a:schemeClr val="tx1"/>
                </a:solidFill>
              </a:defRPr>
            </a:lvl1pPr>
            <a:lvl2pPr marL="228600" indent="0">
              <a:buNone/>
              <a:defRPr sz="16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FB744B83-DEC6-42A9-90ED-B3D6C76A8643}" type="datetime1">
              <a:rPr lang="en-US" smtClean="0"/>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F4604B72-3E24-1723-74C9-C1E295269A19}"/>
              </a:ext>
            </a:extLst>
          </p:cNvPr>
          <p:cNvGrpSpPr/>
          <p:nvPr/>
        </p:nvGrpSpPr>
        <p:grpSpPr>
          <a:xfrm>
            <a:off x="803185" y="0"/>
            <a:ext cx="10585629" cy="6858000"/>
            <a:chOff x="803185" y="0"/>
            <a:chExt cx="10585629" cy="6858000"/>
          </a:xfrm>
        </p:grpSpPr>
        <p:cxnSp>
          <p:nvCxnSpPr>
            <p:cNvPr id="8" name="Straight Connector 7">
              <a:extLst>
                <a:ext uri="{FF2B5EF4-FFF2-40B4-BE49-F238E27FC236}">
                  <a16:creationId xmlns:a16="http://schemas.microsoft.com/office/drawing/2014/main" id="{2CEF3A60-0DC4-008A-49C8-C3FD46FA3B85}"/>
                </a:ext>
              </a:extLst>
            </p:cNvPr>
            <p:cNvCxnSpPr/>
            <p:nvPr/>
          </p:nvCxnSpPr>
          <p:spPr>
            <a:xfrm>
              <a:off x="80467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618110-A634-DE8C-5B6D-35477E47ED21}"/>
                </a:ext>
              </a:extLst>
            </p:cNvPr>
            <p:cNvCxnSpPr>
              <a:cxnSpLocks/>
            </p:cNvCxnSpPr>
            <p:nvPr/>
          </p:nvCxnSpPr>
          <p:spPr>
            <a:xfrm>
              <a:off x="803185" y="393192"/>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8E21D7-A780-C513-5EB6-4A6C625665CC}"/>
                </a:ext>
              </a:extLst>
            </p:cNvPr>
            <p:cNvCxnSpPr>
              <a:cxnSpLocks/>
            </p:cNvCxnSpPr>
            <p:nvPr/>
          </p:nvCxnSpPr>
          <p:spPr>
            <a:xfrm>
              <a:off x="11388814"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2C4757-1CA9-394F-33BF-C5A9D77182F9}"/>
                </a:ext>
              </a:extLst>
            </p:cNvPr>
            <p:cNvCxnSpPr>
              <a:cxnSpLocks/>
            </p:cNvCxnSpPr>
            <p:nvPr/>
          </p:nvCxnSpPr>
          <p:spPr>
            <a:xfrm>
              <a:off x="803185" y="6452119"/>
              <a:ext cx="105841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955284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tent with Picture 5">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FE64AB8-5CDA-105D-40FF-06105F0CAFAB}"/>
              </a:ext>
              <a:ext uri="{C183D7F6-B498-43B3-948B-1728B52AA6E4}">
                <adec:decorative xmlns:adec="http://schemas.microsoft.com/office/drawing/2017/decorative" val="1"/>
              </a:ext>
            </a:extLst>
          </p:cNvPr>
          <p:cNvCxnSpPr>
            <a:cxnSpLocks/>
          </p:cNvCxnSpPr>
          <p:nvPr/>
        </p:nvCxnSpPr>
        <p:spPr>
          <a:xfrm>
            <a:off x="4800600" y="6210300"/>
            <a:ext cx="6705600"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05651F4-3862-056A-CAA1-54D59C5C0C31}"/>
              </a:ext>
            </a:extLst>
          </p:cNvPr>
          <p:cNvSpPr>
            <a:spLocks noGrp="1"/>
          </p:cNvSpPr>
          <p:nvPr>
            <p:ph type="pic" sz="quarter" idx="13" hasCustomPrompt="1"/>
          </p:nvPr>
        </p:nvSpPr>
        <p:spPr>
          <a:xfrm>
            <a:off x="0" y="0"/>
            <a:ext cx="4114800" cy="68580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3428999" y="0"/>
            <a:ext cx="6019801" cy="1593908"/>
          </a:xfrm>
        </p:spPr>
        <p:txBody>
          <a:bodyPr lIns="137160" rIns="274320" bIns="137160"/>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701509" y="1741394"/>
            <a:ext cx="6105157" cy="3843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4701508" y="6029868"/>
            <a:ext cx="2020824" cy="365125"/>
          </a:xfrm>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A33876A1-EAF9-4915-94FE-FB92EEABD687}"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14941314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6584950" cy="6858000"/>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8" name="Title 7">
            <a:extLst>
              <a:ext uri="{FF2B5EF4-FFF2-40B4-BE49-F238E27FC236}">
                <a16:creationId xmlns:a16="http://schemas.microsoft.com/office/drawing/2014/main" id="{49EADE56-83C3-A0FE-16E6-4951D485245E}"/>
              </a:ext>
            </a:extLst>
          </p:cNvPr>
          <p:cNvSpPr>
            <a:spLocks noGrp="1"/>
          </p:cNvSpPr>
          <p:nvPr>
            <p:ph type="title"/>
          </p:nvPr>
        </p:nvSpPr>
        <p:spPr>
          <a:xfrm>
            <a:off x="5225142" y="1129552"/>
            <a:ext cx="6305441" cy="3475237"/>
          </a:xfrm>
        </p:spPr>
        <p:txBody>
          <a:bodyPr anchor="b">
            <a:normAutofit/>
          </a:bodyPr>
          <a:lstStyle>
            <a:lvl1pPr>
              <a:defRPr sz="5400" baseline="0">
                <a:solidFill>
                  <a:schemeClr val="bg1"/>
                </a:solidFill>
                <a:highlight>
                  <a:srgbClr val="000000"/>
                </a:highlight>
              </a:defRPr>
            </a:lvl1pPr>
          </a:lstStyle>
          <a:p>
            <a:r>
              <a:rPr lang="en-US" dirty="0"/>
              <a:t>Click to edit Master title style</a:t>
            </a:r>
          </a:p>
        </p:txBody>
      </p:sp>
      <p:sp>
        <p:nvSpPr>
          <p:cNvPr id="12" name="Text Placeholder 11">
            <a:extLst>
              <a:ext uri="{FF2B5EF4-FFF2-40B4-BE49-F238E27FC236}">
                <a16:creationId xmlns:a16="http://schemas.microsoft.com/office/drawing/2014/main" id="{2A12605A-4E59-2133-7372-7B21BC55C9F5}"/>
              </a:ext>
            </a:extLst>
          </p:cNvPr>
          <p:cNvSpPr>
            <a:spLocks noGrp="1"/>
          </p:cNvSpPr>
          <p:nvPr>
            <p:ph type="body" sz="quarter" idx="14"/>
          </p:nvPr>
        </p:nvSpPr>
        <p:spPr>
          <a:xfrm>
            <a:off x="7169150" y="4730750"/>
            <a:ext cx="4205288" cy="1185863"/>
          </a:xfrm>
        </p:spPr>
        <p:txBody>
          <a:bodyPr>
            <a:normAutofit/>
          </a:bodyPr>
          <a:lstStyle>
            <a:lvl1pPr marL="0" indent="0">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1/24/2026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00435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D96F6A0-07FF-1828-19D1-FE1D9B92187E}"/>
              </a:ext>
            </a:extLst>
          </p:cNvPr>
          <p:cNvSpPr>
            <a:spLocks noGrp="1"/>
          </p:cNvSpPr>
          <p:nvPr>
            <p:ph type="title"/>
          </p:nvPr>
        </p:nvSpPr>
        <p:spPr>
          <a:xfrm>
            <a:off x="621792" y="548640"/>
            <a:ext cx="11060134" cy="731520"/>
          </a:xfrm>
        </p:spPr>
        <p:txBody>
          <a:bodyPr>
            <a:normAutofit/>
          </a:bodyPr>
          <a:lstStyle>
            <a:lvl1pPr>
              <a:defRPr sz="4000">
                <a:solidFill>
                  <a:schemeClr val="bg1"/>
                </a:solidFill>
                <a:highlight>
                  <a:srgbClr val="000000"/>
                </a:highlight>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21792" y="1463040"/>
            <a:ext cx="11064240" cy="493776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1/24/2026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953866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with Pictur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6858000"/>
          </a:xfrm>
          <a:blipFill>
            <a:blip r:embed="rId2">
              <a:alphaModFix amt="70000"/>
            </a:blip>
            <a:stretch>
              <a:fillRect l="-1" r="-1"/>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5" name="Title 4">
            <a:extLst>
              <a:ext uri="{FF2B5EF4-FFF2-40B4-BE49-F238E27FC236}">
                <a16:creationId xmlns:a16="http://schemas.microsoft.com/office/drawing/2014/main" id="{C859CFCC-A209-BC62-7D95-E14802747B73}"/>
              </a:ext>
            </a:extLst>
          </p:cNvPr>
          <p:cNvSpPr>
            <a:spLocks noGrp="1"/>
          </p:cNvSpPr>
          <p:nvPr>
            <p:ph type="title"/>
          </p:nvPr>
        </p:nvSpPr>
        <p:spPr>
          <a:xfrm>
            <a:off x="365760" y="4578236"/>
            <a:ext cx="11460480" cy="1005840"/>
          </a:xfrm>
        </p:spPr>
        <p:txBody>
          <a:bodyPr>
            <a:normAutofit/>
          </a:bodyPr>
          <a:lstStyle>
            <a:lvl1pPr>
              <a:defRPr sz="6000">
                <a:solidFill>
                  <a:schemeClr val="bg1"/>
                </a:solidFill>
                <a:highlight>
                  <a:srgbClr val="000000"/>
                </a:highlight>
              </a:defRPr>
            </a:lvl1pPr>
          </a:lstStyle>
          <a:p>
            <a:r>
              <a:rPr lang="en-US" dirty="0"/>
              <a:t>Click to edit Master title style</a:t>
            </a:r>
          </a:p>
        </p:txBody>
      </p:sp>
      <p:sp>
        <p:nvSpPr>
          <p:cNvPr id="8" name="Text Placeholder 7">
            <a:extLst>
              <a:ext uri="{FF2B5EF4-FFF2-40B4-BE49-F238E27FC236}">
                <a16:creationId xmlns:a16="http://schemas.microsoft.com/office/drawing/2014/main" id="{B4A8C58E-A6CA-D397-8711-C68CD070C4BC}"/>
              </a:ext>
            </a:extLst>
          </p:cNvPr>
          <p:cNvSpPr>
            <a:spLocks noGrp="1"/>
          </p:cNvSpPr>
          <p:nvPr>
            <p:ph type="body" sz="quarter" idx="14"/>
          </p:nvPr>
        </p:nvSpPr>
        <p:spPr>
          <a:xfrm>
            <a:off x="1013460" y="5668625"/>
            <a:ext cx="10813415" cy="480373"/>
          </a:xfrm>
        </p:spPr>
        <p:txBody>
          <a:bodyPr>
            <a:normAutofit/>
          </a:bodyPr>
          <a:lstStyle>
            <a:lvl1pPr marL="0" indent="0">
              <a:buNone/>
              <a:defRPr sz="20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25208933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with Picture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596128" y="0"/>
            <a:ext cx="6595872" cy="6858000"/>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8" name="Title 7">
            <a:extLst>
              <a:ext uri="{FF2B5EF4-FFF2-40B4-BE49-F238E27FC236}">
                <a16:creationId xmlns:a16="http://schemas.microsoft.com/office/drawing/2014/main" id="{CFCD2E37-9854-D80D-B906-C29C37FAACC5}"/>
              </a:ext>
            </a:extLst>
          </p:cNvPr>
          <p:cNvSpPr>
            <a:spLocks noGrp="1"/>
          </p:cNvSpPr>
          <p:nvPr>
            <p:ph type="title"/>
          </p:nvPr>
        </p:nvSpPr>
        <p:spPr>
          <a:xfrm>
            <a:off x="365758" y="411480"/>
            <a:ext cx="6309360" cy="3739896"/>
          </a:xfrm>
        </p:spPr>
        <p:txBody>
          <a:bodyPr>
            <a:normAutofit/>
          </a:bodyPr>
          <a:lstStyle>
            <a:lvl1pPr>
              <a:defRPr sz="5400">
                <a:solidFill>
                  <a:schemeClr val="bg1"/>
                </a:solidFill>
                <a:highlight>
                  <a:srgbClr val="000000"/>
                </a:highlight>
              </a:defRPr>
            </a:lvl1pPr>
          </a:lstStyle>
          <a:p>
            <a:r>
              <a:rPr lang="en-US" dirty="0"/>
              <a:t>Click to edit Master title style</a:t>
            </a:r>
          </a:p>
        </p:txBody>
      </p:sp>
      <p:sp>
        <p:nvSpPr>
          <p:cNvPr id="12" name="Text Placeholder 11">
            <a:extLst>
              <a:ext uri="{FF2B5EF4-FFF2-40B4-BE49-F238E27FC236}">
                <a16:creationId xmlns:a16="http://schemas.microsoft.com/office/drawing/2014/main" id="{927C0618-21FB-9390-740F-2734A4B2C28F}"/>
              </a:ext>
            </a:extLst>
          </p:cNvPr>
          <p:cNvSpPr>
            <a:spLocks noGrp="1"/>
          </p:cNvSpPr>
          <p:nvPr>
            <p:ph type="body" sz="quarter" idx="17"/>
          </p:nvPr>
        </p:nvSpPr>
        <p:spPr>
          <a:xfrm>
            <a:off x="365125" y="4873625"/>
            <a:ext cx="4206875" cy="1381125"/>
          </a:xfrm>
        </p:spPr>
        <p:txBody>
          <a:bodyPr anchor="b">
            <a:normAutofit/>
          </a:bodyPr>
          <a:lstStyle>
            <a:lvl1pPr marL="0" indent="0">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6D9281F2-D41E-9A50-1809-3B8BE4C397CF}"/>
              </a:ext>
            </a:extLst>
          </p:cNvPr>
          <p:cNvSpPr>
            <a:spLocks noGrp="1"/>
          </p:cNvSpPr>
          <p:nvPr>
            <p:ph type="dt" sz="half" idx="14"/>
          </p:nvPr>
        </p:nvSpPr>
        <p:spPr>
          <a:xfrm>
            <a:off x="137160" y="6453002"/>
            <a:ext cx="914400" cy="365125"/>
          </a:xfrm>
        </p:spPr>
        <p:txBody>
          <a:bodyPr/>
          <a:lstStyle/>
          <a:p>
            <a:fld id="{D291CE83-67BA-4B15-B48A-7DC5C0636664}" type="datetime1">
              <a:rPr lang="en-US" smtClean="0"/>
              <a:t>1/24/2026</a:t>
            </a:fld>
            <a:endParaRPr lang="en-US" dirty="0"/>
          </a:p>
        </p:txBody>
      </p:sp>
      <p:sp>
        <p:nvSpPr>
          <p:cNvPr id="5" name="Footer Placeholder 4">
            <a:extLst>
              <a:ext uri="{FF2B5EF4-FFF2-40B4-BE49-F238E27FC236}">
                <a16:creationId xmlns:a16="http://schemas.microsoft.com/office/drawing/2014/main" id="{E9E57431-3702-2B75-B5FF-84422A85DBDF}"/>
              </a:ext>
            </a:extLst>
          </p:cNvPr>
          <p:cNvSpPr>
            <a:spLocks noGrp="1"/>
          </p:cNvSpPr>
          <p:nvPr>
            <p:ph type="ftr" sz="quarter" idx="15"/>
          </p:nvPr>
        </p:nvSpPr>
        <p:spPr>
          <a:xfrm>
            <a:off x="2061086" y="6453002"/>
            <a:ext cx="2805405" cy="365125"/>
          </a:xfrm>
        </p:spPr>
        <p:txBody>
          <a:bodyPr/>
          <a:lstStyle/>
          <a:p>
            <a:r>
              <a:rPr lang="en-US" dirty="0"/>
              <a:t>Sample Footer Text</a:t>
            </a:r>
          </a:p>
        </p:txBody>
      </p:sp>
      <p:sp>
        <p:nvSpPr>
          <p:cNvPr id="6" name="Slide Number Placeholder 5">
            <a:extLst>
              <a:ext uri="{FF2B5EF4-FFF2-40B4-BE49-F238E27FC236}">
                <a16:creationId xmlns:a16="http://schemas.microsoft.com/office/drawing/2014/main" id="{5F43A420-FE13-2F4D-C208-338D8B00A6FC}"/>
              </a:ext>
            </a:extLst>
          </p:cNvPr>
          <p:cNvSpPr>
            <a:spLocks noGrp="1"/>
          </p:cNvSpPr>
          <p:nvPr>
            <p:ph type="sldNum" sz="quarter" idx="16"/>
          </p:nvPr>
        </p:nvSpPr>
        <p:spPr>
          <a:xfrm>
            <a:off x="4895519" y="6453002"/>
            <a:ext cx="379443"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1789495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with Picture 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4986425"/>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5" name="Title 4">
            <a:extLst>
              <a:ext uri="{FF2B5EF4-FFF2-40B4-BE49-F238E27FC236}">
                <a16:creationId xmlns:a16="http://schemas.microsoft.com/office/drawing/2014/main" id="{3219ACF5-397A-E5C4-7B24-185F5D614B27}"/>
              </a:ext>
            </a:extLst>
          </p:cNvPr>
          <p:cNvSpPr>
            <a:spLocks noGrp="1"/>
          </p:cNvSpPr>
          <p:nvPr>
            <p:ph type="title"/>
          </p:nvPr>
        </p:nvSpPr>
        <p:spPr>
          <a:xfrm>
            <a:off x="365760" y="4578236"/>
            <a:ext cx="11460480" cy="1005840"/>
          </a:xfrm>
        </p:spPr>
        <p:txBody>
          <a:bodyPr>
            <a:normAutofit/>
          </a:bodyPr>
          <a:lstStyle>
            <a:lvl1pPr>
              <a:defRPr sz="6000">
                <a:solidFill>
                  <a:schemeClr val="bg1"/>
                </a:solidFill>
                <a:highlight>
                  <a:srgbClr val="000000"/>
                </a:highlight>
              </a:defRPr>
            </a:lvl1pPr>
          </a:lstStyle>
          <a:p>
            <a:r>
              <a:rPr lang="en-US" dirty="0"/>
              <a:t>Click to edit Master title style</a:t>
            </a:r>
          </a:p>
        </p:txBody>
      </p:sp>
      <p:sp>
        <p:nvSpPr>
          <p:cNvPr id="12" name="Text Placeholder 11">
            <a:extLst>
              <a:ext uri="{FF2B5EF4-FFF2-40B4-BE49-F238E27FC236}">
                <a16:creationId xmlns:a16="http://schemas.microsoft.com/office/drawing/2014/main" id="{D694DB79-4401-7DDD-FF63-CDCECE6DBD86}"/>
              </a:ext>
            </a:extLst>
          </p:cNvPr>
          <p:cNvSpPr>
            <a:spLocks noGrp="1"/>
          </p:cNvSpPr>
          <p:nvPr>
            <p:ph type="body" sz="quarter" idx="17"/>
          </p:nvPr>
        </p:nvSpPr>
        <p:spPr>
          <a:xfrm>
            <a:off x="1051560" y="5668963"/>
            <a:ext cx="10775315" cy="479425"/>
          </a:xfrm>
        </p:spPr>
        <p:txBody>
          <a:bodyPr>
            <a:normAutofit/>
          </a:bodyPr>
          <a:lstStyle>
            <a:lvl1pPr marL="0" indent="0">
              <a:buNone/>
              <a:defRPr sz="2000"/>
            </a:lvl1pPr>
          </a:lstStyle>
          <a:p>
            <a:pPr lvl="0"/>
            <a:r>
              <a:rPr lang="en-US" dirty="0"/>
              <a:t>Click to edit Master text styles</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1/24/2026</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8538386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5BA9F2-E4EE-DC00-38EB-9DB37D8DB61D}"/>
              </a:ext>
            </a:extLst>
          </p:cNvPr>
          <p:cNvSpPr>
            <a:spLocks noGrp="1"/>
          </p:cNvSpPr>
          <p:nvPr>
            <p:ph type="title"/>
          </p:nvPr>
        </p:nvSpPr>
        <p:spPr>
          <a:xfrm>
            <a:off x="612648" y="548640"/>
            <a:ext cx="8229600" cy="3635796"/>
          </a:xfrm>
        </p:spPr>
        <p:txBody>
          <a:bodyPr>
            <a:noAutofit/>
          </a:bodyPr>
          <a:lstStyle>
            <a:lvl1pPr>
              <a:defRPr sz="7200">
                <a:solidFill>
                  <a:schemeClr val="bg1"/>
                </a:solidFill>
                <a:highlight>
                  <a:srgbClr val="000000"/>
                </a:highlight>
              </a:defRPr>
            </a:lvl1pPr>
          </a:lstStyle>
          <a:p>
            <a:r>
              <a:rPr lang="en-US"/>
              <a:t>Click to edit Master title style</a:t>
            </a:r>
          </a:p>
        </p:txBody>
      </p:sp>
      <p:sp>
        <p:nvSpPr>
          <p:cNvPr id="11" name="Text Placeholder 10">
            <a:extLst>
              <a:ext uri="{FF2B5EF4-FFF2-40B4-BE49-F238E27FC236}">
                <a16:creationId xmlns:a16="http://schemas.microsoft.com/office/drawing/2014/main" id="{AA4A78EC-6E25-CB64-8758-D3143F0EC56B}"/>
              </a:ext>
            </a:extLst>
          </p:cNvPr>
          <p:cNvSpPr>
            <a:spLocks noGrp="1"/>
          </p:cNvSpPr>
          <p:nvPr>
            <p:ph type="body" sz="quarter" idx="13"/>
          </p:nvPr>
        </p:nvSpPr>
        <p:spPr>
          <a:xfrm>
            <a:off x="612775" y="4473575"/>
            <a:ext cx="6654800" cy="1544638"/>
          </a:xfrm>
        </p:spPr>
        <p:txBody>
          <a:bodyPr anchor="b">
            <a:normAutofit/>
          </a:bodyPr>
          <a:lstStyle>
            <a:lvl1pPr marL="0" indent="0">
              <a:buNone/>
              <a:defRPr sz="2200"/>
            </a:lvl1pPr>
          </a:lstStyle>
          <a:p>
            <a:pPr lvl="0"/>
            <a:r>
              <a:rPr lang="en-US" dirty="0"/>
              <a:t>Click to edit Master text styles</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1/24/2026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411430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CF6B10-9A05-A63E-2BC3-C8D55D0D26F5}"/>
              </a:ext>
            </a:extLst>
          </p:cNvPr>
          <p:cNvSpPr>
            <a:spLocks noGrp="1"/>
          </p:cNvSpPr>
          <p:nvPr>
            <p:ph type="title"/>
          </p:nvPr>
        </p:nvSpPr>
        <p:spPr>
          <a:xfrm>
            <a:off x="612648" y="854238"/>
            <a:ext cx="7876287" cy="3592629"/>
          </a:xfrm>
        </p:spPr>
        <p:txBody>
          <a:bodyPr anchor="b">
            <a:normAutofit/>
          </a:bodyPr>
          <a:lstStyle>
            <a:lvl1pPr>
              <a:defRPr sz="7200">
                <a:solidFill>
                  <a:schemeClr val="bg1"/>
                </a:solidFill>
                <a:highlight>
                  <a:srgbClr val="000000"/>
                </a:highlight>
              </a:defRPr>
            </a:lvl1pPr>
          </a:lstStyle>
          <a:p>
            <a:r>
              <a:rPr lang="en-US" dirty="0"/>
              <a:t>Click to edit Master title style</a:t>
            </a:r>
          </a:p>
        </p:txBody>
      </p:sp>
      <p:sp>
        <p:nvSpPr>
          <p:cNvPr id="11" name="Text Placeholder 10">
            <a:extLst>
              <a:ext uri="{FF2B5EF4-FFF2-40B4-BE49-F238E27FC236}">
                <a16:creationId xmlns:a16="http://schemas.microsoft.com/office/drawing/2014/main" id="{0FA8333A-04DC-D74B-258C-1EB6D22D4BAC}"/>
              </a:ext>
            </a:extLst>
          </p:cNvPr>
          <p:cNvSpPr>
            <a:spLocks noGrp="1"/>
          </p:cNvSpPr>
          <p:nvPr>
            <p:ph type="body" sz="quarter" idx="13"/>
          </p:nvPr>
        </p:nvSpPr>
        <p:spPr>
          <a:xfrm>
            <a:off x="612775" y="4616450"/>
            <a:ext cx="7377113" cy="1016000"/>
          </a:xfrm>
        </p:spPr>
        <p:txBody>
          <a:bodyPr>
            <a:normAutofit/>
          </a:bodyPr>
          <a:lstStyle>
            <a:lvl1pPr marL="0" indent="0">
              <a:buNone/>
              <a:defRPr sz="2000"/>
            </a:lvl1pPr>
          </a:lstStyle>
          <a:p>
            <a:pPr lvl="0"/>
            <a:r>
              <a:rPr lang="en-US" dirty="0"/>
              <a:t>Click to edit Master text styles</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1/24/2026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811127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1/24/2026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796931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lumMod val="1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C495B9-31B7-A921-454B-E736C53FF6FD}"/>
              </a:ext>
            </a:extLst>
          </p:cNvPr>
          <p:cNvSpPr>
            <a:spLocks noGrp="1"/>
          </p:cNvSpPr>
          <p:nvPr>
            <p:ph type="title"/>
          </p:nvPr>
        </p:nvSpPr>
        <p:spPr>
          <a:xfrm>
            <a:off x="365760" y="1801368"/>
            <a:ext cx="8602201" cy="4572000"/>
          </a:xfrm>
        </p:spPr>
        <p:txBody>
          <a:bodyPr anchor="b">
            <a:normAutofit/>
          </a:bodyPr>
          <a:lstStyle>
            <a:lvl1pPr>
              <a:defRPr sz="6000">
                <a:solidFill>
                  <a:schemeClr val="bg1"/>
                </a:solidFill>
                <a:highlight>
                  <a:srgbClr val="FFFFFF"/>
                </a:highlight>
              </a:defRPr>
            </a:lvl1pPr>
          </a:lstStyle>
          <a:p>
            <a:r>
              <a:rPr lang="en-US"/>
              <a:t>Click to edit Master title style</a:t>
            </a:r>
          </a:p>
        </p:txBody>
      </p:sp>
      <p:sp>
        <p:nvSpPr>
          <p:cNvPr id="3" name="Date Placeholder 2">
            <a:extLst>
              <a:ext uri="{FF2B5EF4-FFF2-40B4-BE49-F238E27FC236}">
                <a16:creationId xmlns:a16="http://schemas.microsoft.com/office/drawing/2014/main" id="{8AF88F44-4C4F-85C2-1FE6-2123E5283326}"/>
              </a:ext>
            </a:extLst>
          </p:cNvPr>
          <p:cNvSpPr>
            <a:spLocks noGrp="1"/>
          </p:cNvSpPr>
          <p:nvPr>
            <p:ph type="dt" sz="half" idx="10"/>
          </p:nvPr>
        </p:nvSpPr>
        <p:spPr>
          <a:xfrm>
            <a:off x="137160" y="85237"/>
            <a:ext cx="3494314" cy="365125"/>
          </a:xfrm>
        </p:spPr>
        <p:txBody>
          <a:bodyPr/>
          <a:lstStyle/>
          <a:p>
            <a:fld id="{D291CE83-67BA-4B15-B48A-7DC5C0636664}" type="datetime1">
              <a:rPr lang="en-US" smtClean="0"/>
              <a:t>1/24/2026</a:t>
            </a:fld>
            <a:endParaRPr lang="en-US" dirty="0"/>
          </a:p>
        </p:txBody>
      </p:sp>
      <p:sp>
        <p:nvSpPr>
          <p:cNvPr id="7" name="Footer Placeholder 6">
            <a:extLst>
              <a:ext uri="{FF2B5EF4-FFF2-40B4-BE49-F238E27FC236}">
                <a16:creationId xmlns:a16="http://schemas.microsoft.com/office/drawing/2014/main" id="{04FA8B22-3C74-0DF4-C4FE-B5F3DD109F7E}"/>
              </a:ext>
            </a:extLst>
          </p:cNvPr>
          <p:cNvSpPr>
            <a:spLocks noGrp="1"/>
          </p:cNvSpPr>
          <p:nvPr>
            <p:ph type="ftr" sz="quarter" idx="11"/>
          </p:nvPr>
        </p:nvSpPr>
        <p:spPr>
          <a:xfrm>
            <a:off x="8847493" y="85237"/>
            <a:ext cx="2805405" cy="365125"/>
          </a:xfrm>
        </p:spPr>
        <p:txBody>
          <a:bodyPr/>
          <a:lstStyle/>
          <a:p>
            <a:r>
              <a:rPr lang="en-US"/>
              <a:t>Sample Footer Text</a:t>
            </a:r>
            <a:endParaRPr lang="en-US" dirty="0"/>
          </a:p>
        </p:txBody>
      </p:sp>
      <p:sp>
        <p:nvSpPr>
          <p:cNvPr id="8" name="Slide Number Placeholder 7">
            <a:extLst>
              <a:ext uri="{FF2B5EF4-FFF2-40B4-BE49-F238E27FC236}">
                <a16:creationId xmlns:a16="http://schemas.microsoft.com/office/drawing/2014/main" id="{0CEEDE28-9EB0-1179-9BB8-354B44AFCA1F}"/>
              </a:ext>
            </a:extLst>
          </p:cNvPr>
          <p:cNvSpPr>
            <a:spLocks noGrp="1"/>
          </p:cNvSpPr>
          <p:nvPr>
            <p:ph type="sldNum" sz="quarter" idx="12"/>
          </p:nvPr>
        </p:nvSpPr>
        <p:spPr>
          <a:xfrm>
            <a:off x="11681926" y="85237"/>
            <a:ext cx="379443"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036493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21792" y="664108"/>
            <a:ext cx="8467558" cy="1554480"/>
          </a:xfrm>
        </p:spPr>
        <p:txBody>
          <a:bodyPr anchor="b">
            <a:normAutofit/>
          </a:bodyPr>
          <a:lstStyle>
            <a:lvl1pPr>
              <a:defRPr sz="4000">
                <a:solidFill>
                  <a:schemeClr val="tx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590261" y="2560320"/>
            <a:ext cx="7489944" cy="3689909"/>
          </a:xfrm>
        </p:spPr>
        <p:txBody>
          <a:bodyPr>
            <a:normAutofit/>
          </a:bodyPr>
          <a:lstStyle>
            <a:lvl1pPr marL="457200" indent="-457200">
              <a:buFont typeface="+mj-lt"/>
              <a:buAutoNum type="arabicPeriod"/>
              <a:defRPr sz="1800"/>
            </a:lvl1pPr>
            <a:lvl2pPr marL="685800" indent="-457200">
              <a:buFont typeface="+mj-lt"/>
              <a:buAutoNum type="alphaLcPeriod"/>
              <a:defRPr sz="1600"/>
            </a:lvl2pPr>
            <a:lvl3pPr marL="800100" indent="-342900">
              <a:buFont typeface="+mj-lt"/>
              <a:buAutoNum type="romanLcPeriod"/>
              <a:defRPr sz="1400"/>
            </a:lvl3pPr>
            <a:lvl4pPr marL="1028700" indent="-342900">
              <a:buFont typeface="+mj-lt"/>
              <a:buAutoNum type="arabicParenR"/>
              <a:defRPr sz="1400"/>
            </a:lvl4pPr>
            <a:lvl5pPr marL="1257300" indent="-342900">
              <a:buFont typeface="+mj-lt"/>
              <a:buAutoNum type="alphaL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1/24/2026</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44964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430047"/>
            <a:ext cx="4939005" cy="1166270"/>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5432" y="1746792"/>
            <a:ext cx="5776896" cy="3969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7391400" y="0"/>
            <a:ext cx="4800600" cy="5562600"/>
          </a:xfrm>
          <a:blipFill>
            <a:blip r:embed="rId2">
              <a:alphaModFix amt="7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B0ECE3E5-DEB1-48A2-A1A9-7ABBE9A784F7}"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8206" y="6029868"/>
            <a:ext cx="429372" cy="365125"/>
          </a:xfrm>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03724724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genda with Pictur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EEE9D05A-2BD6-0F92-5A5D-FFA6FFF54EAD}"/>
              </a:ext>
            </a:extLst>
          </p:cNvPr>
          <p:cNvSpPr>
            <a:spLocks noGrp="1"/>
          </p:cNvSpPr>
          <p:nvPr>
            <p:ph type="pic" sz="quarter" idx="14" hasCustomPrompt="1"/>
          </p:nvPr>
        </p:nvSpPr>
        <p:spPr>
          <a:xfrm>
            <a:off x="5607050" y="0"/>
            <a:ext cx="6584950" cy="6858000"/>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21792" y="664108"/>
            <a:ext cx="7007353" cy="1554480"/>
          </a:xfrm>
        </p:spPr>
        <p:txBody>
          <a:bodyPr anchor="b">
            <a:normAutofit/>
          </a:bodyPr>
          <a:lstStyle>
            <a:lvl1pPr>
              <a:defRPr sz="4000">
                <a:solidFill>
                  <a:schemeClr val="bg1"/>
                </a:solidFill>
                <a:highlight>
                  <a:srgbClr val="000000"/>
                </a:highlight>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1792" y="2560318"/>
            <a:ext cx="4381756" cy="3840480"/>
          </a:xfrm>
        </p:spPr>
        <p:txBody>
          <a:bodyPr>
            <a:normAutofit/>
          </a:bodyPr>
          <a:lstStyle>
            <a:lvl1pPr marL="457200" indent="-457200">
              <a:buFont typeface="+mj-lt"/>
              <a:buAutoNum type="arabicPeriod"/>
              <a:defRPr sz="1800"/>
            </a:lvl1pPr>
            <a:lvl2pPr marL="685800" indent="-457200">
              <a:buFont typeface="+mj-lt"/>
              <a:buAutoNum type="alphaLcPeriod"/>
              <a:defRPr sz="1600"/>
            </a:lvl2pPr>
            <a:lvl3pPr marL="800100" indent="-342900">
              <a:buFont typeface="+mj-lt"/>
              <a:buAutoNum type="romanLcPeriod"/>
              <a:defRPr sz="1400"/>
            </a:lvl3pPr>
            <a:lvl4pPr marL="1028700" indent="-342900">
              <a:buFont typeface="+mj-lt"/>
              <a:buAutoNum type="arabicParenR"/>
              <a:defRPr sz="1400"/>
            </a:lvl4pPr>
            <a:lvl5pPr marL="1257300" indent="-342900">
              <a:buFont typeface="+mj-lt"/>
              <a:buAutoNum type="alphaLcParen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37160" y="6453002"/>
            <a:ext cx="731520" cy="365125"/>
          </a:xfrm>
        </p:spPr>
        <p:txBody>
          <a:bodyPr/>
          <a:lstStyle/>
          <a:p>
            <a:fld id="{8A60B404-9532-4DA8-8A40-EC339A5BE635}" type="datetime1">
              <a:rPr lang="en-US" smtClean="0"/>
              <a:t>1/24/2026</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794098" y="6453002"/>
            <a:ext cx="2805405"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4619500" y="6453002"/>
            <a:ext cx="384048"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138297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3947E4-0E5A-6C3B-F8B1-906CCD4AF0B0}"/>
              </a:ext>
            </a:extLst>
          </p:cNvPr>
          <p:cNvSpPr>
            <a:spLocks noGrp="1"/>
          </p:cNvSpPr>
          <p:nvPr>
            <p:ph type="title"/>
          </p:nvPr>
        </p:nvSpPr>
        <p:spPr>
          <a:xfrm>
            <a:off x="621792" y="3172968"/>
            <a:ext cx="4389120" cy="2286000"/>
          </a:xfrm>
        </p:spPr>
        <p:txBody>
          <a:bodyPr/>
          <a:lstStyle>
            <a:lvl1pPr>
              <a:defRPr>
                <a:solidFill>
                  <a:schemeClr val="bg1"/>
                </a:solidFill>
                <a:highlight>
                  <a:srgbClr val="000000"/>
                </a:highlight>
              </a:defRPr>
            </a:lvl1pPr>
          </a:lstStyle>
          <a:p>
            <a:r>
              <a:rPr lang="en-US" dirty="0"/>
              <a:t>Click to edit Master title style</a:t>
            </a:r>
          </a:p>
        </p:txBody>
      </p:sp>
      <p:sp>
        <p:nvSpPr>
          <p:cNvPr id="11" name="Content Placeholder 10">
            <a:extLst>
              <a:ext uri="{FF2B5EF4-FFF2-40B4-BE49-F238E27FC236}">
                <a16:creationId xmlns:a16="http://schemas.microsoft.com/office/drawing/2014/main" id="{4653C462-6951-9D34-B643-4C411CF5B048}"/>
              </a:ext>
            </a:extLst>
          </p:cNvPr>
          <p:cNvSpPr>
            <a:spLocks noGrp="1"/>
          </p:cNvSpPr>
          <p:nvPr>
            <p:ph sz="quarter" idx="14"/>
          </p:nvPr>
        </p:nvSpPr>
        <p:spPr>
          <a:xfrm>
            <a:off x="6272784" y="3172523"/>
            <a:ext cx="4572000" cy="22860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467FC12-63BB-4A63-9424-BFBF8E1D71D9}" type="datetime1">
              <a:rPr lang="en-US" smtClean="0"/>
              <a:t>1/24/2026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149635662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21792" y="3172968"/>
            <a:ext cx="4389120" cy="3200400"/>
          </a:xfrm>
        </p:spPr>
        <p:txBody>
          <a:bodyPr>
            <a:norm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3172968"/>
            <a:ext cx="4325112" cy="32004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1/24/2026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2364580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21792" y="548640"/>
            <a:ext cx="3840480" cy="4206240"/>
          </a:xfrm>
        </p:spPr>
        <p:txBody>
          <a:bodyPr>
            <a:norm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7" y="548640"/>
            <a:ext cx="5669280" cy="42062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1/24/2026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4992439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21792" y="548640"/>
            <a:ext cx="4145582" cy="5394960"/>
          </a:xfrm>
        </p:spPr>
        <p:txBody>
          <a:bodyPr>
            <a:norm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548640"/>
            <a:ext cx="5681662" cy="5394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1/24/2026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6817371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21792" y="548640"/>
            <a:ext cx="3749040" cy="5760720"/>
          </a:xfrm>
        </p:spPr>
        <p:txBody>
          <a:bodyPr>
            <a:norm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572000" y="548640"/>
            <a:ext cx="7223760" cy="57607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1/24/2026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213786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161034" y="0"/>
            <a:ext cx="8030965" cy="6858000"/>
          </a:xfrm>
          <a:blipFill>
            <a:blip r:embed="rId2">
              <a:alphaModFix amt="70000"/>
            </a:blip>
            <a:stretch>
              <a:fillRect l="58" t="1" b="-8023"/>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21792" y="548640"/>
            <a:ext cx="5070955" cy="2468880"/>
          </a:xfrm>
        </p:spPr>
        <p:txBody>
          <a:bodyPr anchor="b">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21792" y="3172968"/>
            <a:ext cx="3273552" cy="2889504"/>
          </a:xfrm>
        </p:spPr>
        <p:txBody>
          <a:bodyPr>
            <a:norm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1/24/2026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194560"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41742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6444771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CFBEC6DB-65AC-E7B8-5B01-86A24AC4A974}"/>
              </a:ext>
            </a:extLst>
          </p:cNvPr>
          <p:cNvSpPr>
            <a:spLocks noGrp="1"/>
          </p:cNvSpPr>
          <p:nvPr>
            <p:ph type="pic" sz="quarter" idx="13" hasCustomPrompt="1"/>
          </p:nvPr>
        </p:nvSpPr>
        <p:spPr>
          <a:xfrm>
            <a:off x="0" y="0"/>
            <a:ext cx="8030965" cy="6858000"/>
          </a:xfrm>
          <a:blipFill>
            <a:blip r:embed="rId2">
              <a:alphaModFix amt="70000"/>
            </a:blip>
            <a:stretch>
              <a:fillRect l="58" t="1" b="-8023"/>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32648" y="548639"/>
            <a:ext cx="4757112" cy="2468880"/>
          </a:xfrm>
        </p:spPr>
        <p:txBody>
          <a:bodyPr anchor="b">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7202" y="3168722"/>
            <a:ext cx="3273552" cy="2884605"/>
          </a:xfrm>
        </p:spPr>
        <p:txBody>
          <a:bodyPr>
            <a:norm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10814F-321B-0961-76C0-D43819D01B76}"/>
              </a:ext>
            </a:extLst>
          </p:cNvPr>
          <p:cNvSpPr>
            <a:spLocks noGrp="1"/>
          </p:cNvSpPr>
          <p:nvPr>
            <p:ph type="dt" sz="half" idx="15"/>
          </p:nvPr>
        </p:nvSpPr>
        <p:spPr>
          <a:xfrm>
            <a:off x="8321040" y="6453002"/>
            <a:ext cx="1097280" cy="365125"/>
          </a:xfrm>
        </p:spPr>
        <p:txBody>
          <a:bodyPr/>
          <a:lstStyle/>
          <a:p>
            <a:fld id="{D291CE83-67BA-4B15-B48A-7DC5C0636664}" type="datetime1">
              <a:rPr lang="en-US" smtClean="0"/>
              <a:t>1/24/2026</a:t>
            </a:fld>
            <a:endParaRPr lang="en-US" dirty="0"/>
          </a:p>
        </p:txBody>
      </p:sp>
      <p:sp>
        <p:nvSpPr>
          <p:cNvPr id="9" name="Footer Placeholder 8">
            <a:extLst>
              <a:ext uri="{FF2B5EF4-FFF2-40B4-BE49-F238E27FC236}">
                <a16:creationId xmlns:a16="http://schemas.microsoft.com/office/drawing/2014/main" id="{8AF9EDD3-41A3-11D1-DCB0-9A8126C5D7EC}"/>
              </a:ext>
            </a:extLst>
          </p:cNvPr>
          <p:cNvSpPr>
            <a:spLocks noGrp="1"/>
          </p:cNvSpPr>
          <p:nvPr>
            <p:ph type="ftr" sz="quarter" idx="16"/>
          </p:nvPr>
        </p:nvSpPr>
        <p:spPr>
          <a:xfrm>
            <a:off x="9418320" y="6453002"/>
            <a:ext cx="2234578"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689D9E49-2211-8D1A-C39E-2884056E6C73}"/>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3303264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4635132"/>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7567" y="3939967"/>
            <a:ext cx="4297680" cy="2462630"/>
          </a:xfrm>
        </p:spPr>
        <p:txBody>
          <a:bodyPr anchor="t" anchorCtr="0">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1/24/2026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0171953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ntent with Picture 4">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713A3F4-E223-745E-5A5E-95DF707B229D}"/>
              </a:ext>
            </a:extLst>
          </p:cNvPr>
          <p:cNvSpPr>
            <a:spLocks noGrp="1"/>
          </p:cNvSpPr>
          <p:nvPr>
            <p:ph type="pic" sz="quarter" idx="18" hasCustomPrompt="1"/>
          </p:nvPr>
        </p:nvSpPr>
        <p:spPr>
          <a:xfrm>
            <a:off x="0" y="0"/>
            <a:ext cx="7584144" cy="6858000"/>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665484" y="548639"/>
            <a:ext cx="4948747" cy="1554480"/>
          </a:xfrm>
        </p:spPr>
        <p:txBody>
          <a:bodyPr anchor="b">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56079"/>
            <a:ext cx="3401568" cy="4052646"/>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50E7F2C8-9BB5-5A36-DB20-9787777B5325}"/>
              </a:ext>
            </a:extLst>
          </p:cNvPr>
          <p:cNvSpPr>
            <a:spLocks noGrp="1"/>
          </p:cNvSpPr>
          <p:nvPr>
            <p:ph type="dt" sz="half" idx="19"/>
          </p:nvPr>
        </p:nvSpPr>
        <p:spPr>
          <a:xfrm>
            <a:off x="8212790" y="6453002"/>
            <a:ext cx="700122" cy="365125"/>
          </a:xfrm>
        </p:spPr>
        <p:txBody>
          <a:bodyPr/>
          <a:lstStyle/>
          <a:p>
            <a:fld id="{D291CE83-67BA-4B15-B48A-7DC5C0636664}" type="datetime1">
              <a:rPr lang="en-US" smtClean="0"/>
              <a:t>1/24/2026</a:t>
            </a:fld>
            <a:endParaRPr lang="en-US" dirty="0"/>
          </a:p>
        </p:txBody>
      </p:sp>
      <p:sp>
        <p:nvSpPr>
          <p:cNvPr id="6" name="Footer Placeholder 5">
            <a:extLst>
              <a:ext uri="{FF2B5EF4-FFF2-40B4-BE49-F238E27FC236}">
                <a16:creationId xmlns:a16="http://schemas.microsoft.com/office/drawing/2014/main" id="{75E82E6E-2852-09FE-EC5A-6731A616887B}"/>
              </a:ext>
            </a:extLst>
          </p:cNvPr>
          <p:cNvSpPr>
            <a:spLocks noGrp="1"/>
          </p:cNvSpPr>
          <p:nvPr>
            <p:ph type="ftr" sz="quarter" idx="20"/>
          </p:nvPr>
        </p:nvSpPr>
        <p:spPr>
          <a:xfrm>
            <a:off x="9981282" y="6453002"/>
            <a:ext cx="1671616"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C13912C2-0382-F60C-2417-551BD5AC3331}"/>
              </a:ext>
            </a:extLst>
          </p:cNvPr>
          <p:cNvSpPr>
            <a:spLocks noGrp="1"/>
          </p:cNvSpPr>
          <p:nvPr>
            <p:ph type="sldNum" sz="quarter" idx="21"/>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10598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with Picture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0"/>
            <a:ext cx="3771900" cy="68580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3124200" y="0"/>
            <a:ext cx="7391400" cy="1207008"/>
          </a:xfrm>
        </p:spPr>
        <p:txBody>
          <a:bodyPr lIns="137160" tIns="137160" bIns="91440" anchor="b"/>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358608" y="1367622"/>
            <a:ext cx="7171976" cy="44775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BB460515-4779-2CA9-5335-1F4AD158B79D}"/>
              </a:ext>
              <a:ext uri="{C183D7F6-B498-43B3-948B-1728B52AA6E4}">
                <adec:decorative xmlns:adec="http://schemas.microsoft.com/office/drawing/2017/decorative" val="1"/>
              </a:ext>
            </a:extLst>
          </p:cNvPr>
          <p:cNvCxnSpPr>
            <a:cxnSpLocks/>
          </p:cNvCxnSpPr>
          <p:nvPr/>
        </p:nvCxnSpPr>
        <p:spPr>
          <a:xfrm flipV="1">
            <a:off x="4495800" y="6210300"/>
            <a:ext cx="7010400" cy="213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4358608" y="6029868"/>
            <a:ext cx="2024542" cy="365125"/>
          </a:xfrm>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3D9CFEE7-1948-428C-8A1B-930C420A85C1}"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74117791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713A3F4-E223-745E-5A5E-95DF707B229D}"/>
              </a:ext>
            </a:extLst>
          </p:cNvPr>
          <p:cNvSpPr>
            <a:spLocks noGrp="1"/>
          </p:cNvSpPr>
          <p:nvPr>
            <p:ph type="pic" sz="quarter" idx="18" hasCustomPrompt="1"/>
          </p:nvPr>
        </p:nvSpPr>
        <p:spPr>
          <a:xfrm>
            <a:off x="4607856" y="0"/>
            <a:ext cx="7584144" cy="6858000"/>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21792" y="548639"/>
            <a:ext cx="4937760" cy="1463040"/>
          </a:xfrm>
        </p:spPr>
        <p:txBody>
          <a:bodyPr anchor="b">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21792" y="2256079"/>
            <a:ext cx="3401568" cy="4052646"/>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920E7DDD-6501-D485-19E0-E21C13045FC3}"/>
              </a:ext>
            </a:extLst>
          </p:cNvPr>
          <p:cNvSpPr>
            <a:spLocks noGrp="1"/>
          </p:cNvSpPr>
          <p:nvPr>
            <p:ph type="dt" sz="half" idx="19"/>
          </p:nvPr>
        </p:nvSpPr>
        <p:spPr/>
        <p:txBody>
          <a:bodyPr/>
          <a:lstStyle/>
          <a:p>
            <a:fld id="{D291CE83-67BA-4B15-B48A-7DC5C0636664}" type="datetime1">
              <a:rPr lang="en-US" smtClean="0"/>
              <a:t>1/24/2026</a:t>
            </a:fld>
            <a:endParaRPr lang="en-US" dirty="0"/>
          </a:p>
        </p:txBody>
      </p:sp>
      <p:sp>
        <p:nvSpPr>
          <p:cNvPr id="6" name="Footer Placeholder 5">
            <a:extLst>
              <a:ext uri="{FF2B5EF4-FFF2-40B4-BE49-F238E27FC236}">
                <a16:creationId xmlns:a16="http://schemas.microsoft.com/office/drawing/2014/main" id="{7FCC5AD7-9689-4766-9146-F208F76BCED6}"/>
              </a:ext>
            </a:extLst>
          </p:cNvPr>
          <p:cNvSpPr>
            <a:spLocks noGrp="1"/>
          </p:cNvSpPr>
          <p:nvPr>
            <p:ph type="ftr" sz="quarter" idx="20"/>
          </p:nvPr>
        </p:nvSpPr>
        <p:spPr>
          <a:xfrm>
            <a:off x="2071151" y="6453002"/>
            <a:ext cx="1561447"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A1D21F3F-3845-6D40-C9D6-BE26C3852D58}"/>
              </a:ext>
            </a:extLst>
          </p:cNvPr>
          <p:cNvSpPr>
            <a:spLocks noGrp="1"/>
          </p:cNvSpPr>
          <p:nvPr>
            <p:ph type="sldNum" sz="quarter" idx="21"/>
          </p:nvPr>
        </p:nvSpPr>
        <p:spPr>
          <a:xfrm>
            <a:off x="3661626" y="6453002"/>
            <a:ext cx="379443"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4044860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6611509" cy="6858000"/>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409768" y="548640"/>
            <a:ext cx="6217920" cy="1425587"/>
          </a:xfrm>
        </p:spPr>
        <p:txBody>
          <a:bodyPr anchor="b">
            <a:norm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973829" y="2103120"/>
            <a:ext cx="4572000" cy="42976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C7EAF46-1E68-65AC-7FFE-0B11DA3B892A}"/>
              </a:ext>
            </a:extLst>
          </p:cNvPr>
          <p:cNvSpPr>
            <a:spLocks noGrp="1"/>
          </p:cNvSpPr>
          <p:nvPr>
            <p:ph type="dt" sz="half" idx="15"/>
          </p:nvPr>
        </p:nvSpPr>
        <p:spPr>
          <a:xfrm>
            <a:off x="6973829" y="6453002"/>
            <a:ext cx="914400" cy="365125"/>
          </a:xfrm>
        </p:spPr>
        <p:txBody>
          <a:bodyPr/>
          <a:lstStyle/>
          <a:p>
            <a:fld id="{D291CE83-67BA-4B15-B48A-7DC5C0636664}" type="datetime1">
              <a:rPr lang="en-US" smtClean="0"/>
              <a:t>1/24/2026</a:t>
            </a:fld>
            <a:endParaRPr lang="en-US" dirty="0"/>
          </a:p>
        </p:txBody>
      </p:sp>
      <p:sp>
        <p:nvSpPr>
          <p:cNvPr id="4" name="Footer Placeholder 3">
            <a:extLst>
              <a:ext uri="{FF2B5EF4-FFF2-40B4-BE49-F238E27FC236}">
                <a16:creationId xmlns:a16="http://schemas.microsoft.com/office/drawing/2014/main" id="{96592920-42E4-564A-FF10-87A61B290C03}"/>
              </a:ext>
            </a:extLst>
          </p:cNvPr>
          <p:cNvSpPr>
            <a:spLocks noGrp="1"/>
          </p:cNvSpPr>
          <p:nvPr>
            <p:ph type="ftr" sz="quarter" idx="16"/>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832E3C91-6E96-4B5B-04BF-42DADB92908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3047195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745480" y="0"/>
            <a:ext cx="6446520" cy="6858000"/>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6053957" cy="1463040"/>
          </a:xfrm>
        </p:spPr>
        <p:txBody>
          <a:bodyPr anchor="b">
            <a:norm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2103120"/>
            <a:ext cx="4572000" cy="42976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89F9E2B8-D05E-4F3F-12A0-E5305B9DFCC0}"/>
              </a:ext>
            </a:extLst>
          </p:cNvPr>
          <p:cNvSpPr>
            <a:spLocks noGrp="1"/>
          </p:cNvSpPr>
          <p:nvPr>
            <p:ph type="dt" sz="half" idx="15"/>
          </p:nvPr>
        </p:nvSpPr>
        <p:spPr/>
        <p:txBody>
          <a:bodyPr/>
          <a:lstStyle/>
          <a:p>
            <a:fld id="{D291CE83-67BA-4B15-B48A-7DC5C0636664}" type="datetime1">
              <a:rPr lang="en-US" smtClean="0"/>
              <a:t>1/24/2026</a:t>
            </a:fld>
            <a:endParaRPr lang="en-US" dirty="0"/>
          </a:p>
        </p:txBody>
      </p:sp>
      <p:sp>
        <p:nvSpPr>
          <p:cNvPr id="4" name="Footer Placeholder 3">
            <a:extLst>
              <a:ext uri="{FF2B5EF4-FFF2-40B4-BE49-F238E27FC236}">
                <a16:creationId xmlns:a16="http://schemas.microsoft.com/office/drawing/2014/main" id="{ABDA3C70-C3A2-760D-DB41-E2BD236A9937}"/>
              </a:ext>
            </a:extLst>
          </p:cNvPr>
          <p:cNvSpPr>
            <a:spLocks noGrp="1"/>
          </p:cNvSpPr>
          <p:nvPr>
            <p:ph type="ftr" sz="quarter" idx="16"/>
          </p:nvPr>
        </p:nvSpPr>
        <p:spPr>
          <a:xfrm>
            <a:off x="1983968"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B5ECB50E-B5F6-7D99-DDA6-E940617BD399}"/>
              </a:ext>
            </a:extLst>
          </p:cNvPr>
          <p:cNvSpPr>
            <a:spLocks noGrp="1"/>
          </p:cNvSpPr>
          <p:nvPr>
            <p:ph type="sldNum" sz="quarter" idx="17"/>
          </p:nvPr>
        </p:nvSpPr>
        <p:spPr>
          <a:xfrm>
            <a:off x="4818401" y="6453002"/>
            <a:ext cx="379443"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1043486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778270"/>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2831865"/>
            <a:ext cx="3291840" cy="3097879"/>
          </a:xfrm>
        </p:spPr>
        <p:txBody>
          <a:bodyPr anchor="t" anchorCtr="0">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400"/>
            </a:lvl1pPr>
            <a:lvl2pPr marL="514350" indent="-285750">
              <a:buFont typeface="Arial" panose="020B0604020202020204" pitchFamily="34" charset="0"/>
              <a:buChar char="•"/>
              <a:defRPr sz="14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1/24/2026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8298348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3079730"/>
            <a:ext cx="12192000" cy="3778270"/>
          </a:xfrm>
          <a:blipFill>
            <a:blip r:embed="rId2">
              <a:alphaModFix amt="70000"/>
            </a:blip>
            <a:stretch>
              <a:fillRect/>
            </a:stretch>
          </a:blipFill>
        </p:spPr>
        <p:txBody>
          <a:bodyPr vert="horz" lIns="91440" tIns="0" rIns="0" bIns="0" rtlCol="0">
            <a:noAutofit/>
          </a:bodyPr>
          <a:lstStyle>
            <a:lvl1pPr marL="0" indent="0">
              <a:buNone/>
              <a:defRPr lang="en-US" sz="2400" b="0" i="0" dirty="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48640"/>
            <a:ext cx="3296110" cy="3464709"/>
          </a:xfrm>
        </p:spPr>
        <p:txBody>
          <a:bodyPr anchor="b" anchorCtr="0">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48640"/>
            <a:ext cx="7772400" cy="2240280"/>
          </a:xfrm>
        </p:spPr>
        <p:txBody>
          <a:bodyPr>
            <a:noAutofit/>
          </a:bodyPr>
          <a:lstStyle>
            <a:lvl1pPr marL="285750" indent="-285750">
              <a:buFont typeface="Arial" panose="020B0604020202020204" pitchFamily="34" charset="0"/>
              <a:buChar char="•"/>
              <a:defRPr sz="1400"/>
            </a:lvl1pPr>
            <a:lvl2pPr marL="514350" indent="-285750">
              <a:buFont typeface="Arial" panose="020B0604020202020204" pitchFamily="34" charset="0"/>
              <a:buChar char="•"/>
              <a:defRPr sz="14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400"/>
            </a:lvl4pPr>
            <a:lvl5pPr marL="1085850" indent="-1714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276917F9-B16A-7D27-FCAF-B93E50E4D6C5}"/>
              </a:ext>
            </a:extLst>
          </p:cNvPr>
          <p:cNvSpPr>
            <a:spLocks noGrp="1"/>
          </p:cNvSpPr>
          <p:nvPr>
            <p:ph type="dt" sz="half" idx="15"/>
          </p:nvPr>
        </p:nvSpPr>
        <p:spPr>
          <a:xfrm>
            <a:off x="137160" y="82296"/>
            <a:ext cx="914400" cy="365125"/>
          </a:xfrm>
        </p:spPr>
        <p:txBody>
          <a:bodyPr/>
          <a:lstStyle/>
          <a:p>
            <a:fld id="{D291CE83-67BA-4B15-B48A-7DC5C0636664}" type="datetime1">
              <a:rPr lang="en-US" smtClean="0"/>
              <a:t>1/24/2026</a:t>
            </a:fld>
            <a:endParaRPr lang="en-US" dirty="0"/>
          </a:p>
        </p:txBody>
      </p:sp>
      <p:sp>
        <p:nvSpPr>
          <p:cNvPr id="4" name="Footer Placeholder 3">
            <a:extLst>
              <a:ext uri="{FF2B5EF4-FFF2-40B4-BE49-F238E27FC236}">
                <a16:creationId xmlns:a16="http://schemas.microsoft.com/office/drawing/2014/main" id="{3F9941E9-FB5D-31CC-0E61-E72E8858EF13}"/>
              </a:ext>
            </a:extLst>
          </p:cNvPr>
          <p:cNvSpPr>
            <a:spLocks noGrp="1"/>
          </p:cNvSpPr>
          <p:nvPr>
            <p:ph type="ftr" sz="quarter" idx="16"/>
          </p:nvPr>
        </p:nvSpPr>
        <p:spPr>
          <a:xfrm>
            <a:off x="8847493" y="82296"/>
            <a:ext cx="2805405" cy="365125"/>
          </a:xfrm>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9E528D2-D050-4FE8-C06B-79E43D61A320}"/>
              </a:ext>
            </a:extLst>
          </p:cNvPr>
          <p:cNvSpPr>
            <a:spLocks noGrp="1"/>
          </p:cNvSpPr>
          <p:nvPr>
            <p:ph type="sldNum" sz="quarter" idx="17"/>
          </p:nvPr>
        </p:nvSpPr>
        <p:spPr>
          <a:xfrm>
            <a:off x="11681926" y="82296"/>
            <a:ext cx="379443"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7456724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793885" cy="6858000"/>
          </a:xfrm>
          <a:blipFill dpi="0" rotWithShape="1">
            <a:blip r:embed="rId2">
              <a:alphaModFix amt="70000"/>
            </a:blip>
            <a:srcRect/>
            <a:stretch>
              <a:fillRect/>
            </a:stretch>
          </a:blipFill>
        </p:spPr>
        <p:txBody>
          <a:bodyPr/>
          <a:lstStyle>
            <a:lvl1pPr marL="0" indent="0">
              <a:buFont typeface="Arial" panose="020B0604020202020204" pitchFamily="34" charset="0"/>
              <a:buNone/>
              <a:defRPr/>
            </a:lvl1pPr>
          </a:lstStyle>
          <a:p>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72062" y="548640"/>
            <a:ext cx="7738491" cy="1143000"/>
          </a:xfrm>
        </p:spPr>
        <p:txBody>
          <a:bodyPr anchor="b">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27AC6081-2309-5F36-0983-5C010DC1163F}"/>
              </a:ext>
            </a:extLst>
          </p:cNvPr>
          <p:cNvSpPr>
            <a:spLocks noGrp="1"/>
          </p:cNvSpPr>
          <p:nvPr>
            <p:ph type="dt" sz="half" idx="15"/>
          </p:nvPr>
        </p:nvSpPr>
        <p:spPr>
          <a:xfrm>
            <a:off x="5538937" y="6453002"/>
            <a:ext cx="914400" cy="365125"/>
          </a:xfrm>
        </p:spPr>
        <p:txBody>
          <a:bodyPr/>
          <a:lstStyle/>
          <a:p>
            <a:fld id="{D291CE83-67BA-4B15-B48A-7DC5C0636664}" type="datetime1">
              <a:rPr lang="en-US" smtClean="0"/>
              <a:t>1/24/2026</a:t>
            </a:fld>
            <a:endParaRPr lang="en-US" dirty="0"/>
          </a:p>
        </p:txBody>
      </p:sp>
      <p:sp>
        <p:nvSpPr>
          <p:cNvPr id="5" name="Footer Placeholder 4">
            <a:extLst>
              <a:ext uri="{FF2B5EF4-FFF2-40B4-BE49-F238E27FC236}">
                <a16:creationId xmlns:a16="http://schemas.microsoft.com/office/drawing/2014/main" id="{CB2B736B-B406-9A7E-22AA-76A4D50B1C46}"/>
              </a:ext>
            </a:extLst>
          </p:cNvPr>
          <p:cNvSpPr>
            <a:spLocks noGrp="1"/>
          </p:cNvSpPr>
          <p:nvPr>
            <p:ph type="ftr" sz="quarter" idx="16"/>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87879AEA-65CD-C53A-46A6-3E0B7750CBD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0982873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400544" y="0"/>
            <a:ext cx="4791456" cy="6858000"/>
          </a:xfrm>
          <a:blipFill dpi="0" rotWithShape="1">
            <a:blip r:embed="rId2">
              <a:alphaModFix amt="70000"/>
            </a:blip>
            <a:srcRect/>
            <a:stretch>
              <a:fillRect/>
            </a:stretch>
          </a:blipFill>
        </p:spPr>
        <p:txBody>
          <a:bodyPr vert="horz" lIns="91440" tIns="45720" rIns="91440" bIns="45720" rtlCol="0">
            <a:normAutofit/>
          </a:bodyPr>
          <a:lstStyle>
            <a:lvl1pPr marL="0" indent="0">
              <a:buFont typeface="Arial" panose="020B0604020202020204" pitchFamily="34" charset="0"/>
              <a:buNone/>
              <a:defRPr lang="en-US" dirty="0"/>
            </a:lvl1pPr>
          </a:lstStyle>
          <a:p>
            <a:pPr lvl="0"/>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21792" y="548640"/>
            <a:ext cx="7717317" cy="1143000"/>
          </a:xfrm>
        </p:spPr>
        <p:txBody>
          <a:bodyPr anchor="b">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21792" y="1828800"/>
            <a:ext cx="6071616"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ED58995C-B2A0-2BD9-5A1B-B88CE0265AAE}"/>
              </a:ext>
            </a:extLst>
          </p:cNvPr>
          <p:cNvSpPr>
            <a:spLocks noGrp="1"/>
          </p:cNvSpPr>
          <p:nvPr>
            <p:ph type="dt" sz="half" idx="15"/>
          </p:nvPr>
        </p:nvSpPr>
        <p:spPr/>
        <p:txBody>
          <a:bodyPr/>
          <a:lstStyle/>
          <a:p>
            <a:fld id="{D291CE83-67BA-4B15-B48A-7DC5C0636664}" type="datetime1">
              <a:rPr lang="en-US" smtClean="0"/>
              <a:t>1/24/2026</a:t>
            </a:fld>
            <a:endParaRPr lang="en-US" dirty="0"/>
          </a:p>
        </p:txBody>
      </p:sp>
      <p:sp>
        <p:nvSpPr>
          <p:cNvPr id="4" name="Footer Placeholder 3">
            <a:extLst>
              <a:ext uri="{FF2B5EF4-FFF2-40B4-BE49-F238E27FC236}">
                <a16:creationId xmlns:a16="http://schemas.microsoft.com/office/drawing/2014/main" id="{70B089E1-B2B6-08A8-5859-8FDDB86379BD}"/>
              </a:ext>
            </a:extLst>
          </p:cNvPr>
          <p:cNvSpPr>
            <a:spLocks noGrp="1"/>
          </p:cNvSpPr>
          <p:nvPr>
            <p:ph type="ftr" sz="quarter" idx="16"/>
          </p:nvPr>
        </p:nvSpPr>
        <p:spPr>
          <a:xfrm>
            <a:off x="3645573" y="6453002"/>
            <a:ext cx="2805405"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17E5AF9F-BF31-C7BB-740C-349D3B0D62A5}"/>
              </a:ext>
            </a:extLst>
          </p:cNvPr>
          <p:cNvSpPr>
            <a:spLocks noGrp="1"/>
          </p:cNvSpPr>
          <p:nvPr>
            <p:ph type="sldNum" sz="quarter" idx="17"/>
          </p:nvPr>
        </p:nvSpPr>
        <p:spPr>
          <a:xfrm>
            <a:off x="6480006" y="6453002"/>
            <a:ext cx="379443"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5248296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21792" y="603504"/>
            <a:ext cx="10964029" cy="1005840"/>
          </a:xfrm>
        </p:spPr>
        <p:txBody>
          <a:bodyPr anchor="t" anchorCtr="0"/>
          <a:lstStyle>
            <a:lvl1pPr>
              <a:defRPr>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21792" y="1828800"/>
            <a:ext cx="5577840" cy="44805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648059" y="1828798"/>
            <a:ext cx="4937761" cy="4480561"/>
          </a:xfrm>
          <a:blipFill>
            <a:blip r:embed="rId2">
              <a:alphaModFix amt="70000"/>
            </a:blip>
            <a:stretch>
              <a:fillRect l="-650" t="-6123" b="1"/>
            </a:stretch>
          </a:blipFill>
        </p:spPr>
        <p:txBody>
          <a:bodyPr/>
          <a:lstStyle>
            <a:lvl1pPr marL="0" indent="0">
              <a:buFont typeface="Arial" panose="020B0604020202020204" pitchFamily="34" charset="0"/>
              <a:buNone/>
              <a:defRPr/>
            </a:lvl1pPr>
          </a:lstStyle>
          <a:p>
            <a:r>
              <a:rPr lang="en-US" dirty="0"/>
              <a:t> </a:t>
            </a:r>
          </a:p>
        </p:txBody>
      </p:sp>
      <p:sp>
        <p:nvSpPr>
          <p:cNvPr id="3" name="Date Placeholder 2">
            <a:extLst>
              <a:ext uri="{FF2B5EF4-FFF2-40B4-BE49-F238E27FC236}">
                <a16:creationId xmlns:a16="http://schemas.microsoft.com/office/drawing/2014/main" id="{FE4D90A4-3BB5-5BF3-1AE7-84F335478E7A}"/>
              </a:ext>
            </a:extLst>
          </p:cNvPr>
          <p:cNvSpPr>
            <a:spLocks noGrp="1"/>
          </p:cNvSpPr>
          <p:nvPr>
            <p:ph type="dt" sz="half" idx="15"/>
          </p:nvPr>
        </p:nvSpPr>
        <p:spPr/>
        <p:txBody>
          <a:bodyPr/>
          <a:lstStyle/>
          <a:p>
            <a:fld id="{D291CE83-67BA-4B15-B48A-7DC5C0636664}" type="datetime1">
              <a:rPr lang="en-US" smtClean="0"/>
              <a:t>1/24/2026</a:t>
            </a:fld>
            <a:endParaRPr lang="en-US" dirty="0"/>
          </a:p>
        </p:txBody>
      </p:sp>
      <p:sp>
        <p:nvSpPr>
          <p:cNvPr id="4" name="Footer Placeholder 3">
            <a:extLst>
              <a:ext uri="{FF2B5EF4-FFF2-40B4-BE49-F238E27FC236}">
                <a16:creationId xmlns:a16="http://schemas.microsoft.com/office/drawing/2014/main" id="{71E8C3D3-AC9B-D17D-77D4-AC4732E81C02}"/>
              </a:ext>
            </a:extLst>
          </p:cNvPr>
          <p:cNvSpPr>
            <a:spLocks noGrp="1"/>
          </p:cNvSpPr>
          <p:nvPr>
            <p:ph type="ftr" sz="quarter" idx="16"/>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6E4867DB-1F5E-6695-55B8-5974C08DD3A9}"/>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4474736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21792" y="603503"/>
            <a:ext cx="10963656" cy="1005840"/>
          </a:xfrm>
        </p:spPr>
        <p:txBody>
          <a:bodyPr anchor="t" anchorCtr="0"/>
          <a:lstStyle>
            <a:lvl1pPr>
              <a:defRPr>
                <a:solidFill>
                  <a:schemeClr val="bg1"/>
                </a:solidFill>
                <a:highlight>
                  <a:srgbClr val="000000"/>
                </a:highlight>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21792" y="1828800"/>
            <a:ext cx="6446520" cy="4425696"/>
          </a:xfrm>
          <a:blipFill>
            <a:blip r:embed="rId2">
              <a:alphaModFix amt="70000"/>
            </a:blip>
            <a:stretch>
              <a:fillRect/>
            </a:stretch>
          </a:blipFill>
        </p:spPr>
        <p:txBody>
          <a:bodyPr/>
          <a:lstStyle>
            <a:lvl1pPr marL="0" indent="0">
              <a:buFont typeface="Arial" panose="020B0604020202020204" pitchFamily="34" charset="0"/>
              <a:buNone/>
              <a:defRPr/>
            </a:lvl1pPr>
          </a:lstStyle>
          <a:p>
            <a:r>
              <a:rPr lang="en-US" dirty="0"/>
              <a:t> </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1/24/2026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414030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1005840"/>
          </a:xfrm>
        </p:spPr>
        <p:txBody>
          <a:bodyPr anchor="t" anchorCtr="0"/>
          <a:lstStyle>
            <a:lvl1pPr>
              <a:defRPr>
                <a:solidFill>
                  <a:schemeClr val="bg1"/>
                </a:solidFill>
                <a:highlight>
                  <a:srgbClr val="000000"/>
                </a:highlight>
              </a:defRPr>
            </a:lvl1pPr>
          </a:lstStyle>
          <a:p>
            <a:r>
              <a:rPr lang="en-US" dirty="0"/>
              <a:t>Click to edit Master title style</a:t>
            </a:r>
          </a:p>
        </p:txBody>
      </p:sp>
      <p:sp>
        <p:nvSpPr>
          <p:cNvPr id="3" name="Picture Placeholder 10">
            <a:extLst>
              <a:ext uri="{FF2B5EF4-FFF2-40B4-BE49-F238E27FC236}">
                <a16:creationId xmlns:a16="http://schemas.microsoft.com/office/drawing/2014/main" id="{73B5F72B-0708-4E77-756F-A5A83827C610}"/>
              </a:ext>
            </a:extLst>
          </p:cNvPr>
          <p:cNvSpPr>
            <a:spLocks noGrp="1"/>
          </p:cNvSpPr>
          <p:nvPr>
            <p:ph type="pic" sz="quarter" idx="13" hasCustomPrompt="1"/>
          </p:nvPr>
        </p:nvSpPr>
        <p:spPr>
          <a:xfrm>
            <a:off x="621792" y="1828798"/>
            <a:ext cx="4937761" cy="4480561"/>
          </a:xfrm>
          <a:blipFill>
            <a:blip r:embed="rId2">
              <a:alphaModFix amt="70000"/>
            </a:blip>
            <a:stretch>
              <a:fillRect l="-185" t="-6123" b="1"/>
            </a:stretch>
          </a:blipFill>
        </p:spPr>
        <p:txBody>
          <a:bodyPr/>
          <a:lstStyle>
            <a:lvl1pPr marL="0" indent="0">
              <a:buFont typeface="Arial" panose="020B0604020202020204" pitchFamily="34" charset="0"/>
              <a:buNone/>
              <a:defRPr/>
            </a:lvl1pPr>
          </a:lstStyle>
          <a:p>
            <a:r>
              <a:rPr lang="en-US" dirty="0"/>
              <a:t> </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052373" y="1828800"/>
            <a:ext cx="5577840" cy="44805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1/24/2026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37938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with Picture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0"/>
            <a:ext cx="7848600" cy="68580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7450456" y="0"/>
            <a:ext cx="4142830" cy="1978681"/>
          </a:xfrm>
        </p:spPr>
        <p:txBody>
          <a:bodyPr lIns="137160"/>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8442196" y="2112973"/>
            <a:ext cx="3151090" cy="3678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8439912" y="6029868"/>
            <a:ext cx="1911096" cy="365125"/>
          </a:xfrm>
          <a:noFill/>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351008" y="6029868"/>
            <a:ext cx="890077" cy="365125"/>
          </a:xfrm>
          <a:noFill/>
        </p:spPr>
        <p:txBody>
          <a:bodyPr/>
          <a:lstStyle/>
          <a:p>
            <a:fld id="{2B950759-980B-4783-B58D-96B69BC77CA8}"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09445651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023360" cy="6858000"/>
          </a:xfrm>
          <a:blipFill dpi="0" rotWithShape="1">
            <a:blip r:embed="rId2">
              <a:alphaModFix amt="70000"/>
            </a:blip>
            <a:srcRect/>
            <a:stretch>
              <a:fillRect/>
            </a:stretch>
          </a:blipFill>
        </p:spPr>
        <p:txBody>
          <a:bodyPr vert="horz" lIns="91440" tIns="45720" rIns="91440" bIns="45720" rtlCol="0">
            <a:normAutofit/>
          </a:bodyPr>
          <a:lstStyle>
            <a:lvl1pPr marL="0" indent="0">
              <a:buFont typeface="Arial" panose="020B0604020202020204" pitchFamily="34" charset="0"/>
              <a:buNone/>
              <a:defRPr lang="en-US"/>
            </a:lvl1pPr>
          </a:lstStyle>
          <a:p>
            <a:pPr lvl="0"/>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01537" y="320039"/>
            <a:ext cx="8502199" cy="1258389"/>
          </a:xfrm>
        </p:spPr>
        <p:txBody>
          <a:bodyPr anchor="b">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725386"/>
            <a:ext cx="6858000" cy="46388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1/24/2026</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7055735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dpi="0" rotWithShape="1">
            <a:blip r:embed="rId2">
              <a:alphaModFix amt="70000"/>
            </a:blip>
            <a:srcRect/>
            <a:stretch>
              <a:fillRect/>
            </a:stretch>
          </a:blipFill>
        </p:spPr>
        <p:txBody>
          <a:bodyPr vert="horz" lIns="91440" tIns="45720" rIns="91440" bIns="45720" rtlCol="0">
            <a:normAutofit/>
          </a:bodyPr>
          <a:lstStyle>
            <a:lvl1pPr marL="0" indent="0">
              <a:buFont typeface="Arial" panose="020B0604020202020204" pitchFamily="34" charset="0"/>
              <a:buNone/>
              <a:defRPr lang="en-US"/>
            </a:lvl1pPr>
          </a:lstStyle>
          <a:p>
            <a:pPr lvl="0"/>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8400908" cy="1261872"/>
          </a:xfrm>
        </p:spPr>
        <p:txBody>
          <a:bodyPr anchor="b">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728870"/>
            <a:ext cx="6858000" cy="46353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B445D377-13FB-4841-FF6E-B9BD15CCC94D}"/>
              </a:ext>
            </a:extLst>
          </p:cNvPr>
          <p:cNvSpPr>
            <a:spLocks noGrp="1"/>
          </p:cNvSpPr>
          <p:nvPr>
            <p:ph type="dt" sz="half" idx="15"/>
          </p:nvPr>
        </p:nvSpPr>
        <p:spPr/>
        <p:txBody>
          <a:bodyPr/>
          <a:lstStyle/>
          <a:p>
            <a:fld id="{D291CE83-67BA-4B15-B48A-7DC5C0636664}" type="datetime1">
              <a:rPr lang="en-US" smtClean="0"/>
              <a:t>1/24/2026</a:t>
            </a:fld>
            <a:endParaRPr lang="en-US" dirty="0"/>
          </a:p>
        </p:txBody>
      </p:sp>
      <p:sp>
        <p:nvSpPr>
          <p:cNvPr id="5" name="Footer Placeholder 4">
            <a:extLst>
              <a:ext uri="{FF2B5EF4-FFF2-40B4-BE49-F238E27FC236}">
                <a16:creationId xmlns:a16="http://schemas.microsoft.com/office/drawing/2014/main" id="{C0E58E07-B079-D675-1C8D-4728A21EA972}"/>
              </a:ext>
            </a:extLst>
          </p:cNvPr>
          <p:cNvSpPr>
            <a:spLocks noGrp="1"/>
          </p:cNvSpPr>
          <p:nvPr>
            <p:ph type="ftr" sz="quarter" idx="16"/>
          </p:nvPr>
        </p:nvSpPr>
        <p:spPr>
          <a:xfrm>
            <a:off x="4275493" y="6453002"/>
            <a:ext cx="2805405" cy="365125"/>
          </a:xfrm>
        </p:spPr>
        <p:txBody>
          <a:bodyPr/>
          <a:lstStyle/>
          <a:p>
            <a:r>
              <a:rPr lang="en-US" dirty="0"/>
              <a:t>Sample Footer Text</a:t>
            </a:r>
          </a:p>
        </p:txBody>
      </p:sp>
      <p:sp>
        <p:nvSpPr>
          <p:cNvPr id="6" name="Slide Number Placeholder 5">
            <a:extLst>
              <a:ext uri="{FF2B5EF4-FFF2-40B4-BE49-F238E27FC236}">
                <a16:creationId xmlns:a16="http://schemas.microsoft.com/office/drawing/2014/main" id="{EB0DC5B2-0CA1-6496-FDE3-6FA015A4EE36}"/>
              </a:ext>
            </a:extLst>
          </p:cNvPr>
          <p:cNvSpPr>
            <a:spLocks noGrp="1"/>
          </p:cNvSpPr>
          <p:nvPr>
            <p:ph type="sldNum" sz="quarter" idx="17"/>
          </p:nvPr>
        </p:nvSpPr>
        <p:spPr>
          <a:xfrm>
            <a:off x="7109926" y="6453002"/>
            <a:ext cx="379443"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5263589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546804" y="2427156"/>
            <a:ext cx="4186010" cy="3905381"/>
          </a:xfrm>
          <a:blipFill>
            <a:blip r:embed="rId2">
              <a:alphaModFix amt="70000"/>
            </a:blip>
            <a:stretch>
              <a:fillRect l="-718" r="1"/>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21791" y="548638"/>
            <a:ext cx="5111021" cy="2492735"/>
          </a:xfrm>
        </p:spPr>
        <p:txBody>
          <a:bodyPr anchor="t" anchorCtr="0">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1/24/2026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4708830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546803" y="2295144"/>
            <a:ext cx="3085185" cy="4041648"/>
          </a:xfrm>
          <a:blipFill>
            <a:blip r:embed="rId2">
              <a:alphaModFix amt="70000"/>
            </a:blip>
            <a:stretch>
              <a:fillRect l="-974" r="1"/>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21792" y="549274"/>
            <a:ext cx="4023360" cy="2743200"/>
          </a:xfrm>
        </p:spPr>
        <p:txBody>
          <a:bodyPr anchor="t" anchorCtr="0">
            <a:noAutofit/>
          </a:bodyPr>
          <a:lstStyle>
            <a:lvl1pPr>
              <a:defRPr sz="4000">
                <a:solidFill>
                  <a:schemeClr val="bg1"/>
                </a:solidFill>
                <a:highlight>
                  <a:srgbClr val="000000"/>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1/24/2026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42299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ontent with Picture 19">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hasCustomPrompt="1"/>
          </p:nvPr>
        </p:nvSpPr>
        <p:spPr>
          <a:xfrm>
            <a:off x="0" y="0"/>
            <a:ext cx="10172699" cy="5067300"/>
          </a:xfrm>
          <a:blipFill dpi="0" rotWithShape="1">
            <a:blip r:embed="rId2">
              <a:alphaModFix amt="70000"/>
            </a:blip>
            <a:srcRect/>
            <a:stretch>
              <a:fillRect/>
            </a:stretch>
          </a:blipFill>
        </p:spPr>
        <p:txBody>
          <a:bodyPr vert="horz" lIns="91440" tIns="45720" rIns="91440" bIns="45720" rtlCol="0">
            <a:normAutofit/>
          </a:bodyPr>
          <a:lstStyle>
            <a:lvl1pPr marL="0" indent="0">
              <a:buFont typeface="Arial" panose="020B0604020202020204" pitchFamily="34" charset="0"/>
              <a:buNone/>
              <a:defRPr lang="en-US"/>
            </a:lvl1pPr>
          </a:lstStyle>
          <a:p>
            <a:pPr lvl="0"/>
            <a:r>
              <a:rPr lang="en-US" dirty="0"/>
              <a:t> </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096000" y="914399"/>
            <a:ext cx="5448300" cy="3117553"/>
          </a:xfrm>
        </p:spPr>
        <p:txBody>
          <a:bodyPr anchor="t">
            <a:normAutofit/>
          </a:bodyPr>
          <a:lstStyle>
            <a:lvl1pPr algn="r">
              <a:defRPr sz="4000">
                <a:solidFill>
                  <a:schemeClr val="bg1"/>
                </a:solidFill>
                <a:highlight>
                  <a:srgbClr val="000000"/>
                </a:highligh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1981201" y="5560042"/>
            <a:ext cx="8271878" cy="542344"/>
          </a:xfrm>
        </p:spPr>
        <p:txBody>
          <a:bodyPr/>
          <a:lstStyle>
            <a:lvl1pPr marL="0" indent="0" algn="r">
              <a:buNone/>
              <a:defRPr lang="en-US" sz="2000" kern="1200" dirty="0">
                <a:solidFill>
                  <a:schemeClr val="tx1"/>
                </a:solidFill>
                <a:effectLst/>
                <a:latin typeface="+mn-lt"/>
                <a:ea typeface="+mn-ea"/>
                <a:cs typeface="+mn-cs"/>
              </a:defRPr>
            </a:lvl1pPr>
            <a:lvl2pPr algn="r">
              <a:defRPr/>
            </a:lvl2pPr>
            <a:lvl3pPr algn="r">
              <a:defRPr/>
            </a:lvl3pPr>
            <a:lvl4pPr algn="r">
              <a:defRPr/>
            </a:lvl4pPr>
            <a:lvl5pPr algn="r">
              <a:defRPr/>
            </a:lvl5pPr>
          </a:lstStyle>
          <a:p>
            <a:pPr lvl="0"/>
            <a:r>
              <a:rPr lang="en-US" dirty="0"/>
              <a:t>Click to edit Master text styles</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1/24/2026</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Tree>
    <p:extLst>
      <p:ext uri="{BB962C8B-B14F-4D97-AF65-F5344CB8AC3E}">
        <p14:creationId xmlns:p14="http://schemas.microsoft.com/office/powerpoint/2010/main" val="11704923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Content with Picture 20">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hasCustomPrompt="1"/>
          </p:nvPr>
        </p:nvSpPr>
        <p:spPr>
          <a:xfrm>
            <a:off x="0" y="0"/>
            <a:ext cx="4076700" cy="4193427"/>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60591" y="3786474"/>
            <a:ext cx="4169890" cy="1614008"/>
          </a:xfrm>
        </p:spPr>
        <p:txBody>
          <a:bodyPr anchor="t">
            <a:noAutofit/>
          </a:bodyPr>
          <a:lstStyle>
            <a:lvl1pPr algn="r">
              <a:defRPr sz="4000">
                <a:solidFill>
                  <a:schemeClr val="bg1"/>
                </a:solidFill>
                <a:highlight>
                  <a:srgbClr val="000000"/>
                </a:highlight>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5499291" y="914400"/>
            <a:ext cx="5773936" cy="5029200"/>
          </a:xfrm>
        </p:spPr>
        <p:txBody>
          <a:bodyPr>
            <a:norm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1/24/2026</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Tree>
    <p:extLst>
      <p:ext uri="{BB962C8B-B14F-4D97-AF65-F5344CB8AC3E}">
        <p14:creationId xmlns:p14="http://schemas.microsoft.com/office/powerpoint/2010/main" val="292214053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with Picture 2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hasCustomPrompt="1"/>
          </p:nvPr>
        </p:nvSpPr>
        <p:spPr>
          <a:xfrm>
            <a:off x="-1" y="0"/>
            <a:ext cx="8115299" cy="6858000"/>
          </a:xfrm>
          <a:blipFill>
            <a:blip r:embed="rId2">
              <a:alphaModFix amt="70000"/>
            </a:blip>
            <a:stretch>
              <a:fillRect/>
            </a:stretch>
          </a:blipFill>
        </p:spPr>
        <p:txBody>
          <a:bodyPr vert="horz" lIns="91440" tIns="0" rIns="0" bIns="0" rtlCol="0">
            <a:noAutofit/>
          </a:bodyPr>
          <a:lstStyle>
            <a:lvl1pPr marL="0" indent="0">
              <a:buNone/>
              <a:defRPr lang="en-US" sz="2400" b="0" i="0"/>
            </a:lvl1pPr>
          </a:lstStyle>
          <a:p>
            <a:pPr marL="228600" lvl="0" indent="-228600">
              <a:lnSpc>
                <a:spcPct val="150000"/>
              </a:lnSpc>
            </a:pPr>
            <a:r>
              <a:rPr lang="en-US" dirty="0"/>
              <a:t> </a:t>
            </a:r>
          </a:p>
        </p:txBody>
      </p:sp>
      <p:sp>
        <p:nvSpPr>
          <p:cNvPr id="7" name="Title 6">
            <a:extLst>
              <a:ext uri="{FF2B5EF4-FFF2-40B4-BE49-F238E27FC236}">
                <a16:creationId xmlns:a16="http://schemas.microsoft.com/office/drawing/2014/main" id="{C34B03A4-39B7-F5C1-D964-CA069C0F716B}"/>
              </a:ext>
            </a:extLst>
          </p:cNvPr>
          <p:cNvSpPr>
            <a:spLocks noGrp="1"/>
          </p:cNvSpPr>
          <p:nvPr>
            <p:ph type="title"/>
          </p:nvPr>
        </p:nvSpPr>
        <p:spPr>
          <a:xfrm>
            <a:off x="647701" y="647698"/>
            <a:ext cx="4225166" cy="2420757"/>
          </a:xfrm>
        </p:spPr>
        <p:txBody>
          <a:bodyPr/>
          <a:lstStyle>
            <a:lvl1pPr>
              <a:defRPr>
                <a:solidFill>
                  <a:schemeClr val="bg1"/>
                </a:solidFill>
                <a:highlight>
                  <a:srgbClr val="000000"/>
                </a:highlight>
              </a:defRPr>
            </a:lvl1pPr>
          </a:lstStyle>
          <a:p>
            <a:r>
              <a:rPr lang="en-US" dirty="0"/>
              <a:t>Click to edit Master title style</a:t>
            </a:r>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8854931" y="647699"/>
            <a:ext cx="2689367" cy="5562599"/>
          </a:xfrm>
        </p:spPr>
        <p:txBody>
          <a:bodyPr>
            <a:normAutofit/>
          </a:bodyPr>
          <a:lstStyle>
            <a:lvl1pPr marL="342900" indent="-342900">
              <a:buFont typeface="Arial" panose="020B0604020202020204" pitchFamily="34" charset="0"/>
              <a:buChar char="•"/>
              <a:defRPr/>
            </a:lvl1pPr>
            <a:lvl2pPr marL="514350" indent="-285750">
              <a:buFont typeface="Arial" panose="020B0604020202020204" pitchFamily="34" charset="0"/>
              <a:buChar char="•"/>
              <a:defRPr/>
            </a:lvl2pPr>
            <a:lvl3pPr marL="742950" indent="-285750">
              <a:buFont typeface="Arial" panose="020B0604020202020204" pitchFamily="34" charset="0"/>
              <a:buChar char="•"/>
              <a:defRPr/>
            </a:lvl3pPr>
            <a:lvl4pPr marL="971550" indent="-285750">
              <a:buFont typeface="Arial" panose="020B0604020202020204" pitchFamily="34" charset="0"/>
              <a:buChar char="•"/>
              <a:defRPr/>
            </a:lvl4pPr>
            <a:lvl5pPr marL="10858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1/24/2026</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Tree>
    <p:extLst>
      <p:ext uri="{BB962C8B-B14F-4D97-AF65-F5344CB8AC3E}">
        <p14:creationId xmlns:p14="http://schemas.microsoft.com/office/powerpoint/2010/main" val="219104544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ntent with Picture 2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hasCustomPrompt="1"/>
          </p:nvPr>
        </p:nvSpPr>
        <p:spPr>
          <a:xfrm>
            <a:off x="1981200" y="0"/>
            <a:ext cx="10210798" cy="5067300"/>
          </a:xfrm>
          <a:blipFill dpi="0" rotWithShape="1">
            <a:blip r:embed="rId2">
              <a:alphaModFix amt="70000"/>
            </a:blip>
            <a:srcRect/>
            <a:stretch>
              <a:fillRect/>
            </a:stretch>
          </a:blipFill>
        </p:spPr>
        <p:txBody>
          <a:bodyPr/>
          <a:lstStyle>
            <a:lvl1pPr marL="0" indent="0">
              <a:buFont typeface="Arial" panose="020B0604020202020204" pitchFamily="34" charset="0"/>
              <a:buNone/>
              <a:defRPr/>
            </a:lvl1pPr>
          </a:lstStyle>
          <a:p>
            <a:r>
              <a:rPr lang="en-US" dirty="0"/>
              <a:t> </a:t>
            </a:r>
          </a:p>
        </p:txBody>
      </p:sp>
      <p:sp>
        <p:nvSpPr>
          <p:cNvPr id="8" name="Title 7">
            <a:extLst>
              <a:ext uri="{FF2B5EF4-FFF2-40B4-BE49-F238E27FC236}">
                <a16:creationId xmlns:a16="http://schemas.microsoft.com/office/drawing/2014/main" id="{1B520403-BDFD-00AF-7685-E3C2366A63ED}"/>
              </a:ext>
            </a:extLst>
          </p:cNvPr>
          <p:cNvSpPr>
            <a:spLocks noGrp="1"/>
          </p:cNvSpPr>
          <p:nvPr>
            <p:ph type="title"/>
          </p:nvPr>
        </p:nvSpPr>
        <p:spPr>
          <a:xfrm>
            <a:off x="914400" y="647700"/>
            <a:ext cx="5181600" cy="2595563"/>
          </a:xfrm>
        </p:spPr>
        <p:txBody>
          <a:bodyPr/>
          <a:lstStyle>
            <a:lvl1pPr>
              <a:defRPr>
                <a:solidFill>
                  <a:schemeClr val="bg1"/>
                </a:solidFill>
                <a:highlight>
                  <a:srgbClr val="000000"/>
                </a:highlight>
              </a:defRPr>
            </a:lvl1pPr>
          </a:lstStyle>
          <a:p>
            <a:r>
              <a:rPr lang="en-US" dirty="0"/>
              <a:t>Click to edit Master title style</a:t>
            </a:r>
          </a:p>
        </p:txBody>
      </p:sp>
      <p:sp>
        <p:nvSpPr>
          <p:cNvPr id="11" name="Content Placeholder 10">
            <a:extLst>
              <a:ext uri="{FF2B5EF4-FFF2-40B4-BE49-F238E27FC236}">
                <a16:creationId xmlns:a16="http://schemas.microsoft.com/office/drawing/2014/main" id="{D1DFE5C8-DAB2-CA31-6958-050610D77ADF}"/>
              </a:ext>
            </a:extLst>
          </p:cNvPr>
          <p:cNvSpPr>
            <a:spLocks noGrp="1"/>
          </p:cNvSpPr>
          <p:nvPr>
            <p:ph sz="quarter" idx="14"/>
          </p:nvPr>
        </p:nvSpPr>
        <p:spPr>
          <a:xfrm>
            <a:off x="1893888" y="5559425"/>
            <a:ext cx="8278812" cy="650875"/>
          </a:xfrm>
        </p:spPr>
        <p:txBody>
          <a:bodyPr>
            <a:normAutofit/>
          </a:bodyPr>
          <a:lstStyle>
            <a:lvl1pPr marL="0" indent="0">
              <a:buNone/>
              <a:defRPr sz="2000"/>
            </a:lvl1pPr>
          </a:lstStyle>
          <a:p>
            <a:pPr lvl="0"/>
            <a:r>
              <a:rPr lang="en-US" dirty="0"/>
              <a:t>Click to edit Master text styles</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1/24/2026</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Tree>
    <p:extLst>
      <p:ext uri="{BB962C8B-B14F-4D97-AF65-F5344CB8AC3E}">
        <p14:creationId xmlns:p14="http://schemas.microsoft.com/office/powerpoint/2010/main" val="298135654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ntent with Picture 2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hasCustomPrompt="1"/>
          </p:nvPr>
        </p:nvSpPr>
        <p:spPr>
          <a:xfrm>
            <a:off x="0" y="0"/>
            <a:ext cx="12192000" cy="4193427"/>
          </a:xfrm>
          <a:blipFill dpi="0" rotWithShape="1">
            <a:blip r:embed="rId2">
              <a:alphaModFix amt="70000"/>
            </a:blip>
            <a:srcRect/>
            <a:stretch>
              <a:fillRect/>
            </a:stretch>
          </a:blipFill>
        </p:spPr>
        <p:txBody>
          <a:bodyPr/>
          <a:lstStyle>
            <a:lvl1pPr marL="0" indent="0">
              <a:buFont typeface="Arial" panose="020B0604020202020204" pitchFamily="34" charset="0"/>
              <a:buNone/>
              <a:defRPr/>
            </a:lvl1pPr>
          </a:lstStyle>
          <a:p>
            <a:r>
              <a:rPr lang="en-US" dirty="0"/>
              <a:t> </a:t>
            </a:r>
          </a:p>
        </p:txBody>
      </p:sp>
      <p:sp>
        <p:nvSpPr>
          <p:cNvPr id="7" name="Title 6">
            <a:extLst>
              <a:ext uri="{FF2B5EF4-FFF2-40B4-BE49-F238E27FC236}">
                <a16:creationId xmlns:a16="http://schemas.microsoft.com/office/drawing/2014/main" id="{4A48BCDE-4694-0B11-3F5D-030F758E59D0}"/>
              </a:ext>
            </a:extLst>
          </p:cNvPr>
          <p:cNvSpPr>
            <a:spLocks noGrp="1"/>
          </p:cNvSpPr>
          <p:nvPr>
            <p:ph type="title"/>
          </p:nvPr>
        </p:nvSpPr>
        <p:spPr>
          <a:xfrm>
            <a:off x="652372" y="1712200"/>
            <a:ext cx="6019892" cy="1896956"/>
          </a:xfrm>
        </p:spPr>
        <p:txBody>
          <a:bodyPr/>
          <a:lstStyle>
            <a:lvl1pPr>
              <a:lnSpc>
                <a:spcPct val="90000"/>
              </a:lnSpc>
              <a:defRPr>
                <a:solidFill>
                  <a:schemeClr val="bg1"/>
                </a:solidFill>
                <a:highlight>
                  <a:srgbClr val="000000"/>
                </a:highlight>
              </a:defRPr>
            </a:lvl1pPr>
          </a:lstStyle>
          <a:p>
            <a:r>
              <a:rPr lang="en-US" dirty="0"/>
              <a:t>Click to edit Master title style</a:t>
            </a:r>
          </a:p>
        </p:txBody>
      </p:sp>
      <p:sp>
        <p:nvSpPr>
          <p:cNvPr id="9" name="Content Placeholder 2">
            <a:extLst>
              <a:ext uri="{FF2B5EF4-FFF2-40B4-BE49-F238E27FC236}">
                <a16:creationId xmlns:a16="http://schemas.microsoft.com/office/drawing/2014/main" id="{DE27908E-38A7-B900-61E8-3AB5DD08621C}"/>
              </a:ext>
            </a:extLst>
          </p:cNvPr>
          <p:cNvSpPr>
            <a:spLocks noGrp="1"/>
          </p:cNvSpPr>
          <p:nvPr>
            <p:ph idx="14"/>
          </p:nvPr>
        </p:nvSpPr>
        <p:spPr>
          <a:xfrm>
            <a:off x="6096000" y="4672013"/>
            <a:ext cx="5448300" cy="1538287"/>
          </a:xfrm>
        </p:spPr>
        <p:txBody>
          <a:bodyPr anchor="t">
            <a:normAutofit fontScale="85000" lnSpcReduction="10000"/>
          </a:bodyPr>
          <a:lstStyle/>
          <a:p>
            <a:pPr marL="0" lvl="0" indent="0" algn="r">
              <a:buNone/>
            </a:pPr>
            <a:r>
              <a:rPr lang="en-US" sz="2000"/>
              <a:t>Click to edit Master text styles</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1/24/2026</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Tree>
    <p:extLst>
      <p:ext uri="{BB962C8B-B14F-4D97-AF65-F5344CB8AC3E}">
        <p14:creationId xmlns:p14="http://schemas.microsoft.com/office/powerpoint/2010/main" val="367716802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Number Lar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8E65BD-66C5-5FF8-C229-BB94A762D9C5}"/>
              </a:ext>
            </a:extLst>
          </p:cNvPr>
          <p:cNvSpPr>
            <a:spLocks noGrp="1"/>
          </p:cNvSpPr>
          <p:nvPr>
            <p:ph type="title"/>
          </p:nvPr>
        </p:nvSpPr>
        <p:spPr>
          <a:xfrm>
            <a:off x="7166916" y="646438"/>
            <a:ext cx="4199074" cy="4641176"/>
          </a:xfrm>
        </p:spPr>
        <p:txBody>
          <a:bodyPr anchor="b">
            <a:normAutofit/>
          </a:bodyPr>
          <a:lstStyle>
            <a:lvl1pPr>
              <a:lnSpc>
                <a:spcPct val="120000"/>
              </a:lnSpc>
              <a:defRPr sz="2800" b="0" cap="none" spc="0" baseline="0">
                <a:latin typeface="+mn-lt"/>
              </a:defRPr>
            </a:lvl1pPr>
          </a:lstStyle>
          <a:p>
            <a:r>
              <a:rPr lang="en-US" dirty="0"/>
              <a:t>Click to edit Master title style</a:t>
            </a:r>
          </a:p>
        </p:txBody>
      </p:sp>
      <p:sp>
        <p:nvSpPr>
          <p:cNvPr id="11" name="Content Placeholder 10">
            <a:extLst>
              <a:ext uri="{FF2B5EF4-FFF2-40B4-BE49-F238E27FC236}">
                <a16:creationId xmlns:a16="http://schemas.microsoft.com/office/drawing/2014/main" id="{12A23D75-581D-5D22-B65B-6248EE148401}"/>
              </a:ext>
            </a:extLst>
          </p:cNvPr>
          <p:cNvSpPr>
            <a:spLocks noGrp="1"/>
          </p:cNvSpPr>
          <p:nvPr>
            <p:ph sz="quarter" idx="14" hasCustomPrompt="1"/>
          </p:nvPr>
        </p:nvSpPr>
        <p:spPr>
          <a:xfrm>
            <a:off x="539750" y="566739"/>
            <a:ext cx="6427788" cy="5668316"/>
          </a:xfrm>
        </p:spPr>
        <p:txBody>
          <a:bodyPr anchor="ctr">
            <a:normAutofit/>
          </a:bodyPr>
          <a:lstStyle>
            <a:lvl1pPr marL="0" indent="0">
              <a:lnSpc>
                <a:spcPct val="100000"/>
              </a:lnSpc>
              <a:buNone/>
              <a:defRPr sz="23200" b="1" spc="600" baseline="0">
                <a:solidFill>
                  <a:schemeClr val="bg1"/>
                </a:solidFill>
                <a:highlight>
                  <a:srgbClr val="000000"/>
                </a:highlight>
                <a:latin typeface="+mj-lt"/>
              </a:defRPr>
            </a:lvl1pPr>
          </a:lstStyle>
          <a:p>
            <a:pPr lvl="0"/>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1/24/2026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4185621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C4281C-DEF6-4D7C-EC36-131C16834D5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703AEE2D-28E0-27BB-C888-0E680A8672DD}"/>
              </a:ext>
              <a:ext uri="{C183D7F6-B498-43B3-948B-1728B52AA6E4}">
                <adec:decorative xmlns:adec="http://schemas.microsoft.com/office/drawing/2017/decorative" val="1"/>
              </a:ext>
            </a:extLst>
          </p:cNvPr>
          <p:cNvCxnSpPr>
            <a:cxnSpLocks/>
          </p:cNvCxnSpPr>
          <p:nvPr/>
        </p:nvCxnSpPr>
        <p:spPr>
          <a:xfrm>
            <a:off x="11506200" y="637890"/>
            <a:ext cx="0" cy="557241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A4559E1C-1A97-34BF-0042-9A52A91DA7B8}"/>
              </a:ext>
            </a:extLst>
          </p:cNvPr>
          <p:cNvSpPr>
            <a:spLocks noGrp="1"/>
          </p:cNvSpPr>
          <p:nvPr>
            <p:ph type="pic" sz="quarter" idx="13" hasCustomPrompt="1"/>
          </p:nvPr>
        </p:nvSpPr>
        <p:spPr>
          <a:xfrm>
            <a:off x="0" y="0"/>
            <a:ext cx="8077200" cy="5486400"/>
          </a:xfrm>
          <a:custGeom>
            <a:avLst/>
            <a:gdLst>
              <a:gd name="connsiteX0" fmla="*/ 0 w 8077200"/>
              <a:gd name="connsiteY0" fmla="*/ 0 h 5486400"/>
              <a:gd name="connsiteX1" fmla="*/ 8077200 w 8077200"/>
              <a:gd name="connsiteY1" fmla="*/ 0 h 5486400"/>
              <a:gd name="connsiteX2" fmla="*/ 8077200 w 8077200"/>
              <a:gd name="connsiteY2" fmla="*/ 3429000 h 5486400"/>
              <a:gd name="connsiteX3" fmla="*/ 4003452 w 8077200"/>
              <a:gd name="connsiteY3" fmla="*/ 3429000 h 5486400"/>
              <a:gd name="connsiteX4" fmla="*/ 4003452 w 8077200"/>
              <a:gd name="connsiteY4" fmla="*/ 5486400 h 5486400"/>
              <a:gd name="connsiteX5" fmla="*/ 0 w 8077200"/>
              <a:gd name="connsiteY5"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7200" h="5486400">
                <a:moveTo>
                  <a:pt x="0" y="0"/>
                </a:moveTo>
                <a:lnTo>
                  <a:pt x="8077200" y="0"/>
                </a:lnTo>
                <a:lnTo>
                  <a:pt x="8077200" y="3429000"/>
                </a:lnTo>
                <a:lnTo>
                  <a:pt x="4003452" y="3429000"/>
                </a:lnTo>
                <a:lnTo>
                  <a:pt x="4003452" y="5486400"/>
                </a:lnTo>
                <a:lnTo>
                  <a:pt x="0" y="5486400"/>
                </a:ln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4004737" y="3339967"/>
            <a:ext cx="6838935" cy="2657530"/>
          </a:xfrm>
          <a:solidFill>
            <a:schemeClr val="bg2"/>
          </a:solidFill>
        </p:spPr>
        <p:txBody>
          <a:bodyPr vert="horz" lIns="137160" tIns="228600" rIns="91440" bIns="137160" rtlCol="0" anchor="t">
            <a:normAutofit/>
          </a:bodyPr>
          <a:lstStyle>
            <a:lvl1pPr>
              <a:lnSpc>
                <a:spcPct val="80000"/>
              </a:lnSpc>
              <a:defRPr lang="en-US" sz="6800" spc="-100" baseline="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4004737" y="5997496"/>
            <a:ext cx="6881278" cy="582705"/>
          </a:xfrm>
        </p:spPr>
        <p:txBody>
          <a:bodyPr vert="horz" lIns="164592" tIns="45720" rIns="91440" bIns="45720" rtlCol="0">
            <a:normAutofit/>
          </a:bodyPr>
          <a:lstStyle>
            <a:lvl1pPr marL="0" indent="0">
              <a:buNone/>
              <a:defRPr lang="en-US" sz="1600" cap="all" baseline="0" dirty="0">
                <a:solidFill>
                  <a:schemeClr val="accent3">
                    <a:lumMod val="75000"/>
                  </a:schemeClr>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8465270" y="446266"/>
            <a:ext cx="3156629" cy="582705"/>
          </a:xfrm>
          <a:solidFill>
            <a:schemeClr val="bg2"/>
          </a:solidFill>
        </p:spPr>
        <p:txBody>
          <a:bodyPr anchor="ctr"/>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rot="5400000">
            <a:off x="10890996" y="5229935"/>
            <a:ext cx="1223793" cy="365125"/>
          </a:xfrm>
          <a:solidFill>
            <a:schemeClr val="bg2"/>
          </a:solidFill>
        </p:spPr>
        <p:txBody>
          <a:bodyPr rIns="182880"/>
          <a:lstStyle/>
          <a:p>
            <a:fld id="{FA9F19E7-5A41-482B-8FA2-1C0353416DB6}" type="datetime1">
              <a:rPr lang="en-US" smtClean="0"/>
              <a:t>1/24/2026</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xfrm>
            <a:off x="11219688" y="6029868"/>
            <a:ext cx="429372" cy="365125"/>
          </a:xfrm>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1445211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with Picture 9">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EB1BA68-9980-8CBB-7BAF-A1D760EB21EC}"/>
              </a:ext>
            </a:extLst>
          </p:cNvPr>
          <p:cNvSpPr>
            <a:spLocks noGrp="1"/>
          </p:cNvSpPr>
          <p:nvPr>
            <p:ph type="pic" sz="quarter" idx="13" hasCustomPrompt="1"/>
          </p:nvPr>
        </p:nvSpPr>
        <p:spPr>
          <a:xfrm>
            <a:off x="0" y="1"/>
            <a:ext cx="12192000" cy="6858000"/>
          </a:xfrm>
          <a:custGeom>
            <a:avLst/>
            <a:gdLst>
              <a:gd name="connsiteX0" fmla="*/ 480060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562599 h 6858000"/>
              <a:gd name="connsiteX5" fmla="*/ 4800600 w 12192000"/>
              <a:gd name="connsiteY5" fmla="*/ 55625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4800600" y="0"/>
                </a:moveTo>
                <a:lnTo>
                  <a:pt x="12192000" y="0"/>
                </a:lnTo>
                <a:lnTo>
                  <a:pt x="12192000" y="6858000"/>
                </a:lnTo>
                <a:lnTo>
                  <a:pt x="0" y="6858000"/>
                </a:lnTo>
                <a:lnTo>
                  <a:pt x="0" y="5562599"/>
                </a:lnTo>
                <a:lnTo>
                  <a:pt x="4800600" y="5562599"/>
                </a:ln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1001376"/>
            <a:ext cx="3601122" cy="1362458"/>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3504" y="2496848"/>
            <a:ext cx="3601122" cy="230375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3504" y="503237"/>
            <a:ext cx="1907799" cy="365125"/>
          </a:xfrm>
          <a:noFill/>
        </p:spPr>
        <p:txBody>
          <a:bodyPr/>
          <a:lstStyle>
            <a:lvl1pPr algn="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603504" y="4800600"/>
            <a:ext cx="1256738" cy="365125"/>
          </a:xfrm>
          <a:noFill/>
        </p:spPr>
        <p:txBody>
          <a:bodyPr/>
          <a:lstStyle>
            <a:lvl1pPr algn="l">
              <a:defRPr/>
            </a:lvl1pPr>
          </a:lstStyle>
          <a:p>
            <a:fld id="{75D8CBF3-D33E-488B-BE09-B302C3504935}"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3947641" y="4800600"/>
            <a:ext cx="429372" cy="365125"/>
          </a:xfrm>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80912736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Number Large 2">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DA5FB0-3233-6F76-899A-A1958FBA86AB}"/>
              </a:ext>
            </a:extLst>
          </p:cNvPr>
          <p:cNvSpPr>
            <a:spLocks noGrp="1"/>
          </p:cNvSpPr>
          <p:nvPr>
            <p:ph type="title"/>
          </p:nvPr>
        </p:nvSpPr>
        <p:spPr>
          <a:xfrm>
            <a:off x="1935480" y="5120640"/>
            <a:ext cx="8321040" cy="1188720"/>
          </a:xfrm>
        </p:spPr>
        <p:txBody>
          <a:bodyPr>
            <a:normAutofit/>
          </a:bodyPr>
          <a:lstStyle>
            <a:lvl1pPr algn="ctr">
              <a:lnSpc>
                <a:spcPct val="120000"/>
              </a:lnSpc>
              <a:spcBef>
                <a:spcPts val="1000"/>
              </a:spcBef>
              <a:defRPr sz="2800" b="0" cap="none" spc="0" baseline="0">
                <a:latin typeface="+mn-lt"/>
              </a:defRPr>
            </a:lvl1pPr>
          </a:lstStyle>
          <a:p>
            <a:r>
              <a:rPr lang="en-US"/>
              <a:t>Click to edit Master title style</a:t>
            </a:r>
          </a:p>
        </p:txBody>
      </p:sp>
      <p:sp>
        <p:nvSpPr>
          <p:cNvPr id="7" name="Content Placeholder 7">
            <a:extLst>
              <a:ext uri="{FF2B5EF4-FFF2-40B4-BE49-F238E27FC236}">
                <a16:creationId xmlns:a16="http://schemas.microsoft.com/office/drawing/2014/main" id="{964560E1-132E-6944-7C66-491949C93CD6}"/>
              </a:ext>
            </a:extLst>
          </p:cNvPr>
          <p:cNvSpPr>
            <a:spLocks noGrp="1"/>
          </p:cNvSpPr>
          <p:nvPr>
            <p:ph sz="quarter" idx="13" hasCustomPrompt="1"/>
          </p:nvPr>
        </p:nvSpPr>
        <p:spPr>
          <a:xfrm>
            <a:off x="822960" y="603504"/>
            <a:ext cx="10543032" cy="4190614"/>
          </a:xfrm>
        </p:spPr>
        <p:txBody>
          <a:bodyPr anchor="ctr">
            <a:noAutofit/>
          </a:bodyPr>
          <a:lstStyle>
            <a:lvl1pPr marL="0" indent="0" algn="ctr">
              <a:lnSpc>
                <a:spcPct val="100000"/>
              </a:lnSpc>
              <a:spcBef>
                <a:spcPts val="0"/>
              </a:spcBef>
              <a:buNone/>
              <a:defRPr sz="23200" b="1" cap="all" spc="600" baseline="0">
                <a:solidFill>
                  <a:schemeClr val="tx1"/>
                </a:solidFill>
                <a:latin typeface="+mj-lt"/>
              </a:defRPr>
            </a:lvl1pPr>
          </a:lstStyle>
          <a:p>
            <a:pPr lvl="0"/>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1/24/2026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4254818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tx2">
            <a:lumMod val="1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EC46D51-F742-0411-C425-9FB4333D856D}"/>
              </a:ext>
            </a:extLst>
          </p:cNvPr>
          <p:cNvSpPr>
            <a:spLocks noGrp="1"/>
          </p:cNvSpPr>
          <p:nvPr>
            <p:ph type="title"/>
          </p:nvPr>
        </p:nvSpPr>
        <p:spPr>
          <a:xfrm>
            <a:off x="2377440" y="4937760"/>
            <a:ext cx="7525512" cy="1371600"/>
          </a:xfrm>
        </p:spPr>
        <p:txBody>
          <a:bodyPr>
            <a:normAutofit/>
          </a:bodyPr>
          <a:lstStyle>
            <a:lvl1pPr algn="ctr">
              <a:lnSpc>
                <a:spcPct val="120000"/>
              </a:lnSpc>
              <a:spcBef>
                <a:spcPts val="1000"/>
              </a:spcBef>
              <a:defRPr sz="2800" b="0" cap="none" spc="0" baseline="0">
                <a:latin typeface="+mn-lt"/>
              </a:defRPr>
            </a:lvl1pPr>
          </a:lstStyle>
          <a:p>
            <a:r>
              <a:rPr lang="en-US"/>
              <a:t>Click to edit Master title style</a:t>
            </a:r>
          </a:p>
        </p:txBody>
      </p:sp>
      <p:sp>
        <p:nvSpPr>
          <p:cNvPr id="7" name="Content Placeholder 7">
            <a:extLst>
              <a:ext uri="{FF2B5EF4-FFF2-40B4-BE49-F238E27FC236}">
                <a16:creationId xmlns:a16="http://schemas.microsoft.com/office/drawing/2014/main" id="{C6CC1002-9B76-86F0-267A-B8FA2E4F6890}"/>
              </a:ext>
            </a:extLst>
          </p:cNvPr>
          <p:cNvSpPr>
            <a:spLocks noGrp="1"/>
          </p:cNvSpPr>
          <p:nvPr>
            <p:ph sz="quarter" idx="13" hasCustomPrompt="1"/>
          </p:nvPr>
        </p:nvSpPr>
        <p:spPr>
          <a:xfrm>
            <a:off x="822960" y="603504"/>
            <a:ext cx="10543032" cy="4190614"/>
          </a:xfrm>
        </p:spPr>
        <p:txBody>
          <a:bodyPr anchor="ctr">
            <a:noAutofit/>
          </a:bodyPr>
          <a:lstStyle>
            <a:lvl1pPr marL="0" indent="0" algn="ctr">
              <a:lnSpc>
                <a:spcPct val="100000"/>
              </a:lnSpc>
              <a:spcBef>
                <a:spcPts val="0"/>
              </a:spcBef>
              <a:buNone/>
              <a:defRPr sz="23200" b="1" cap="all" spc="600" baseline="0">
                <a:solidFill>
                  <a:schemeClr val="bg1"/>
                </a:solidFill>
                <a:highlight>
                  <a:srgbClr val="FFFFFF"/>
                </a:highlight>
                <a:latin typeface="+mj-lt"/>
              </a:defRPr>
            </a:lvl1pPr>
          </a:lstStyle>
          <a:p>
            <a:pPr lvl="0"/>
            <a:r>
              <a:rPr lang="en-US" dirty="0"/>
              <a: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1/24/2026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303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594360" y="-1315405"/>
            <a:ext cx="10652760" cy="1133856"/>
          </a:xfrm>
        </p:spPr>
        <p:txBody>
          <a:body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961120" cy="5577840"/>
          </a:xfrm>
        </p:spPr>
        <p:txBody>
          <a:bodyPr anchor="t">
            <a:noAutofit/>
          </a:bodyPr>
          <a:lstStyle>
            <a:lvl1pPr marL="0" indent="0">
              <a:lnSpc>
                <a:spcPct val="100000"/>
              </a:lnSpc>
              <a:buNone/>
              <a:defRPr sz="6000" b="1" i="0" spc="600" baseline="0">
                <a:solidFill>
                  <a:schemeClr val="bg1"/>
                </a:solidFill>
                <a:highlight>
                  <a:srgbClr val="000000"/>
                </a:highlight>
                <a:latin typeface="Franklin Gothic Heavy" panose="020B0603020102020204" pitchFamily="34" charset="0"/>
              </a:defRPr>
            </a:lvl1pPr>
            <a:lvl2pPr marL="228600" indent="0">
              <a:lnSpc>
                <a:spcPct val="100000"/>
              </a:lnSpc>
              <a:buNone/>
              <a:defRPr sz="5400" b="1" i="0" spc="600" baseline="0">
                <a:solidFill>
                  <a:schemeClr val="bg1"/>
                </a:solidFill>
                <a:highlight>
                  <a:srgbClr val="000000"/>
                </a:highlight>
                <a:latin typeface="Franklin Gothic Heavy" panose="020B0603020102020204" pitchFamily="34" charset="0"/>
              </a:defRPr>
            </a:lvl2pPr>
            <a:lvl3pPr marL="457200" indent="0">
              <a:lnSpc>
                <a:spcPct val="100000"/>
              </a:lnSpc>
              <a:buNone/>
              <a:defRPr sz="4800" b="1" i="0" spc="600" baseline="0">
                <a:solidFill>
                  <a:schemeClr val="bg1"/>
                </a:solidFill>
                <a:highlight>
                  <a:srgbClr val="000000"/>
                </a:highlight>
                <a:latin typeface="Franklin Gothic Heavy" panose="020B0603020102020204" pitchFamily="34" charset="0"/>
              </a:defRPr>
            </a:lvl3pPr>
            <a:lvl4pPr marL="685800" indent="0">
              <a:lnSpc>
                <a:spcPct val="100000"/>
              </a:lnSpc>
              <a:buNone/>
              <a:defRPr sz="4400" b="1" i="0" spc="600" baseline="0">
                <a:solidFill>
                  <a:schemeClr val="bg1"/>
                </a:solidFill>
                <a:highlight>
                  <a:srgbClr val="000000"/>
                </a:highlight>
                <a:latin typeface="Franklin Gothic Heavy" panose="020B0603020102020204" pitchFamily="34" charset="0"/>
              </a:defRPr>
            </a:lvl4pPr>
            <a:lvl5pPr marL="914400" indent="0">
              <a:lnSpc>
                <a:spcPct val="100000"/>
              </a:lnSpc>
              <a:buNone/>
              <a:defRPr sz="4000" b="1" i="0" spc="600" baseline="0">
                <a:solidFill>
                  <a:schemeClr val="bg1"/>
                </a:solidFill>
                <a:highlight>
                  <a:srgbClr val="000000"/>
                </a:highlight>
                <a:latin typeface="Franklin Gothic Heavy" panose="020B0603020102020204" pitchFamily="34"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1/24/2026</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6497204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tatement 2">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22529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961120" cy="5577840"/>
          </a:xfrm>
        </p:spPr>
        <p:txBody>
          <a:bodyPr anchor="t">
            <a:normAutofit/>
          </a:bodyPr>
          <a:lstStyle>
            <a:lvl1pPr marL="0" indent="0">
              <a:lnSpc>
                <a:spcPct val="100000"/>
              </a:lnSpc>
              <a:buNone/>
              <a:defRPr sz="6000" b="1" i="0" spc="600" baseline="0">
                <a:solidFill>
                  <a:schemeClr val="tx1"/>
                </a:solidFill>
                <a:highlight>
                  <a:srgbClr val="FFFFFF"/>
                </a:highlight>
                <a:latin typeface="Franklin Gothic Heavy" panose="020B0603020102020204" pitchFamily="34" charset="0"/>
              </a:defRPr>
            </a:lvl1pPr>
            <a:lvl2pPr marL="228600" indent="0">
              <a:lnSpc>
                <a:spcPct val="100000"/>
              </a:lnSpc>
              <a:buNone/>
              <a:defRPr sz="5400" b="1" i="0" spc="600" baseline="0">
                <a:solidFill>
                  <a:schemeClr val="tx1"/>
                </a:solidFill>
                <a:highlight>
                  <a:srgbClr val="FFFFFF"/>
                </a:highlight>
                <a:latin typeface="Franklin Gothic Heavy" panose="020B0603020102020204" pitchFamily="34" charset="0"/>
              </a:defRPr>
            </a:lvl2pPr>
            <a:lvl3pPr marL="457200" indent="0">
              <a:lnSpc>
                <a:spcPct val="100000"/>
              </a:lnSpc>
              <a:buNone/>
              <a:defRPr sz="4800" b="1" i="0" spc="600" baseline="0">
                <a:solidFill>
                  <a:schemeClr val="tx1"/>
                </a:solidFill>
                <a:highlight>
                  <a:srgbClr val="FFFFFF"/>
                </a:highlight>
                <a:latin typeface="Franklin Gothic Heavy" panose="020B0603020102020204" pitchFamily="34" charset="0"/>
              </a:defRPr>
            </a:lvl3pPr>
            <a:lvl4pPr marL="685800" indent="0">
              <a:lnSpc>
                <a:spcPct val="100000"/>
              </a:lnSpc>
              <a:buNone/>
              <a:defRPr sz="4400" b="1" i="0" spc="600" baseline="0">
                <a:solidFill>
                  <a:schemeClr val="tx1"/>
                </a:solidFill>
                <a:highlight>
                  <a:srgbClr val="FFFFFF"/>
                </a:highlight>
                <a:latin typeface="Franklin Gothic Heavy" panose="020B0603020102020204" pitchFamily="34" charset="0"/>
              </a:defRPr>
            </a:lvl4pPr>
            <a:lvl5pPr marL="914400" indent="0">
              <a:lnSpc>
                <a:spcPct val="100000"/>
              </a:lnSpc>
              <a:buNone/>
              <a:defRPr sz="4000" b="1" i="0" spc="600" baseline="0">
                <a:solidFill>
                  <a:schemeClr val="tx1"/>
                </a:solidFill>
                <a:highlight>
                  <a:srgbClr val="FFFFFF"/>
                </a:highlight>
                <a:latin typeface="Franklin Gothic Heavy" panose="020B0603020102020204" pitchFamily="34"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383AA9C6-9BFF-802B-3D08-CAD56FB80F24}"/>
              </a:ext>
            </a:extLst>
          </p:cNvPr>
          <p:cNvSpPr>
            <a:spLocks noGrp="1"/>
          </p:cNvSpPr>
          <p:nvPr>
            <p:ph type="dt" sz="half" idx="14"/>
          </p:nvPr>
        </p:nvSpPr>
        <p:spPr/>
        <p:txBody>
          <a:bodyPr/>
          <a:lstStyle>
            <a:lvl1pPr>
              <a:defRPr>
                <a:solidFill>
                  <a:schemeClr val="bg1"/>
                </a:solidFill>
              </a:defRPr>
            </a:lvl1pPr>
          </a:lstStyle>
          <a:p>
            <a:fld id="{D291CE83-67BA-4B15-B48A-7DC5C0636664}" type="datetime1">
              <a:rPr lang="en-US" smtClean="0"/>
              <a:pPr/>
              <a:t>1/24/2026</a:t>
            </a:fld>
            <a:endParaRPr lang="en-US" dirty="0"/>
          </a:p>
        </p:txBody>
      </p:sp>
      <p:sp>
        <p:nvSpPr>
          <p:cNvPr id="8" name="Footer Placeholder 7">
            <a:extLst>
              <a:ext uri="{FF2B5EF4-FFF2-40B4-BE49-F238E27FC236}">
                <a16:creationId xmlns:a16="http://schemas.microsoft.com/office/drawing/2014/main" id="{3499B3C5-25B1-DD8E-CF7E-C1D50373CF31}"/>
              </a:ext>
            </a:extLst>
          </p:cNvPr>
          <p:cNvSpPr>
            <a:spLocks noGrp="1"/>
          </p:cNvSpPr>
          <p:nvPr>
            <p:ph type="ftr" sz="quarter" idx="15"/>
          </p:nvPr>
        </p:nvSpPr>
        <p:spPr/>
        <p:txBody>
          <a:bodyPr/>
          <a:lstStyle>
            <a:lvl1pPr>
              <a:defRPr>
                <a:solidFill>
                  <a:schemeClr val="bg1"/>
                </a:solidFill>
              </a:defRPr>
            </a:lvl1pPr>
          </a:lstStyle>
          <a:p>
            <a:r>
              <a:rPr lang="en-US"/>
              <a:t>Sample Footer Text</a:t>
            </a:r>
            <a:endParaRPr lang="en-US" dirty="0"/>
          </a:p>
        </p:txBody>
      </p:sp>
      <p:sp>
        <p:nvSpPr>
          <p:cNvPr id="9" name="Slide Number Placeholder 8">
            <a:extLst>
              <a:ext uri="{FF2B5EF4-FFF2-40B4-BE49-F238E27FC236}">
                <a16:creationId xmlns:a16="http://schemas.microsoft.com/office/drawing/2014/main" id="{F9DEB09A-6ABF-4907-9977-AB6069AE9BF2}"/>
              </a:ext>
            </a:extLst>
          </p:cNvPr>
          <p:cNvSpPr>
            <a:spLocks noGrp="1"/>
          </p:cNvSpPr>
          <p:nvPr>
            <p:ph type="sldNum" sz="quarter" idx="16"/>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3203762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755375"/>
            <a:ext cx="10972800" cy="5553985"/>
          </a:xfrm>
        </p:spPr>
        <p:txBody>
          <a:bodyPr anchor="b">
            <a:normAutofit/>
          </a:bodyPr>
          <a:lstStyle>
            <a:lvl1pPr marL="0" indent="0">
              <a:lnSpc>
                <a:spcPct val="100000"/>
              </a:lnSpc>
              <a:buNone/>
              <a:defRPr sz="6000" b="1" i="0" spc="600" baseline="0">
                <a:latin typeface="Franklin Gothic Heavy" panose="020B0603020102020204" pitchFamily="34" charset="0"/>
              </a:defRPr>
            </a:lvl1pPr>
            <a:lvl2pPr marL="228600" indent="0">
              <a:lnSpc>
                <a:spcPct val="100000"/>
              </a:lnSpc>
              <a:buNone/>
              <a:defRPr sz="5400" b="1" i="0" spc="600" baseline="0">
                <a:latin typeface="Franklin Gothic Heavy" panose="020B0603020102020204" pitchFamily="34" charset="0"/>
              </a:defRPr>
            </a:lvl2pPr>
            <a:lvl3pPr marL="457200" indent="0">
              <a:lnSpc>
                <a:spcPct val="100000"/>
              </a:lnSpc>
              <a:buNone/>
              <a:defRPr sz="4800" b="1" i="0" spc="600" baseline="0">
                <a:latin typeface="Franklin Gothic Heavy" panose="020B0603020102020204" pitchFamily="34" charset="0"/>
              </a:defRPr>
            </a:lvl3pPr>
            <a:lvl4pPr marL="685800" indent="0">
              <a:lnSpc>
                <a:spcPct val="100000"/>
              </a:lnSpc>
              <a:buNone/>
              <a:defRPr sz="4400" b="1" i="0" spc="600" baseline="0">
                <a:latin typeface="Franklin Gothic Heavy" panose="020B0603020102020204" pitchFamily="34" charset="0"/>
              </a:defRPr>
            </a:lvl4pPr>
            <a:lvl5pPr marL="914400" indent="0">
              <a:lnSpc>
                <a:spcPct val="100000"/>
              </a:lnSpc>
              <a:buNone/>
              <a:defRPr sz="4000" b="1" i="0" spc="600" baseline="0">
                <a:latin typeface="Franklin Gothic Heavy" panose="020B0603020102020204" pitchFamily="34"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6E97C173-DA31-C3C5-FF6F-C082DC0E997C}"/>
              </a:ext>
            </a:extLst>
          </p:cNvPr>
          <p:cNvSpPr>
            <a:spLocks noGrp="1"/>
          </p:cNvSpPr>
          <p:nvPr>
            <p:ph type="dt" sz="half" idx="14"/>
          </p:nvPr>
        </p:nvSpPr>
        <p:spPr/>
        <p:txBody>
          <a:bodyPr/>
          <a:lstStyle/>
          <a:p>
            <a:fld id="{D291CE83-67BA-4B15-B48A-7DC5C0636664}" type="datetime1">
              <a:rPr lang="en-US" smtClean="0"/>
              <a:t>1/24/2026</a:t>
            </a:fld>
            <a:endParaRPr lang="en-US" dirty="0"/>
          </a:p>
        </p:txBody>
      </p:sp>
      <p:sp>
        <p:nvSpPr>
          <p:cNvPr id="8" name="Footer Placeholder 7">
            <a:extLst>
              <a:ext uri="{FF2B5EF4-FFF2-40B4-BE49-F238E27FC236}">
                <a16:creationId xmlns:a16="http://schemas.microsoft.com/office/drawing/2014/main" id="{20D921EA-2CDB-3B88-15E1-46DEF228FD64}"/>
              </a:ext>
            </a:extLst>
          </p:cNvPr>
          <p:cNvSpPr>
            <a:spLocks noGrp="1"/>
          </p:cNvSpPr>
          <p:nvPr>
            <p:ph type="ftr" sz="quarter" idx="15"/>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78498F0-58CF-681B-CAC8-641E3E35D01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4215390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ED47E9A-5ED0-EFA2-2AB1-8DCD288130B3}"/>
              </a:ext>
            </a:extLst>
          </p:cNvPr>
          <p:cNvSpPr>
            <a:spLocks noGrp="1"/>
          </p:cNvSpPr>
          <p:nvPr>
            <p:ph type="title" hasCustomPrompt="1"/>
          </p:nvPr>
        </p:nvSpPr>
        <p:spPr>
          <a:xfrm>
            <a:off x="1508760" y="5428752"/>
            <a:ext cx="9189720" cy="466344"/>
          </a:xfrm>
        </p:spPr>
        <p:txBody>
          <a:bodyPr>
            <a:normAutofit/>
          </a:bodyPr>
          <a:lstStyle>
            <a:lvl1pPr>
              <a:lnSpc>
                <a:spcPct val="120000"/>
              </a:lnSpc>
              <a:spcBef>
                <a:spcPts val="1000"/>
              </a:spcBef>
              <a:defRPr sz="2200" cap="none" spc="0" baseline="0">
                <a:latin typeface="+mn-lt"/>
              </a:defRPr>
            </a:lvl1pPr>
          </a:lstStyle>
          <a:p>
            <a:r>
              <a:rPr lang="en-US" dirty="0"/>
              <a:t>Quote Author</a:t>
            </a:r>
          </a:p>
        </p:txBody>
      </p:sp>
      <p:sp>
        <p:nvSpPr>
          <p:cNvPr id="7" name="Content Placeholder 7">
            <a:extLst>
              <a:ext uri="{FF2B5EF4-FFF2-40B4-BE49-F238E27FC236}">
                <a16:creationId xmlns:a16="http://schemas.microsoft.com/office/drawing/2014/main" id="{6A1702E0-62FB-C224-7CC1-48B8DC9D8330}"/>
              </a:ext>
            </a:extLst>
          </p:cNvPr>
          <p:cNvSpPr>
            <a:spLocks noGrp="1"/>
          </p:cNvSpPr>
          <p:nvPr>
            <p:ph sz="quarter" idx="13" hasCustomPrompt="1"/>
          </p:nvPr>
        </p:nvSpPr>
        <p:spPr>
          <a:xfrm>
            <a:off x="1487424" y="1164194"/>
            <a:ext cx="9204960" cy="3682126"/>
          </a:xfrm>
        </p:spPr>
        <p:txBody>
          <a:bodyPr anchor="ctr">
            <a:normAutofit/>
          </a:bodyPr>
          <a:lstStyle>
            <a:lvl1pPr marL="0" indent="0">
              <a:lnSpc>
                <a:spcPct val="100000"/>
              </a:lnSpc>
              <a:spcBef>
                <a:spcPts val="0"/>
              </a:spcBef>
              <a:buNone/>
              <a:defRPr sz="4000" cap="all" spc="600" baseline="0">
                <a:solidFill>
                  <a:schemeClr val="bg1"/>
                </a:solidFill>
                <a:highlight>
                  <a:srgbClr val="000000"/>
                </a:highlight>
                <a:latin typeface="+mj-lt"/>
              </a:defRPr>
            </a:lvl1pPr>
          </a:lstStyle>
          <a:p>
            <a:pPr lvl="0"/>
            <a:r>
              <a:rPr lang="en-US" dirty="0"/>
              <a:t>Click to add Quote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1/24/2026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9114091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tx2">
            <a:lumMod val="1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B8AB19-AEDC-217A-D173-1E75DCDE368A}"/>
              </a:ext>
            </a:extLst>
          </p:cNvPr>
          <p:cNvSpPr>
            <a:spLocks noGrp="1"/>
          </p:cNvSpPr>
          <p:nvPr>
            <p:ph type="title" hasCustomPrompt="1"/>
          </p:nvPr>
        </p:nvSpPr>
        <p:spPr>
          <a:xfrm>
            <a:off x="1499616" y="5349240"/>
            <a:ext cx="9198864" cy="466344"/>
          </a:xfrm>
        </p:spPr>
        <p:txBody>
          <a:bodyPr>
            <a:normAutofit/>
          </a:bodyPr>
          <a:lstStyle>
            <a:lvl1pPr>
              <a:lnSpc>
                <a:spcPct val="120000"/>
              </a:lnSpc>
              <a:spcBef>
                <a:spcPts val="1000"/>
              </a:spcBef>
              <a:defRPr sz="2200" cap="none" spc="0" baseline="0">
                <a:latin typeface="+mn-lt"/>
              </a:defRPr>
            </a:lvl1pPr>
          </a:lstStyle>
          <a:p>
            <a:r>
              <a:rPr lang="en-US" dirty="0"/>
              <a:t>Quote Author</a:t>
            </a:r>
          </a:p>
        </p:txBody>
      </p:sp>
      <p:sp>
        <p:nvSpPr>
          <p:cNvPr id="7" name="Content Placeholder 7">
            <a:extLst>
              <a:ext uri="{FF2B5EF4-FFF2-40B4-BE49-F238E27FC236}">
                <a16:creationId xmlns:a16="http://schemas.microsoft.com/office/drawing/2014/main" id="{8824DB12-4761-115A-B7C3-84A7B8EA0C2C}"/>
              </a:ext>
            </a:extLst>
          </p:cNvPr>
          <p:cNvSpPr>
            <a:spLocks noGrp="1"/>
          </p:cNvSpPr>
          <p:nvPr>
            <p:ph sz="quarter" idx="13" hasCustomPrompt="1"/>
          </p:nvPr>
        </p:nvSpPr>
        <p:spPr>
          <a:xfrm>
            <a:off x="1493520" y="1344168"/>
            <a:ext cx="9204960" cy="3291840"/>
          </a:xfrm>
        </p:spPr>
        <p:txBody>
          <a:bodyPr anchor="ctr">
            <a:normAutofit/>
          </a:bodyPr>
          <a:lstStyle>
            <a:lvl1pPr marL="0" indent="0">
              <a:lnSpc>
                <a:spcPct val="100000"/>
              </a:lnSpc>
              <a:spcBef>
                <a:spcPts val="0"/>
              </a:spcBef>
              <a:buNone/>
              <a:defRPr sz="4000" cap="all" spc="600" baseline="0">
                <a:solidFill>
                  <a:schemeClr val="bg1"/>
                </a:solidFill>
                <a:highlight>
                  <a:srgbClr val="FFFFFF"/>
                </a:highlight>
                <a:latin typeface="+mj-lt"/>
              </a:defRPr>
            </a:lvl1pPr>
          </a:lstStyle>
          <a:p>
            <a:pPr lvl="0"/>
            <a:r>
              <a:rPr lang="en-US" dirty="0"/>
              <a:t>Click to add Quote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1/24/2026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945255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B6EFAB-F8F1-D75D-ADD0-35D3E8380B87}"/>
              </a:ext>
            </a:extLst>
          </p:cNvPr>
          <p:cNvSpPr>
            <a:spLocks noGrp="1"/>
          </p:cNvSpPr>
          <p:nvPr>
            <p:ph type="title" hasCustomPrompt="1"/>
          </p:nvPr>
        </p:nvSpPr>
        <p:spPr>
          <a:xfrm>
            <a:off x="612648" y="5669280"/>
            <a:ext cx="8961120" cy="466344"/>
          </a:xfrm>
        </p:spPr>
        <p:txBody>
          <a:bodyPr anchor="b">
            <a:normAutofit/>
          </a:bodyPr>
          <a:lstStyle>
            <a:lvl1pPr>
              <a:lnSpc>
                <a:spcPct val="120000"/>
              </a:lnSpc>
              <a:spcBef>
                <a:spcPts val="1000"/>
              </a:spcBef>
              <a:defRPr sz="2200" cap="none" spc="0" baseline="0">
                <a:latin typeface="+mn-lt"/>
              </a:defRPr>
            </a:lvl1pPr>
          </a:lstStyle>
          <a:p>
            <a:r>
              <a:rPr lang="en-US" dirty="0"/>
              <a:t>Quote Author</a:t>
            </a:r>
          </a:p>
        </p:txBody>
      </p:sp>
      <p:sp>
        <p:nvSpPr>
          <p:cNvPr id="8" name="Content Placeholder 7">
            <a:extLst>
              <a:ext uri="{FF2B5EF4-FFF2-40B4-BE49-F238E27FC236}">
                <a16:creationId xmlns:a16="http://schemas.microsoft.com/office/drawing/2014/main" id="{9A28042F-A2CA-CE28-9169-9C1C2C6C0D87}"/>
              </a:ext>
            </a:extLst>
          </p:cNvPr>
          <p:cNvSpPr>
            <a:spLocks noGrp="1"/>
          </p:cNvSpPr>
          <p:nvPr>
            <p:ph sz="quarter" idx="13" hasCustomPrompt="1"/>
          </p:nvPr>
        </p:nvSpPr>
        <p:spPr>
          <a:xfrm>
            <a:off x="612648" y="1235710"/>
            <a:ext cx="8961438" cy="3168650"/>
          </a:xfrm>
        </p:spPr>
        <p:txBody>
          <a:bodyPr anchor="ctr">
            <a:normAutofit/>
          </a:bodyPr>
          <a:lstStyle>
            <a:lvl1pPr marL="0" indent="0">
              <a:lnSpc>
                <a:spcPct val="100000"/>
              </a:lnSpc>
              <a:spcBef>
                <a:spcPts val="0"/>
              </a:spcBef>
              <a:buNone/>
              <a:defRPr sz="4400" cap="all" spc="600" baseline="0">
                <a:solidFill>
                  <a:schemeClr val="bg1"/>
                </a:solidFill>
                <a:highlight>
                  <a:srgbClr val="000000"/>
                </a:highlight>
                <a:latin typeface="+mj-lt"/>
              </a:defRPr>
            </a:lvl1pPr>
          </a:lstStyle>
          <a:p>
            <a:pPr lvl="0"/>
            <a:r>
              <a:rPr lang="en-US" dirty="0"/>
              <a:t>Click to add Quote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1/24/2026</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121058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21792" y="603504"/>
            <a:ext cx="10741152" cy="1132258"/>
          </a:xfrm>
        </p:spPr>
        <p:txBody>
          <a:bodyPr/>
          <a:lstStyle>
            <a:lvl1pPr>
              <a:defRPr>
                <a:solidFill>
                  <a:schemeClr val="bg1"/>
                </a:solidFill>
                <a:highlight>
                  <a:srgbClr val="000000"/>
                </a:highlight>
              </a:defRPr>
            </a:lvl1pPr>
          </a:lstStyle>
          <a:p>
            <a:r>
              <a:rPr lang="en-US" dirty="0"/>
              <a:t>Click to edit Master title style</a:t>
            </a:r>
          </a:p>
        </p:txBody>
      </p:sp>
      <p:sp>
        <p:nvSpPr>
          <p:cNvPr id="3" name="Content Placeholder 5">
            <a:extLst>
              <a:ext uri="{FF2B5EF4-FFF2-40B4-BE49-F238E27FC236}">
                <a16:creationId xmlns:a16="http://schemas.microsoft.com/office/drawing/2014/main" id="{6F375645-3969-960F-95E9-FF521D145C63}"/>
              </a:ext>
            </a:extLst>
          </p:cNvPr>
          <p:cNvSpPr>
            <a:spLocks noGrp="1"/>
          </p:cNvSpPr>
          <p:nvPr>
            <p:ph sz="quarter" idx="15"/>
          </p:nvPr>
        </p:nvSpPr>
        <p:spPr>
          <a:xfrm>
            <a:off x="621792" y="1825624"/>
            <a:ext cx="5157788"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5">
            <a:extLst>
              <a:ext uri="{FF2B5EF4-FFF2-40B4-BE49-F238E27FC236}">
                <a16:creationId xmlns:a16="http://schemas.microsoft.com/office/drawing/2014/main" id="{FB472D51-340A-8B1E-44B0-506409708C68}"/>
              </a:ext>
            </a:extLst>
          </p:cNvPr>
          <p:cNvSpPr>
            <a:spLocks noGrp="1"/>
          </p:cNvSpPr>
          <p:nvPr>
            <p:ph sz="quarter" idx="16"/>
          </p:nvPr>
        </p:nvSpPr>
        <p:spPr>
          <a:xfrm>
            <a:off x="6172200" y="1825624"/>
            <a:ext cx="5183188" cy="43513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1/24/2026</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292508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21792" y="603504"/>
            <a:ext cx="10745788" cy="822960"/>
          </a:xfrm>
        </p:spPr>
        <p:txBody>
          <a:bodyPr/>
          <a:lstStyle>
            <a:lvl1pPr>
              <a:defRPr>
                <a:solidFill>
                  <a:schemeClr val="bg1"/>
                </a:solidFill>
                <a:highlight>
                  <a:srgbClr val="000000"/>
                </a:highlight>
              </a:defRPr>
            </a:lvl1p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21792" y="1554480"/>
            <a:ext cx="5157787" cy="559834"/>
          </a:xfrm>
        </p:spPr>
        <p:txBody>
          <a:bodyPr anchor="b">
            <a:normAutofit/>
          </a:bodyPr>
          <a:lstStyle>
            <a:lvl1pPr marL="0" indent="0">
              <a:lnSpc>
                <a:spcPct val="90000"/>
              </a:lnSpc>
              <a:buNone/>
              <a:defRPr sz="2000" b="1" cap="all" spc="200" baseline="0">
                <a:solidFill>
                  <a:schemeClr val="tx1"/>
                </a:solidFill>
                <a:latin typeface="Franklin Gothic Medium" panose="020B06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B785DE4-AACB-128C-17BA-30E12F86F137}"/>
              </a:ext>
            </a:extLst>
          </p:cNvPr>
          <p:cNvSpPr>
            <a:spLocks noGrp="1"/>
          </p:cNvSpPr>
          <p:nvPr>
            <p:ph sz="quarter" idx="15"/>
          </p:nvPr>
        </p:nvSpPr>
        <p:spPr>
          <a:xfrm>
            <a:off x="621792" y="2194559"/>
            <a:ext cx="515778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554480"/>
            <a:ext cx="5183188" cy="559834"/>
          </a:xfrm>
        </p:spPr>
        <p:txBody>
          <a:bodyPr anchor="b">
            <a:normAutofit/>
          </a:bodyPr>
          <a:lstStyle>
            <a:lvl1pPr marL="0" indent="0">
              <a:lnSpc>
                <a:spcPct val="90000"/>
              </a:lnSpc>
              <a:buNone/>
              <a:defRPr sz="2000" b="1" cap="all" spc="200" baseline="0">
                <a:solidFill>
                  <a:schemeClr val="tx1"/>
                </a:solidFill>
                <a:latin typeface="Franklin Gothic Medium" panose="020B06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3DB6B8D4-5453-863F-5D39-32D600D938E0}"/>
              </a:ext>
            </a:extLst>
          </p:cNvPr>
          <p:cNvSpPr>
            <a:spLocks noGrp="1"/>
          </p:cNvSpPr>
          <p:nvPr>
            <p:ph sz="quarter" idx="16"/>
          </p:nvPr>
        </p:nvSpPr>
        <p:spPr>
          <a:xfrm>
            <a:off x="6172200" y="2194559"/>
            <a:ext cx="518318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1/24/2026</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441887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with Picture 10">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B15A2BF-1AB9-8F23-A598-958473764918}"/>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6705599 w 12192000"/>
              <a:gd name="connsiteY1" fmla="*/ 0 h 6858000"/>
              <a:gd name="connsiteX2" fmla="*/ 6705599 w 12192000"/>
              <a:gd name="connsiteY2" fmla="*/ 5524500 h 6858000"/>
              <a:gd name="connsiteX3" fmla="*/ 12192000 w 12192000"/>
              <a:gd name="connsiteY3" fmla="*/ 5524500 h 6858000"/>
              <a:gd name="connsiteX4" fmla="*/ 1219200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6705599" y="0"/>
                </a:lnTo>
                <a:lnTo>
                  <a:pt x="6705599" y="5524500"/>
                </a:lnTo>
                <a:lnTo>
                  <a:pt x="12192000" y="5524500"/>
                </a:lnTo>
                <a:lnTo>
                  <a:pt x="12192000" y="6858000"/>
                </a:lnTo>
                <a:lnTo>
                  <a:pt x="0" y="6858000"/>
                </a:ln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7280996" y="868363"/>
            <a:ext cx="4301403" cy="1058150"/>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7280997" y="2059527"/>
            <a:ext cx="4301403" cy="262079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7280998" y="503237"/>
            <a:ext cx="1907799" cy="365125"/>
          </a:xfrm>
          <a:noFill/>
        </p:spPr>
        <p:txBody>
          <a:bodyPr/>
          <a:lstStyle>
            <a:lvl1pPr algn="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7280997" y="4680321"/>
            <a:ext cx="1256738" cy="365125"/>
          </a:xfrm>
          <a:noFill/>
        </p:spPr>
        <p:txBody>
          <a:bodyPr/>
          <a:lstStyle>
            <a:lvl1pPr algn="l">
              <a:defRPr/>
            </a:lvl1pPr>
          </a:lstStyle>
          <a:p>
            <a:fld id="{8394C7EB-3255-4C04-9D3B-DA51FDFD7E92}"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29712" y="4680321"/>
            <a:ext cx="429372" cy="365125"/>
          </a:xfrm>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94377787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21792" y="603504"/>
            <a:ext cx="10653578" cy="1132258"/>
          </a:xfrm>
        </p:spPr>
        <p:txBody>
          <a:bodyPr/>
          <a:lstStyle>
            <a:lvl1pPr>
              <a:defRPr>
                <a:solidFill>
                  <a:schemeClr val="bg1"/>
                </a:solidFill>
                <a:highlight>
                  <a:srgbClr val="000000"/>
                </a:highlight>
              </a:defRPr>
            </a:lvl1p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1/24/2026</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1087348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1/24/2026</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7923515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21792" y="603504"/>
            <a:ext cx="3595634" cy="1757505"/>
          </a:xfrm>
        </p:spPr>
        <p:txBody>
          <a:bodyPr anchor="t">
            <a:normAutofit/>
          </a:bodyPr>
          <a:lstStyle>
            <a:lvl1pPr>
              <a:defRPr sz="2800">
                <a:solidFill>
                  <a:schemeClr val="bg1"/>
                </a:solidFill>
                <a:highlight>
                  <a:srgbClr val="000000"/>
                </a:highlight>
              </a:defRPr>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21792" y="2510118"/>
            <a:ext cx="3595634" cy="3794266"/>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1/24/2026</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9394876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21792" y="603504"/>
            <a:ext cx="3595634" cy="2212313"/>
          </a:xfrm>
        </p:spPr>
        <p:txBody>
          <a:bodyPr anchor="t">
            <a:normAutofit/>
          </a:bodyPr>
          <a:lstStyle>
            <a:lvl1pPr>
              <a:defRPr sz="2800">
                <a:solidFill>
                  <a:schemeClr val="bg1"/>
                </a:solidFill>
                <a:highlight>
                  <a:srgbClr val="000000"/>
                </a:highlight>
              </a:defRPr>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21792" y="2994211"/>
            <a:ext cx="3585586" cy="3266563"/>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063319" y="603504"/>
            <a:ext cx="6519080" cy="5779007"/>
          </a:xfrm>
          <a:blipFill dpi="0" rotWithShape="1">
            <a:blip r:embed="rId2">
              <a:alphaModFix amt="70000"/>
            </a:blip>
            <a:srcRect/>
            <a:stretch>
              <a:fillRect/>
            </a:stretch>
          </a:blipFill>
        </p:spPr>
        <p:txBody>
          <a:bodyPr/>
          <a:lstStyle>
            <a:lvl1pPr marL="0" indent="0">
              <a:buFont typeface="Arial" panose="020B0604020202020204" pitchFamily="34" charse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1/24/2026</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194596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solidFill>
                  <a:schemeClr val="bg1"/>
                </a:solidFill>
                <a:highlight>
                  <a:srgbClr val="FFFFFF"/>
                </a:highlight>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sz="2000"/>
            </a:lvl1pPr>
            <a:lvl2pPr marL="228600" indent="0">
              <a:buNone/>
              <a:defRPr sz="1800"/>
            </a:lvl2pPr>
            <a:lvl3pPr marL="457200" indent="0">
              <a:buNone/>
              <a:defRPr sz="1600"/>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1/24/2026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68907872"/>
      </p:ext>
    </p:extLst>
  </p:cSld>
  <p:clrMapOvr>
    <a:overrideClrMapping bg1="dk1" tx1="lt1" bg2="dk2" tx2="lt2" accent1="accent1" accent2="accent2" accent3="accent3" accent4="accent4" accent5="accent5" accent6="accent6" hlink="hlink" folHlink="folHlink"/>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solidFill>
                  <a:schemeClr val="bg1"/>
                </a:solidFill>
                <a:highlight>
                  <a:srgbClr val="FFFFFF"/>
                </a:highlight>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3"/>
            <a:ext cx="8430639" cy="1737360"/>
          </a:xfrm>
        </p:spPr>
        <p:txBody>
          <a:bodyPr>
            <a:noAutofit/>
          </a:bodyPr>
          <a:lstStyle>
            <a:lvl1pPr marL="0" indent="0">
              <a:buNone/>
              <a:defRPr sz="2000"/>
            </a:lvl1pPr>
            <a:lvl2pPr marL="228600" indent="0">
              <a:buNone/>
              <a:defRPr sz="1800"/>
            </a:lvl2pPr>
            <a:lvl3pPr marL="457200" indent="0">
              <a:buNone/>
              <a:defRPr sz="16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1/24/2026</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44496353"/>
      </p:ext>
    </p:extLst>
  </p:cSld>
  <p:clrMapOvr>
    <a:overrideClrMapping bg1="dk1" tx1="lt1" bg2="dk2" tx2="lt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with Pictur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685800" y="240410"/>
            <a:ext cx="10813067" cy="783835"/>
          </a:xfrm>
        </p:spPr>
        <p:txBody>
          <a:bodyPr vert="horz" lIns="91440" tIns="45720" rIns="91440" bIns="45720" rtlCol="0" anchor="b">
            <a:normAutofit/>
          </a:bodyPr>
          <a:lstStyle>
            <a:lvl1pPr>
              <a:defRPr lang="en-US" sz="3600" dirty="0">
                <a:solidFill>
                  <a:schemeClr val="tx2">
                    <a:alpha val="90000"/>
                  </a:schemeClr>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685800" y="998185"/>
            <a:ext cx="10813067" cy="541508"/>
          </a:xfrm>
        </p:spPr>
        <p:txBody>
          <a:bodyPr vert="horz" lIns="91440" tIns="45720" rIns="91440" bIns="45720" rtlCol="0">
            <a:normAutofit/>
          </a:bodyPr>
          <a:lstStyle>
            <a:lvl1pPr marL="0" indent="0">
              <a:buNone/>
              <a:defRPr lang="en-US" dirty="0"/>
            </a:lvl1pPr>
          </a:lstStyle>
          <a:p>
            <a:pPr lvl="0"/>
            <a:r>
              <a:rPr lang="en-US"/>
              <a:t>Click to edit Master subtitle style</a:t>
            </a:r>
            <a:endParaRPr lang="en-US" dirty="0"/>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462974" y="1606318"/>
            <a:ext cx="11268845" cy="4791456"/>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dirty="0"/>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8B12FF42-78AA-43B7-BE38-617D6A986F75}" type="datetime1">
              <a:rPr lang="en-US" smtClean="0"/>
              <a:t>1/24/2026</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FFFC4771-5A22-2E68-AB04-0949D0A15B66}"/>
              </a:ext>
            </a:extLst>
          </p:cNvPr>
          <p:cNvCxnSpPr>
            <a:cxnSpLocks/>
          </p:cNvCxnSpPr>
          <p:nvPr/>
        </p:nvCxnSpPr>
        <p:spPr>
          <a:xfrm flipH="1">
            <a:off x="0" y="159971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A95C5A-6D75-9E1D-C459-7F2022E84F55}"/>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ED5AC1-9F96-A868-7F45-523BF1A45E7C}"/>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0E1F764-5B01-7711-9CF1-7EA13A629701}"/>
              </a:ext>
            </a:extLst>
          </p:cNvPr>
          <p:cNvCxnSpPr>
            <a:cxnSpLocks/>
          </p:cNvCxnSpPr>
          <p:nvPr/>
        </p:nvCxnSpPr>
        <p:spPr>
          <a:xfrm flipH="1">
            <a:off x="0" y="639617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659570"/>
      </p:ext>
    </p:extLst>
  </p:cSld>
  <p:clrMapOvr>
    <a:overrideClrMapping bg1="lt1" tx1="dk1" bg2="lt2" tx2="dk2" accent1="accent1" accent2="accent2" accent3="accent3" accent4="accent4" accent5="accent5" accent6="accent6" hlink="hlink" folHlink="folHlink"/>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685800" y="360221"/>
            <a:ext cx="10515600" cy="133046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685800" y="2004291"/>
            <a:ext cx="10515600" cy="4172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6858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2F88F8D0-0E9B-4650-859F-69E8A62E8B3F}" type="datetime1">
              <a:rPr lang="en-US" smtClean="0"/>
              <a:t>1/24/2026</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5" name="Straight Connector 14">
            <a:extLst>
              <a:ext uri="{FF2B5EF4-FFF2-40B4-BE49-F238E27FC236}">
                <a16:creationId xmlns:a16="http://schemas.microsoft.com/office/drawing/2014/main" id="{176D044F-5574-D6D7-2A47-5069E411C22F}"/>
              </a:ext>
            </a:extLst>
          </p:cNvPr>
          <p:cNvCxnSpPr>
            <a:cxnSpLocks/>
          </p:cNvCxnSpPr>
          <p:nvPr/>
        </p:nvCxnSpPr>
        <p:spPr>
          <a:xfrm flipH="1">
            <a:off x="0" y="1825625"/>
            <a:ext cx="12210293"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97928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with Pictur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512724" y="1480212"/>
            <a:ext cx="3918954" cy="2273637"/>
          </a:xfrm>
        </p:spPr>
        <p:txBody>
          <a:bodyPr vert="horz" lIns="91440" tIns="45720" rIns="91440" bIns="45720" rtlCol="0" anchor="b">
            <a:normAutofit/>
          </a:bodyPr>
          <a:lstStyle>
            <a:lvl1pPr algn="ctr">
              <a:defRPr lang="en-US" sz="3600" dirty="0">
                <a:solidFill>
                  <a:schemeClr val="tx2">
                    <a:alpha val="90000"/>
                  </a:schemeClr>
                </a:solidFill>
              </a:defRPr>
            </a:lvl1pPr>
          </a:lstStyle>
          <a:p>
            <a:pPr lvl="0" algn="ctr"/>
            <a:r>
              <a:rPr lang="en-US"/>
              <a:t>Click to edit Master title style</a:t>
            </a:r>
            <a:endParaRPr lang="en-US" dirty="0"/>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620272" y="4232388"/>
            <a:ext cx="3703859" cy="1542770"/>
          </a:xfrm>
        </p:spPr>
        <p:txBody>
          <a:bodyPr vert="horz" lIns="91440" tIns="45720" rIns="91440" bIns="45720" rtlCol="0">
            <a:normAutofit/>
          </a:bodyPr>
          <a:lstStyle>
            <a:lvl1pPr marL="0" indent="0" algn="ctr">
              <a:buNone/>
              <a:defRPr lang="en-US" dirty="0"/>
            </a:lvl1pPr>
          </a:lstStyle>
          <a:p>
            <a:pPr lvl="0"/>
            <a:r>
              <a:rPr lang="en-US"/>
              <a:t>Click to edit Master subtitle style</a:t>
            </a:r>
            <a:endParaRPr lang="en-US" dirty="0"/>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4958748" y="465265"/>
            <a:ext cx="7240587" cy="5927467"/>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00EF5918-5053-4743-83B7-4EAD76501314}" type="datetime1">
              <a:rPr lang="en-US" smtClean="0"/>
              <a:t>1/24/2026</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0" name="Straight Connector 9">
            <a:extLst>
              <a:ext uri="{FF2B5EF4-FFF2-40B4-BE49-F238E27FC236}">
                <a16:creationId xmlns:a16="http://schemas.microsoft.com/office/drawing/2014/main" id="{90C7E87E-EC44-47F9-6172-5EEA03DE5D87}"/>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071CA13-2095-558D-E0DC-1576A14BBE72}"/>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59F346-B80F-F5BC-5D76-9443FA0031B4}"/>
              </a:ext>
            </a:extLst>
          </p:cNvPr>
          <p:cNvCxnSpPr>
            <a:cxnSpLocks/>
          </p:cNvCxnSpPr>
          <p:nvPr/>
        </p:nvCxnSpPr>
        <p:spPr>
          <a:xfrm>
            <a:off x="495157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768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with Pictur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7772445" y="1480212"/>
            <a:ext cx="3849131" cy="2871351"/>
          </a:xfrm>
        </p:spPr>
        <p:txBody>
          <a:bodyPr anchor="ctr">
            <a:normAutofit/>
          </a:bodyPr>
          <a:lstStyle>
            <a:lvl1pPr algn="ctr">
              <a:defRPr sz="3600">
                <a:solidFill>
                  <a:schemeClr val="tx2">
                    <a:alpha val="9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7772446" y="5410440"/>
            <a:ext cx="3849128" cy="1068207"/>
          </a:xfrm>
        </p:spPr>
        <p:txBody>
          <a:bodyPr anchor="ctr">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0" y="0"/>
            <a:ext cx="7204414" cy="6859634"/>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7429501" y="6445997"/>
            <a:ext cx="2955465"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a:xfrm>
            <a:off x="10226650" y="6445997"/>
            <a:ext cx="1353059" cy="365125"/>
          </a:xfrm>
        </p:spPr>
        <p:txBody>
          <a:bodyPr/>
          <a:lstStyle>
            <a:lvl1pPr>
              <a:defRPr>
                <a:solidFill>
                  <a:schemeClr val="tx2"/>
                </a:solidFill>
              </a:defRPr>
            </a:lvl1pPr>
          </a:lstStyle>
          <a:p>
            <a:fld id="{AD495F72-74F9-4C7D-96DC-BB7900DFF168}" type="datetime1">
              <a:rPr lang="en-US" smtClean="0"/>
              <a:t>1/24/2026</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88BE003B-9AA9-5AAB-16A3-CC8CD5997AAA}"/>
              </a:ext>
            </a:extLst>
          </p:cNvPr>
          <p:cNvCxnSpPr>
            <a:cxnSpLocks/>
          </p:cNvCxnSpPr>
          <p:nvPr/>
        </p:nvCxnSpPr>
        <p:spPr>
          <a:xfrm flipH="1">
            <a:off x="7206802" y="5031087"/>
            <a:ext cx="4985198"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CBC2A1-BC50-27CD-C764-435FA7A59ABD}"/>
              </a:ext>
            </a:extLst>
          </p:cNvPr>
          <p:cNvCxnSpPr>
            <a:cxnSpLocks/>
          </p:cNvCxnSpPr>
          <p:nvPr/>
        </p:nvCxnSpPr>
        <p:spPr>
          <a:xfrm>
            <a:off x="7206802"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41395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with Picture 11">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67A324D-1E02-47A7-E25C-2977C957FCF5}"/>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371600 h 6858000"/>
              <a:gd name="connsiteX3" fmla="*/ 6705600 w 12192000"/>
              <a:gd name="connsiteY3" fmla="*/ 1371600 h 6858000"/>
              <a:gd name="connsiteX4" fmla="*/ 670560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371600"/>
                </a:lnTo>
                <a:lnTo>
                  <a:pt x="6705600" y="1371600"/>
                </a:lnTo>
                <a:lnTo>
                  <a:pt x="6705600" y="6858000"/>
                </a:lnTo>
                <a:lnTo>
                  <a:pt x="0" y="6858000"/>
                </a:lnTo>
                <a:close/>
              </a:path>
            </a:pathLst>
          </a:custGeom>
          <a:blipFill>
            <a:blip r:embed="rId2">
              <a:alphaModFix amt="70000"/>
            </a:blip>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7280997" y="2201863"/>
            <a:ext cx="4225204" cy="1058150"/>
          </a:xfrm>
          <a:noFill/>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7280997" y="3393027"/>
            <a:ext cx="4225203" cy="2474373"/>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7280998" y="1836737"/>
            <a:ext cx="1907799" cy="365125"/>
          </a:xfrm>
          <a:noFill/>
        </p:spPr>
        <p:txBody>
          <a:bodyPr/>
          <a:lstStyle>
            <a:lvl1pPr algn="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7280997" y="6013821"/>
            <a:ext cx="1256738" cy="365125"/>
          </a:xfrm>
          <a:noFill/>
        </p:spPr>
        <p:txBody>
          <a:bodyPr/>
          <a:lstStyle>
            <a:lvl1pPr algn="l">
              <a:defRPr/>
            </a:lvl1pPr>
          </a:lstStyle>
          <a:p>
            <a:fld id="{E396167E-13CB-492D-A43B-8BD084C7EA4B}"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29712" y="6013821"/>
            <a:ext cx="429372" cy="365125"/>
          </a:xfrm>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95852495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with Pictur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685800" y="5160261"/>
            <a:ext cx="10813067" cy="783835"/>
          </a:xfrm>
        </p:spPr>
        <p:txBody>
          <a:bodyPr vert="horz" lIns="91440" tIns="45720" rIns="91440" bIns="45720" rtlCol="0" anchor="b">
            <a:normAutofit/>
          </a:bodyPr>
          <a:lstStyle>
            <a:lvl1pPr>
              <a:defRPr lang="en-US" sz="3600" dirty="0">
                <a:solidFill>
                  <a:schemeClr val="tx2">
                    <a:alpha val="90000"/>
                  </a:schemeClr>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685800" y="5931483"/>
            <a:ext cx="10813067" cy="611557"/>
          </a:xfrm>
        </p:spPr>
        <p:txBody>
          <a:bodyPr vert="horz" lIns="91440" tIns="45720" rIns="91440" bIns="45720" rtlCol="0">
            <a:normAutofit/>
          </a:bodyPr>
          <a:lstStyle>
            <a:lvl1pPr marL="0" indent="0">
              <a:buNone/>
              <a:defRPr lang="en-US" dirty="0"/>
            </a:lvl1pPr>
          </a:lstStyle>
          <a:p>
            <a:pPr lvl="0"/>
            <a:r>
              <a:rPr lang="en-US"/>
              <a:t>Click to edit Master subtitle style</a:t>
            </a:r>
            <a:endParaRPr lang="en-US" dirty="0"/>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462974" y="0"/>
            <a:ext cx="11268845" cy="5019190"/>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685800" y="6445997"/>
            <a:ext cx="3949302"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AB6383D2-C802-4DD2-AEDD-7474238763C3}" type="datetime1">
              <a:rPr lang="en-US" smtClean="0"/>
              <a:t>1/24/2026</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FFFC4771-5A22-2E68-AB04-0949D0A15B66}"/>
              </a:ext>
            </a:extLst>
          </p:cNvPr>
          <p:cNvCxnSpPr>
            <a:cxnSpLocks/>
          </p:cNvCxnSpPr>
          <p:nvPr/>
        </p:nvCxnSpPr>
        <p:spPr>
          <a:xfrm flipH="1">
            <a:off x="0" y="5019261"/>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A95C5A-6D75-9E1D-C459-7F2022E84F55}"/>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ED5AC1-9F96-A868-7F45-523BF1A45E7C}"/>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610886"/>
      </p:ext>
    </p:extLst>
  </p:cSld>
  <p:clrMapOvr>
    <a:overrideClrMapping bg1="lt1" tx1="dk1" bg2="lt2" tx2="dk2" accent1="accent1" accent2="accent2" accent3="accent3" accent4="accent4" accent5="accent5" accent6="accent6" hlink="hlink" folHlink="folHlink"/>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Tit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2096430" y="1226087"/>
            <a:ext cx="7961965" cy="3290611"/>
          </a:xfrm>
        </p:spPr>
        <p:txBody>
          <a:bodyPr anchor="ctr">
            <a:normAutofit/>
          </a:bodyPr>
          <a:lstStyle>
            <a:lvl1pPr algn="ctr">
              <a:defRPr sz="4800">
                <a:solidFill>
                  <a:schemeClr val="tx2">
                    <a:alpha val="9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2676941" y="5812260"/>
            <a:ext cx="6838118" cy="702946"/>
          </a:xfrm>
        </p:spPr>
        <p:txBody>
          <a:bodyPr anchor="ctr">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640080" y="6445997"/>
            <a:ext cx="3777327" cy="365125"/>
          </a:xfrm>
        </p:spPr>
        <p:txBody>
          <a:bodyPr/>
          <a:lstStyle>
            <a:lvl1pPr>
              <a:defRPr>
                <a:solidFill>
                  <a:schemeClr val="tx2"/>
                </a:solidFill>
              </a:defRPr>
            </a:lvl1pPr>
          </a:lstStyle>
          <a:p>
            <a:r>
              <a:rPr lang="en-US" dirty="0"/>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8A278C13-F8B8-4237-9811-6A882F130BDA}" type="datetime1">
              <a:rPr lang="en-US" smtClean="0"/>
              <a:t>1/24/2026</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77C4A186-7A3C-2849-F4A7-5B5565EB29E6}"/>
              </a:ext>
            </a:extLst>
          </p:cNvPr>
          <p:cNvCxnSpPr>
            <a:cxnSpLocks/>
          </p:cNvCxnSpPr>
          <p:nvPr/>
        </p:nvCxnSpPr>
        <p:spPr>
          <a:xfrm flipH="1">
            <a:off x="0" y="5469467"/>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2B7528-295D-CD0F-0521-B5C01EAC12DD}"/>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6261A6-5928-598A-5A46-6855CE4DF282}"/>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564170"/>
      </p:ext>
    </p:extLst>
  </p:cSld>
  <p:clrMapOvr>
    <a:overrideClrMapping bg1="dk1" tx1="lt1" bg2="dk2" tx2="lt2" accent1="accent1" accent2="accent2" accent3="accent3" accent4="accent4" accent5="accent5" accent6="accent6" hlink="hlink" folHlink="folHlink"/>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1636222" y="1246912"/>
            <a:ext cx="8919556" cy="3050766"/>
          </a:xfrm>
        </p:spPr>
        <p:txBody>
          <a:bodyPr anchor="ctr">
            <a:normAutofit/>
          </a:bodyPr>
          <a:lstStyle>
            <a:lvl1pPr algn="ctr">
              <a:defRPr sz="5400">
                <a:solidFill>
                  <a:schemeClr val="tx2">
                    <a:alpha val="9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2451378" y="5345199"/>
            <a:ext cx="7289245" cy="1184035"/>
          </a:xfrm>
        </p:spPr>
        <p:txBody>
          <a:bodyPr anchor="ctr">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3545FD76-1DE6-4A1C-9609-D2819734F8F3}" type="datetime1">
              <a:rPr lang="en-US" smtClean="0"/>
              <a:t>1/24/2026</a:t>
            </a:fld>
            <a:endParaRPr lang="en-US" dirty="0"/>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7" name="Straight Connector 6">
            <a:extLst>
              <a:ext uri="{FF2B5EF4-FFF2-40B4-BE49-F238E27FC236}">
                <a16:creationId xmlns:a16="http://schemas.microsoft.com/office/drawing/2014/main" id="{77C4A186-7A3C-2849-F4A7-5B5565EB29E6}"/>
              </a:ext>
            </a:extLst>
          </p:cNvPr>
          <p:cNvCxnSpPr>
            <a:cxnSpLocks/>
          </p:cNvCxnSpPr>
          <p:nvPr/>
        </p:nvCxnSpPr>
        <p:spPr>
          <a:xfrm flipH="1">
            <a:off x="0" y="5016433"/>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C7E87E-EC44-47F9-6172-5EEA03DE5D87}"/>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126943"/>
      </p:ext>
    </p:extLst>
  </p:cSld>
  <p:clrMapOvr>
    <a:overrideClrMapping bg1="lt1" tx1="dk1" bg2="lt2" tx2="dk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2950265" y="1400657"/>
            <a:ext cx="6291470" cy="3290611"/>
          </a:xfrm>
        </p:spPr>
        <p:txBody>
          <a:bodyPr anchor="ctr">
            <a:normAutofit/>
          </a:bodyPr>
          <a:lstStyle>
            <a:lvl1pPr algn="ctr">
              <a:defRPr sz="4800">
                <a:solidFill>
                  <a:schemeClr val="tx2">
                    <a:lumMod val="90000"/>
                    <a:alpha val="8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2676941" y="5812260"/>
            <a:ext cx="6838118" cy="702946"/>
          </a:xfrm>
        </p:spPr>
        <p:txBody>
          <a:bodyPr anchor="ctr">
            <a:normAutofit/>
          </a:bodyPr>
          <a:lstStyle>
            <a:lvl1pPr marL="0" indent="0" algn="ctr">
              <a:buNone/>
              <a:defRPr sz="1800">
                <a:solidFill>
                  <a:schemeClr val="tx2">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p:txBody>
          <a:bodyPr/>
          <a:lstStyle>
            <a:lvl1pPr>
              <a:defRPr>
                <a:solidFill>
                  <a:schemeClr val="tx2">
                    <a:alpha val="80000"/>
                  </a:schemeClr>
                </a:solidFill>
              </a:defRPr>
            </a:lvl1pPr>
          </a:lstStyle>
          <a:p>
            <a:r>
              <a:rPr lang="en-US" dirty="0"/>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alpha val="80000"/>
                  </a:schemeClr>
                </a:solidFill>
              </a:defRPr>
            </a:lvl1pPr>
          </a:lstStyle>
          <a:p>
            <a:fld id="{014AE7A1-FDDE-474D-BCD9-88FCF250514D}" type="datetime1">
              <a:rPr lang="en-US" smtClean="0"/>
              <a:t>1/24/2026</a:t>
            </a:fld>
            <a:endParaRPr lang="en-US" dirty="0"/>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alpha val="80000"/>
                  </a:schemeClr>
                </a:solidFill>
              </a:defRPr>
            </a:lvl1pPr>
          </a:lstStyle>
          <a:p>
            <a:fld id="{DDF60B60-82CA-4BB9-BA6E-A62FADF2374B}" type="slidenum">
              <a:rPr lang="en-US" smtClean="0"/>
              <a:t>‹#›</a:t>
            </a:fld>
            <a:endParaRPr lang="en-US" dirty="0"/>
          </a:p>
        </p:txBody>
      </p:sp>
      <p:cxnSp>
        <p:nvCxnSpPr>
          <p:cNvPr id="7" name="Straight Connector 6">
            <a:extLst>
              <a:ext uri="{FF2B5EF4-FFF2-40B4-BE49-F238E27FC236}">
                <a16:creationId xmlns:a16="http://schemas.microsoft.com/office/drawing/2014/main" id="{77C4A186-7A3C-2849-F4A7-5B5565EB29E6}"/>
              </a:ext>
            </a:extLst>
          </p:cNvPr>
          <p:cNvCxnSpPr>
            <a:cxnSpLocks/>
          </p:cNvCxnSpPr>
          <p:nvPr/>
        </p:nvCxnSpPr>
        <p:spPr>
          <a:xfrm flipH="1">
            <a:off x="0" y="5469467"/>
            <a:ext cx="12192000" cy="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5860F39-D33B-13B7-DD5E-58C8CE6DCE69}"/>
              </a:ext>
            </a:extLst>
          </p:cNvPr>
          <p:cNvCxnSpPr>
            <a:cxnSpLocks/>
          </p:cNvCxnSpPr>
          <p:nvPr/>
        </p:nvCxnSpPr>
        <p:spPr>
          <a:xfrm>
            <a:off x="2317750" y="0"/>
            <a:ext cx="0" cy="685800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17974A-33A9-A10C-D982-114045377C2E}"/>
              </a:ext>
            </a:extLst>
          </p:cNvPr>
          <p:cNvCxnSpPr>
            <a:cxnSpLocks/>
          </p:cNvCxnSpPr>
          <p:nvPr/>
        </p:nvCxnSpPr>
        <p:spPr>
          <a:xfrm>
            <a:off x="9874250" y="0"/>
            <a:ext cx="0" cy="685800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C7E87E-EC44-47F9-6172-5EEA03DE5D87}"/>
              </a:ext>
            </a:extLst>
          </p:cNvPr>
          <p:cNvCxnSpPr>
            <a:cxnSpLocks/>
          </p:cNvCxnSpPr>
          <p:nvPr/>
        </p:nvCxnSpPr>
        <p:spPr>
          <a:xfrm flipH="1">
            <a:off x="0" y="459932"/>
            <a:ext cx="12192000" cy="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037455"/>
      </p:ext>
    </p:extLst>
  </p:cSld>
  <p:clrMapOvr>
    <a:overrideClrMapping bg1="dk1" tx1="lt1" bg2="dk2" tx2="lt2" accent1="accent1" accent2="accent2" accent3="accent3" accent4="accent4" accent5="accent5" accent6="accent6" hlink="hlink" folHlink="folHlink"/>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D6AD5-6168-B411-89A9-90C82303B25C}"/>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EC6DA0-2CB8-AFC5-DB06-AB9235983979}"/>
              </a:ext>
            </a:extLst>
          </p:cNvPr>
          <p:cNvSpPr>
            <a:spLocks noGrp="1"/>
          </p:cNvSpPr>
          <p:nvPr>
            <p:ph type="title"/>
          </p:nvPr>
        </p:nvSpPr>
        <p:spPr>
          <a:xfrm>
            <a:off x="457200" y="2838087"/>
            <a:ext cx="8932653" cy="3312544"/>
          </a:xfrm>
        </p:spPr>
        <p:txBody>
          <a:bodyPr anchor="b">
            <a:normAutofit/>
          </a:bodyPr>
          <a:lstStyle>
            <a:lvl1pPr>
              <a:lnSpc>
                <a:spcPct val="80000"/>
              </a:lnSpc>
              <a:defRPr sz="6600" cap="all" baseline="0">
                <a:solidFill>
                  <a:schemeClr val="tx2">
                    <a:alpha val="55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8E16A9F-28B9-2207-66D3-D952EB7EC876}"/>
              </a:ext>
            </a:extLst>
          </p:cNvPr>
          <p:cNvSpPr>
            <a:spLocks noGrp="1"/>
          </p:cNvSpPr>
          <p:nvPr>
            <p:ph type="body" idx="1"/>
          </p:nvPr>
        </p:nvSpPr>
        <p:spPr>
          <a:xfrm>
            <a:off x="685800" y="-789870"/>
            <a:ext cx="10515600" cy="638352"/>
          </a:xfrm>
        </p:spPr>
        <p:txBody>
          <a:bodyPr>
            <a:normAutofit/>
          </a:bodyPr>
          <a:lstStyle>
            <a:lvl1pPr marL="0" indent="0">
              <a:buNone/>
              <a:defRPr sz="2000">
                <a:solidFill>
                  <a:schemeClr val="bg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28B3F77F-C41D-1011-B9F4-A5DE814F43EF}"/>
              </a:ext>
            </a:extLst>
          </p:cNvPr>
          <p:cNvSpPr>
            <a:spLocks noGrp="1"/>
          </p:cNvSpPr>
          <p:nvPr>
            <p:ph type="ftr" sz="quarter" idx="11"/>
          </p:nvPr>
        </p:nvSpPr>
        <p:spPr>
          <a:xfrm>
            <a:off x="457200" y="6445997"/>
            <a:ext cx="3751081" cy="365125"/>
          </a:xfrm>
        </p:spPr>
        <p:txBody>
          <a:bodyPr/>
          <a:lstStyle>
            <a:lvl1pPr>
              <a:defRPr>
                <a:solidFill>
                  <a:schemeClr val="tx2"/>
                </a:solidFill>
              </a:defRPr>
            </a:lvl1pPr>
          </a:lstStyle>
          <a:p>
            <a:r>
              <a:rPr lang="en-US" dirty="0"/>
              <a:t>Sample Footer Text</a:t>
            </a:r>
          </a:p>
        </p:txBody>
      </p:sp>
      <p:sp>
        <p:nvSpPr>
          <p:cNvPr id="4" name="Date Placeholder 3">
            <a:extLst>
              <a:ext uri="{FF2B5EF4-FFF2-40B4-BE49-F238E27FC236}">
                <a16:creationId xmlns:a16="http://schemas.microsoft.com/office/drawing/2014/main" id="{E58CD507-925C-84B3-8F49-9F3B91209D8F}"/>
              </a:ext>
            </a:extLst>
          </p:cNvPr>
          <p:cNvSpPr>
            <a:spLocks noGrp="1"/>
          </p:cNvSpPr>
          <p:nvPr>
            <p:ph type="dt" sz="half" idx="10"/>
          </p:nvPr>
        </p:nvSpPr>
        <p:spPr/>
        <p:txBody>
          <a:bodyPr/>
          <a:lstStyle>
            <a:lvl1pPr>
              <a:defRPr>
                <a:solidFill>
                  <a:schemeClr val="tx2"/>
                </a:solidFill>
              </a:defRPr>
            </a:lvl1pPr>
          </a:lstStyle>
          <a:p>
            <a:fld id="{DAC6904D-FBDC-4E1E-863E-C45FAD9DD85B}" type="datetime1">
              <a:rPr lang="en-US" smtClean="0"/>
              <a:t>1/24/2026</a:t>
            </a:fld>
            <a:endParaRPr lang="en-US" dirty="0"/>
          </a:p>
        </p:txBody>
      </p:sp>
      <p:sp>
        <p:nvSpPr>
          <p:cNvPr id="6" name="Slide Number Placeholder 5">
            <a:extLst>
              <a:ext uri="{FF2B5EF4-FFF2-40B4-BE49-F238E27FC236}">
                <a16:creationId xmlns:a16="http://schemas.microsoft.com/office/drawing/2014/main" id="{6C13B4AE-32E8-CAFF-4A3C-6CBE4FFFA843}"/>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7" name="Straight Connector 6">
            <a:extLst>
              <a:ext uri="{FF2B5EF4-FFF2-40B4-BE49-F238E27FC236}">
                <a16:creationId xmlns:a16="http://schemas.microsoft.com/office/drawing/2014/main" id="{9BFA0DE8-9E4B-D747-CB64-14B8DEDC02EA}"/>
              </a:ext>
            </a:extLst>
          </p:cNvPr>
          <p:cNvCxnSpPr>
            <a:cxnSpLocks/>
          </p:cNvCxnSpPr>
          <p:nvPr/>
        </p:nvCxnSpPr>
        <p:spPr>
          <a:xfrm flipH="1">
            <a:off x="0" y="1367580"/>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1EB75EB-F27E-271A-C843-4096E1F19057}"/>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216607"/>
      </p:ext>
    </p:extLst>
  </p:cSld>
  <p:clrMapOvr>
    <a:overrideClrMapping bg1="dk1" tx1="lt1" bg2="dk2" tx2="lt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Section Header 2">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BE01F4-F5E6-FB52-8FEA-5927DFC8AA7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EC6DA0-2CB8-AFC5-DB06-AB9235983979}"/>
              </a:ext>
            </a:extLst>
          </p:cNvPr>
          <p:cNvSpPr>
            <a:spLocks noGrp="1"/>
          </p:cNvSpPr>
          <p:nvPr>
            <p:ph type="title"/>
          </p:nvPr>
        </p:nvSpPr>
        <p:spPr>
          <a:xfrm>
            <a:off x="457200" y="2968607"/>
            <a:ext cx="8932653" cy="3450568"/>
          </a:xfrm>
        </p:spPr>
        <p:txBody>
          <a:bodyPr anchor="b">
            <a:normAutofit/>
          </a:bodyPr>
          <a:lstStyle>
            <a:lvl1pPr>
              <a:lnSpc>
                <a:spcPct val="80000"/>
              </a:lnSpc>
              <a:defRPr sz="6600" cap="all" baseline="0">
                <a:solidFill>
                  <a:schemeClr val="tx2">
                    <a:lumMod val="90000"/>
                    <a:alpha val="65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8E16A9F-28B9-2207-66D3-D952EB7EC876}"/>
              </a:ext>
            </a:extLst>
          </p:cNvPr>
          <p:cNvSpPr>
            <a:spLocks noGrp="1"/>
          </p:cNvSpPr>
          <p:nvPr>
            <p:ph type="body" idx="1"/>
          </p:nvPr>
        </p:nvSpPr>
        <p:spPr>
          <a:xfrm>
            <a:off x="685800" y="-789870"/>
            <a:ext cx="10515600" cy="638352"/>
          </a:xfrm>
        </p:spPr>
        <p:txBody>
          <a:bodyPr>
            <a:normAutofit/>
          </a:bodyPr>
          <a:lstStyle>
            <a:lvl1pPr marL="0" indent="0">
              <a:buNone/>
              <a:defRPr sz="2000">
                <a:solidFill>
                  <a:schemeClr val="bg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28B3F77F-C41D-1011-B9F4-A5DE814F43EF}"/>
              </a:ext>
            </a:extLst>
          </p:cNvPr>
          <p:cNvSpPr>
            <a:spLocks noGrp="1"/>
          </p:cNvSpPr>
          <p:nvPr>
            <p:ph type="ftr" sz="quarter" idx="11"/>
          </p:nvPr>
        </p:nvSpPr>
        <p:spPr>
          <a:xfrm>
            <a:off x="457200" y="6445997"/>
            <a:ext cx="3751081" cy="365125"/>
          </a:xfrm>
        </p:spPr>
        <p:txBody>
          <a:bodyPr/>
          <a:lstStyle>
            <a:lvl1pPr>
              <a:defRPr>
                <a:solidFill>
                  <a:schemeClr val="tx2"/>
                </a:solidFill>
              </a:defRPr>
            </a:lvl1pPr>
          </a:lstStyle>
          <a:p>
            <a:r>
              <a:rPr lang="en-US" dirty="0"/>
              <a:t>Sample Footer Text</a:t>
            </a:r>
          </a:p>
        </p:txBody>
      </p:sp>
      <p:sp>
        <p:nvSpPr>
          <p:cNvPr id="4" name="Date Placeholder 3">
            <a:extLst>
              <a:ext uri="{FF2B5EF4-FFF2-40B4-BE49-F238E27FC236}">
                <a16:creationId xmlns:a16="http://schemas.microsoft.com/office/drawing/2014/main" id="{E58CD507-925C-84B3-8F49-9F3B91209D8F}"/>
              </a:ext>
            </a:extLst>
          </p:cNvPr>
          <p:cNvSpPr>
            <a:spLocks noGrp="1"/>
          </p:cNvSpPr>
          <p:nvPr>
            <p:ph type="dt" sz="half" idx="10"/>
          </p:nvPr>
        </p:nvSpPr>
        <p:spPr/>
        <p:txBody>
          <a:bodyPr/>
          <a:lstStyle>
            <a:lvl1pPr>
              <a:defRPr>
                <a:solidFill>
                  <a:schemeClr val="tx2"/>
                </a:solidFill>
              </a:defRPr>
            </a:lvl1pPr>
          </a:lstStyle>
          <a:p>
            <a:fld id="{955570C2-432E-4238-AE9E-852D979BFC70}" type="datetime1">
              <a:rPr lang="en-US" smtClean="0"/>
              <a:t>1/24/2026</a:t>
            </a:fld>
            <a:endParaRPr lang="en-US" dirty="0"/>
          </a:p>
        </p:txBody>
      </p:sp>
      <p:sp>
        <p:nvSpPr>
          <p:cNvPr id="6" name="Slide Number Placeholder 5">
            <a:extLst>
              <a:ext uri="{FF2B5EF4-FFF2-40B4-BE49-F238E27FC236}">
                <a16:creationId xmlns:a16="http://schemas.microsoft.com/office/drawing/2014/main" id="{6C13B4AE-32E8-CAFF-4A3C-6CBE4FFFA843}"/>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7" name="Straight Connector 6">
            <a:extLst>
              <a:ext uri="{FF2B5EF4-FFF2-40B4-BE49-F238E27FC236}">
                <a16:creationId xmlns:a16="http://schemas.microsoft.com/office/drawing/2014/main" id="{9BFA0DE8-9E4B-D747-CB64-14B8DEDC02EA}"/>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5FFB35-3AE5-1BED-838E-1C6BC98721BC}"/>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240626"/>
      </p:ext>
    </p:extLst>
  </p:cSld>
  <p:clrMapOvr>
    <a:overrideClrMapping bg1="dk1" tx1="lt1" bg2="dk2" tx2="lt2" accent1="accent1" accent2="accent2" accent3="accent3" accent4="accent4" accent5="accent5" accent6="accent6" hlink="hlink" folHlink="folHlink"/>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Agenda">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2D18C4-A1A8-6CA4-B4A2-0E9791DC7F71}"/>
              </a:ext>
            </a:extLst>
          </p:cNvPr>
          <p:cNvSpPr/>
          <p:nvPr/>
        </p:nvSpPr>
        <p:spPr>
          <a:xfrm>
            <a:off x="0" y="0"/>
            <a:ext cx="12192000" cy="685800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57201" y="463362"/>
            <a:ext cx="11122507" cy="1162632"/>
          </a:xfrm>
        </p:spPr>
        <p:txBody>
          <a:bodyPr anchor="ctr">
            <a:normAutofit/>
          </a:bodyPr>
          <a:lstStyle>
            <a:lvl1pPr>
              <a:defRPr sz="7200" cap="all" baseline="0">
                <a:solidFill>
                  <a:schemeClr val="accent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479085" y="2249592"/>
            <a:ext cx="6100623" cy="3787062"/>
          </a:xfrm>
        </p:spPr>
        <p:txBody>
          <a:bodyPr vert="horz" lIns="91440" tIns="45720" rIns="91440" bIns="45720" rtlCol="0">
            <a:normAutofit/>
          </a:bodyPr>
          <a:lstStyle>
            <a:lvl1pPr marL="457200" indent="-457200">
              <a:buFont typeface="+mj-lt"/>
              <a:buAutoNum type="arabicPeriod"/>
              <a:defRPr lang="en-US" sz="2000" dirty="0">
                <a:solidFill>
                  <a:schemeClr val="tx2"/>
                </a:solidFill>
              </a:defRPr>
            </a:lvl1pPr>
            <a:lvl2pPr marL="571500" indent="-342900">
              <a:buFont typeface="+mj-lt"/>
              <a:buAutoNum type="arabicPeriod"/>
              <a:defRPr lang="en-US" sz="1800" dirty="0">
                <a:solidFill>
                  <a:schemeClr val="tx2"/>
                </a:solidFill>
              </a:defRPr>
            </a:lvl2pPr>
            <a:lvl3pPr marL="800100" indent="-342900">
              <a:buFont typeface="+mj-lt"/>
              <a:buAutoNum type="arabicPeriod"/>
              <a:defRPr lang="en-US" sz="1600" dirty="0">
                <a:solidFill>
                  <a:schemeClr val="tx2"/>
                </a:solidFill>
              </a:defRPr>
            </a:lvl3pPr>
            <a:lvl4pPr marL="1028700" indent="-342900">
              <a:buFont typeface="+mj-lt"/>
              <a:buAutoNum type="arabicPeriod"/>
              <a:defRPr lang="en-US" sz="1400" dirty="0">
                <a:solidFill>
                  <a:schemeClr val="tx2"/>
                </a:solidFill>
              </a:defRPr>
            </a:lvl4pPr>
            <a:lvl5pPr marL="1257300" indent="-342900">
              <a:buFont typeface="+mj-lt"/>
              <a:buAutoNum type="arabicPeriod"/>
              <a:defRPr lang="en-US" sz="14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2"/>
                </a:solidFill>
              </a:defRPr>
            </a:lvl1pPr>
          </a:lstStyle>
          <a:p>
            <a:fld id="{30A4DEF6-D0A5-424B-A38E-B8028C0E0D08}" type="datetime1">
              <a:rPr lang="en-US" smtClean="0"/>
              <a:t>1/24/2026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11" name="Straight Connector 10">
            <a:extLst>
              <a:ext uri="{FF2B5EF4-FFF2-40B4-BE49-F238E27FC236}">
                <a16:creationId xmlns:a16="http://schemas.microsoft.com/office/drawing/2014/main" id="{F06406B2-3637-5849-867E-A0ADC9D9DDA5}"/>
              </a:ext>
            </a:extLst>
          </p:cNvPr>
          <p:cNvCxnSpPr>
            <a:cxnSpLocks/>
          </p:cNvCxnSpPr>
          <p:nvPr/>
        </p:nvCxnSpPr>
        <p:spPr>
          <a:xfrm flipH="1">
            <a:off x="0" y="1822345"/>
            <a:ext cx="12192000" cy="0"/>
          </a:xfrm>
          <a:prstGeom prst="line">
            <a:avLst/>
          </a:prstGeom>
          <a:ln w="12700">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E47964-42E3-09B6-4B3F-96D1060D072B}"/>
              </a:ext>
            </a:extLst>
          </p:cNvPr>
          <p:cNvCxnSpPr>
            <a:cxnSpLocks/>
          </p:cNvCxnSpPr>
          <p:nvPr/>
        </p:nvCxnSpPr>
        <p:spPr>
          <a:xfrm flipH="1">
            <a:off x="0" y="6398068"/>
            <a:ext cx="12192000" cy="0"/>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26647"/>
      </p:ext>
    </p:extLst>
  </p:cSld>
  <p:clrMapOvr>
    <a:overrideClrMapping bg1="lt1" tx1="dk1" bg2="lt2" tx2="dk2" accent1="accent1" accent2="accent2" accent3="accent3" accent4="accent4" accent5="accent5" accent6="accent6" hlink="hlink" folHlink="folHlink"/>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Agenda 2">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8E6B6D-2F30-4BA9-2B55-62940E3BFCA3}"/>
              </a:ext>
            </a:extLst>
          </p:cNvPr>
          <p:cNvSpPr/>
          <p:nvPr/>
        </p:nvSpPr>
        <p:spPr>
          <a:xfrm>
            <a:off x="0" y="0"/>
            <a:ext cx="12192000" cy="685800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57201" y="1118941"/>
            <a:ext cx="6565392" cy="5200516"/>
          </a:xfrm>
        </p:spPr>
        <p:txBody>
          <a:bodyPr anchor="b">
            <a:normAutofit/>
          </a:bodyPr>
          <a:lstStyle>
            <a:lvl1pPr>
              <a:lnSpc>
                <a:spcPct val="80000"/>
              </a:lnSpc>
              <a:defRPr sz="8000" cap="all" baseline="0">
                <a:solidFill>
                  <a:schemeClr val="accent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857689" y="532759"/>
            <a:ext cx="3877110" cy="5463437"/>
          </a:xfrm>
        </p:spPr>
        <p:txBody>
          <a:bodyPr vert="horz" lIns="91440" tIns="45720" rIns="91440" bIns="45720" rtlCol="0">
            <a:normAutofit/>
          </a:bodyPr>
          <a:lstStyle>
            <a:lvl1pPr marL="457200" indent="-457200">
              <a:buFont typeface="+mj-lt"/>
              <a:buAutoNum type="arabicPeriod"/>
              <a:defRPr lang="en-US" sz="1800" dirty="0">
                <a:solidFill>
                  <a:schemeClr val="tx2"/>
                </a:solidFill>
              </a:defRPr>
            </a:lvl1pPr>
            <a:lvl2pPr marL="571500" indent="-342900">
              <a:buFont typeface="+mj-lt"/>
              <a:buAutoNum type="arabicPeriod"/>
              <a:defRPr lang="en-US" sz="1600" dirty="0">
                <a:solidFill>
                  <a:schemeClr val="tx2"/>
                </a:solidFill>
              </a:defRPr>
            </a:lvl2pPr>
            <a:lvl3pPr marL="800100" indent="-342900">
              <a:buFont typeface="+mj-lt"/>
              <a:buAutoNum type="arabicPeriod"/>
              <a:defRPr lang="en-US" sz="1600" dirty="0">
                <a:solidFill>
                  <a:schemeClr val="tx2"/>
                </a:solidFill>
              </a:defRPr>
            </a:lvl3pPr>
            <a:lvl4pPr marL="1028700" indent="-342900">
              <a:buFont typeface="+mj-lt"/>
              <a:buAutoNum type="arabicPeriod"/>
              <a:defRPr lang="en-US" sz="1400" dirty="0">
                <a:solidFill>
                  <a:schemeClr val="tx2"/>
                </a:solidFill>
              </a:defRPr>
            </a:lvl4pPr>
            <a:lvl5pPr marL="1257300" indent="-342900">
              <a:buFont typeface="+mj-lt"/>
              <a:buAutoNum type="arabicPeriod"/>
              <a:defRPr lang="en-US" sz="14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2"/>
                </a:solidFill>
              </a:defRPr>
            </a:lvl1pPr>
          </a:lstStyle>
          <a:p>
            <a:fld id="{AC46AD62-1AB6-4EFB-8DBD-6D00C7B465F9}" type="datetime1">
              <a:rPr lang="en-US" smtClean="0"/>
              <a:t>1/24/2026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15" name="Straight Connector 14">
            <a:extLst>
              <a:ext uri="{FF2B5EF4-FFF2-40B4-BE49-F238E27FC236}">
                <a16:creationId xmlns:a16="http://schemas.microsoft.com/office/drawing/2014/main" id="{40E47964-42E3-09B6-4B3F-96D1060D072B}"/>
              </a:ext>
            </a:extLst>
          </p:cNvPr>
          <p:cNvCxnSpPr>
            <a:cxnSpLocks/>
          </p:cNvCxnSpPr>
          <p:nvPr/>
        </p:nvCxnSpPr>
        <p:spPr>
          <a:xfrm flipH="1">
            <a:off x="0" y="6398068"/>
            <a:ext cx="12192000" cy="0"/>
          </a:xfrm>
          <a:prstGeom prst="line">
            <a:avLst/>
          </a:prstGeom>
          <a:ln w="9525">
            <a:solidFill>
              <a:schemeClr val="tx1">
                <a:lumMod val="75000"/>
                <a:lumOff val="2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DD64E6-257D-65B2-D2A7-6A1002E1E580}"/>
              </a:ext>
            </a:extLst>
          </p:cNvPr>
          <p:cNvCxnSpPr>
            <a:cxnSpLocks/>
          </p:cNvCxnSpPr>
          <p:nvPr/>
        </p:nvCxnSpPr>
        <p:spPr>
          <a:xfrm>
            <a:off x="740049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455399"/>
      </p:ext>
    </p:extLst>
  </p:cSld>
  <p:clrMapOvr>
    <a:overrideClrMapping bg1="lt1" tx1="dk1" bg2="lt2" tx2="dk2" accent1="accent1" accent2="accent2" accent3="accent3" accent4="accent4" accent5="accent5" accent6="accent6" hlink="hlink" folHlink="folHlink"/>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Agenda with Pictur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D0A563-F018-FFF1-B911-D69E42CEEAA5}"/>
              </a:ext>
            </a:extLst>
          </p:cNvPr>
          <p:cNvSpPr/>
          <p:nvPr/>
        </p:nvSpPr>
        <p:spPr>
          <a:xfrm>
            <a:off x="0" y="0"/>
            <a:ext cx="12192000" cy="685800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57201" y="463362"/>
            <a:ext cx="11130279" cy="1162632"/>
          </a:xfrm>
        </p:spPr>
        <p:txBody>
          <a:bodyPr anchor="ctr">
            <a:normAutofit/>
          </a:bodyPr>
          <a:lstStyle>
            <a:lvl1pPr>
              <a:defRPr sz="7200" cap="all" baseline="0">
                <a:solidFill>
                  <a:schemeClr val="accent1"/>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5DA2B1BE-7DDF-C8B4-6A46-21B5A0257D08}"/>
              </a:ext>
            </a:extLst>
          </p:cNvPr>
          <p:cNvSpPr>
            <a:spLocks noGrp="1"/>
          </p:cNvSpPr>
          <p:nvPr>
            <p:ph type="pic" sz="quarter" idx="14" hasCustomPrompt="1"/>
          </p:nvPr>
        </p:nvSpPr>
        <p:spPr>
          <a:xfrm>
            <a:off x="-8364" y="1830708"/>
            <a:ext cx="5321063" cy="4563927"/>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846552" y="2191025"/>
            <a:ext cx="5733156" cy="3894807"/>
          </a:xfrm>
        </p:spPr>
        <p:txBody>
          <a:bodyPr vert="horz" lIns="91440" tIns="45720" rIns="91440" bIns="45720" rtlCol="0">
            <a:normAutofit/>
          </a:bodyPr>
          <a:lstStyle>
            <a:lvl1pPr marL="457200" indent="-457200">
              <a:buFont typeface="+mj-lt"/>
              <a:buAutoNum type="arabicPeriod"/>
              <a:defRPr lang="en-US" sz="2000" dirty="0">
                <a:solidFill>
                  <a:schemeClr val="tx2"/>
                </a:solidFill>
              </a:defRPr>
            </a:lvl1pPr>
            <a:lvl2pPr marL="571500" indent="-342900">
              <a:buFont typeface="+mj-lt"/>
              <a:buAutoNum type="arabicPeriod"/>
              <a:defRPr lang="en-US" sz="1800" dirty="0">
                <a:solidFill>
                  <a:schemeClr val="tx2"/>
                </a:solidFill>
              </a:defRPr>
            </a:lvl2pPr>
            <a:lvl3pPr marL="800100" indent="-342900">
              <a:buFont typeface="+mj-lt"/>
              <a:buAutoNum type="arabicPeriod"/>
              <a:defRPr lang="en-US" sz="1600" dirty="0">
                <a:solidFill>
                  <a:schemeClr val="tx2"/>
                </a:solidFill>
              </a:defRPr>
            </a:lvl3pPr>
            <a:lvl4pPr marL="1028700" indent="-342900">
              <a:buFont typeface="+mj-lt"/>
              <a:buAutoNum type="arabicPeriod"/>
              <a:defRPr lang="en-US" sz="1400" dirty="0">
                <a:solidFill>
                  <a:schemeClr val="tx2"/>
                </a:solidFill>
              </a:defRPr>
            </a:lvl4pPr>
            <a:lvl5pPr marL="1257300" indent="-342900">
              <a:buFont typeface="+mj-lt"/>
              <a:buAutoNum type="arabicPeriod"/>
              <a:defRPr lang="en-US" sz="14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2"/>
                </a:solidFill>
              </a:defRPr>
            </a:lvl1pPr>
          </a:lstStyle>
          <a:p>
            <a:fld id="{2B09C6DF-0139-4F07-BF9C-4309D0C9DCA6}" type="datetime1">
              <a:rPr lang="en-US" smtClean="0"/>
              <a:t>1/24/2026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11" name="Straight Connector 10">
            <a:extLst>
              <a:ext uri="{FF2B5EF4-FFF2-40B4-BE49-F238E27FC236}">
                <a16:creationId xmlns:a16="http://schemas.microsoft.com/office/drawing/2014/main" id="{F06406B2-3637-5849-867E-A0ADC9D9DDA5}"/>
              </a:ext>
            </a:extLst>
          </p:cNvPr>
          <p:cNvCxnSpPr>
            <a:cxnSpLocks/>
          </p:cNvCxnSpPr>
          <p:nvPr/>
        </p:nvCxnSpPr>
        <p:spPr>
          <a:xfrm flipH="1">
            <a:off x="0" y="1822345"/>
            <a:ext cx="12192000" cy="0"/>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E47964-42E3-09B6-4B3F-96D1060D072B}"/>
              </a:ext>
            </a:extLst>
          </p:cNvPr>
          <p:cNvCxnSpPr>
            <a:cxnSpLocks/>
          </p:cNvCxnSpPr>
          <p:nvPr/>
        </p:nvCxnSpPr>
        <p:spPr>
          <a:xfrm flipH="1">
            <a:off x="0" y="6398068"/>
            <a:ext cx="12192000" cy="0"/>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DD64E6-257D-65B2-D2A7-6A1002E1E580}"/>
              </a:ext>
            </a:extLst>
          </p:cNvPr>
          <p:cNvCxnSpPr>
            <a:cxnSpLocks/>
          </p:cNvCxnSpPr>
          <p:nvPr/>
        </p:nvCxnSpPr>
        <p:spPr>
          <a:xfrm>
            <a:off x="5321065" y="1822345"/>
            <a:ext cx="0" cy="5035655"/>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974507"/>
      </p:ext>
    </p:extLst>
  </p:cSld>
  <p:clrMapOvr>
    <a:overrideClrMapping bg1="lt1" tx1="dk1" bg2="lt2" tx2="dk2" accent1="accent1" accent2="accent2" accent3="accent3" accent4="accent4" accent5="accent5" accent6="accent6" hlink="hlink" folHlink="folHlink"/>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2919167" y="860128"/>
            <a:ext cx="6353666" cy="1711083"/>
          </a:xfrm>
        </p:spPr>
        <p:txBody>
          <a:bodyPr anchor="b">
            <a:normAutofit/>
          </a:bodyPr>
          <a:lstStyle>
            <a:lvl1pPr algn="ctr">
              <a:defRPr sz="3200">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3306618" y="3155112"/>
            <a:ext cx="5578764" cy="2442120"/>
          </a:xfrm>
        </p:spPr>
        <p:txBody>
          <a:bodyPr anchor="t"/>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BF50FAFF-A1AC-4B36-A522-D3A2BD4C7FC3}"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8" name="Straight Connector 7">
            <a:extLst>
              <a:ext uri="{FF2B5EF4-FFF2-40B4-BE49-F238E27FC236}">
                <a16:creationId xmlns:a16="http://schemas.microsoft.com/office/drawing/2014/main" id="{2682F24D-05C9-B6C7-3A94-C06130BFE9B2}"/>
              </a:ext>
            </a:extLst>
          </p:cNvPr>
          <p:cNvCxnSpPr>
            <a:cxnSpLocks/>
          </p:cNvCxnSpPr>
          <p:nvPr/>
        </p:nvCxnSpPr>
        <p:spPr>
          <a:xfrm flipH="1">
            <a:off x="0" y="278317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037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4673955"/>
            <a:ext cx="3154680" cy="1287913"/>
          </a:xfrm>
          <a:noFill/>
        </p:spPr>
        <p:txBody>
          <a:bodyPr anchor="t"/>
          <a:lstStyle>
            <a:lvl1pPr>
              <a:defRPr/>
            </a:lvl1pPr>
          </a:lstStyle>
          <a:p>
            <a:r>
              <a:rPr lang="en-US" dirty="0"/>
              <a:t>Click to Edit Master Title style</a:t>
            </a:r>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0" y="0"/>
            <a:ext cx="12191999" cy="4114800"/>
          </a:xfrm>
          <a:blipFill>
            <a:blip r:embed="rId2">
              <a:alphaModFix amt="7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114800" y="4647060"/>
            <a:ext cx="7552114" cy="138280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noFill/>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a:noFill/>
        </p:spPr>
        <p:txBody>
          <a:bodyPr/>
          <a:lstStyle/>
          <a:p>
            <a:fld id="{49885C97-4180-47D6-BA3E-83C74E1B1903}"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7542" y="6029868"/>
            <a:ext cx="429372" cy="365125"/>
          </a:xfrm>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63849383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3494711" y="845617"/>
            <a:ext cx="5897862" cy="143633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3494711" y="2910484"/>
            <a:ext cx="5897862" cy="3066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4267E660-7124-4C3A-8AAA-B41D80ACF1A9}"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5" name="Straight Connector 14">
            <a:extLst>
              <a:ext uri="{FF2B5EF4-FFF2-40B4-BE49-F238E27FC236}">
                <a16:creationId xmlns:a16="http://schemas.microsoft.com/office/drawing/2014/main" id="{A1AB0C69-C415-7A7B-376B-69AA51CE6A5E}"/>
              </a:ext>
            </a:extLst>
          </p:cNvPr>
          <p:cNvCxnSpPr>
            <a:cxnSpLocks/>
          </p:cNvCxnSpPr>
          <p:nvPr/>
        </p:nvCxnSpPr>
        <p:spPr>
          <a:xfrm flipH="1">
            <a:off x="0" y="253652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FDABE4-7855-701A-F892-8CE2C6CE02A5}"/>
              </a:ext>
            </a:extLst>
          </p:cNvPr>
          <p:cNvCxnSpPr>
            <a:cxnSpLocks/>
          </p:cNvCxnSpPr>
          <p:nvPr/>
        </p:nvCxnSpPr>
        <p:spPr>
          <a:xfrm>
            <a:off x="3019559"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137731"/>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721299"/>
            <a:ext cx="3689927" cy="1486906"/>
          </a:xfrm>
        </p:spPr>
        <p:txBody>
          <a:bodyPr anchor="t"/>
          <a:lstStyle>
            <a:lvl1pPr>
              <a:defRPr>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904515" y="2780147"/>
            <a:ext cx="6567049" cy="3359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F2F4876-ABF6-46E9-AABB-9093F4FF9830}"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1" name="Straight Connector 10">
            <a:extLst>
              <a:ext uri="{FF2B5EF4-FFF2-40B4-BE49-F238E27FC236}">
                <a16:creationId xmlns:a16="http://schemas.microsoft.com/office/drawing/2014/main" id="{4BF5C1EC-3A2D-2E51-65A6-6155B3776C4A}"/>
              </a:ext>
            </a:extLst>
          </p:cNvPr>
          <p:cNvCxnSpPr>
            <a:cxnSpLocks/>
          </p:cNvCxnSpPr>
          <p:nvPr/>
        </p:nvCxnSpPr>
        <p:spPr>
          <a:xfrm flipH="1">
            <a:off x="0" y="239797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97FEE4-9B7E-CE58-4AA3-EC6E3E1861F3}"/>
              </a:ext>
            </a:extLst>
          </p:cNvPr>
          <p:cNvCxnSpPr>
            <a:cxnSpLocks/>
          </p:cNvCxnSpPr>
          <p:nvPr/>
        </p:nvCxnSpPr>
        <p:spPr>
          <a:xfrm>
            <a:off x="446924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0658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360">
          <p15:clr>
            <a:srgbClr val="FBAE40"/>
          </p15:clr>
        </p15:guide>
        <p15:guide id="4" pos="2928">
          <p15:clr>
            <a:srgbClr val="FBAE40"/>
          </p15:clr>
        </p15:guide>
        <p15:guide id="5" pos="4752">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1163119"/>
            <a:ext cx="4152377" cy="3434657"/>
          </a:xfrm>
        </p:spPr>
        <p:txBody>
          <a:bodyPr anchor="t"/>
          <a:lstStyle>
            <a:lvl1pPr>
              <a:defRPr>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824602" y="1153691"/>
            <a:ext cx="5496988" cy="45683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4D7CF1F-58DF-43AF-921D-9C5F21D87011}"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0" name="Straight Connector 9">
            <a:extLst>
              <a:ext uri="{FF2B5EF4-FFF2-40B4-BE49-F238E27FC236}">
                <a16:creationId xmlns:a16="http://schemas.microsoft.com/office/drawing/2014/main" id="{E151E503-5C8D-3CDA-5CC2-A56B4F2A619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A2129-EA91-4982-7EB1-1F590E56CA3B}"/>
              </a:ext>
            </a:extLst>
          </p:cNvPr>
          <p:cNvCxnSpPr>
            <a:cxnSpLocks/>
          </p:cNvCxnSpPr>
          <p:nvPr/>
        </p:nvCxnSpPr>
        <p:spPr>
          <a:xfrm>
            <a:off x="532310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06507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720473"/>
            <a:ext cx="3664107" cy="3864052"/>
          </a:xfrm>
        </p:spPr>
        <p:txBody>
          <a:bodyPr anchor="t"/>
          <a:lstStyle>
            <a:lvl1pPr>
              <a:defRPr>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270349" y="720473"/>
            <a:ext cx="6309360" cy="5303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F9649F7-D424-4C48-9F1A-F9E6A6464624}"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9" name="Straight Connector 8">
            <a:extLst>
              <a:ext uri="{FF2B5EF4-FFF2-40B4-BE49-F238E27FC236}">
                <a16:creationId xmlns:a16="http://schemas.microsoft.com/office/drawing/2014/main" id="{A6AC6891-86BE-FF41-E94E-AB97BFFB2322}"/>
              </a:ext>
            </a:extLst>
          </p:cNvPr>
          <p:cNvCxnSpPr>
            <a:cxnSpLocks/>
          </p:cNvCxnSpPr>
          <p:nvPr/>
        </p:nvCxnSpPr>
        <p:spPr>
          <a:xfrm>
            <a:off x="464346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51E503-5C8D-3CDA-5CC2-A56B4F2A619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8883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720473"/>
            <a:ext cx="3280573" cy="3864052"/>
          </a:xfrm>
        </p:spPr>
        <p:txBody>
          <a:bodyPr anchor="t"/>
          <a:lstStyle>
            <a:lvl1pPr>
              <a:defRPr>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662388" y="720473"/>
            <a:ext cx="707240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280570"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FF038B1-676A-4930-9A2B-D361CEEB3399}"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9" name="Straight Connector 8">
            <a:extLst>
              <a:ext uri="{FF2B5EF4-FFF2-40B4-BE49-F238E27FC236}">
                <a16:creationId xmlns:a16="http://schemas.microsoft.com/office/drawing/2014/main" id="{A6AC6891-86BE-FF41-E94E-AB97BFFB2322}"/>
              </a:ext>
            </a:extLst>
          </p:cNvPr>
          <p:cNvCxnSpPr>
            <a:cxnSpLocks/>
          </p:cNvCxnSpPr>
          <p:nvPr/>
        </p:nvCxnSpPr>
        <p:spPr>
          <a:xfrm>
            <a:off x="4140231"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51E503-5C8D-3CDA-5CC2-A56B4F2A619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001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911995" y="559483"/>
            <a:ext cx="6825541" cy="1009652"/>
          </a:xfrm>
        </p:spPr>
        <p:txBody>
          <a:bodyPr anchor="b"/>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1"/>
            <a:ext cx="4421943" cy="6398066"/>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911994" y="2083837"/>
            <a:ext cx="6825545" cy="403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811448"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520E1D3-9897-4F62-B20F-820B96903029}"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423739"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4425535" y="1810995"/>
            <a:ext cx="775020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20839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1" y="557784"/>
            <a:ext cx="6781799" cy="1009652"/>
          </a:xfrm>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2084832"/>
            <a:ext cx="6781800" cy="403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7758244" y="1"/>
            <a:ext cx="4441796" cy="6398066"/>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7910969-82E1-4DC2-8A32-95F8999F3C79}"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775020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10512"/>
            <a:ext cx="775020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41701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472644" y="669386"/>
            <a:ext cx="7231413" cy="1005840"/>
          </a:xfrm>
        </p:spPr>
        <p:txBody>
          <a:bodyPr/>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8994" y="-5468"/>
            <a:ext cx="4011836" cy="6398066"/>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472644" y="1812385"/>
            <a:ext cx="7231407" cy="44238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408011"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FDCD3FE-7D00-42C8-AAA1-7B40C480DCD1}"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009212"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3226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680728"/>
            <a:ext cx="7281067" cy="100584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1823728"/>
            <a:ext cx="7281061" cy="44238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8195489" y="-6369"/>
            <a:ext cx="3996512" cy="6398066"/>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EBE49B79-F7D7-4EC9-B39C-00EEEABA80A1}"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818828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4794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5365423" y="678485"/>
            <a:ext cx="6369370" cy="1005840"/>
          </a:xfrm>
        </p:spPr>
        <p:txBody>
          <a:bodyPr/>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8466"/>
            <a:ext cx="4886539" cy="6398066"/>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373890" y="1821484"/>
            <a:ext cx="6360897" cy="4292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0179C259-8124-4DF9-9476-1C574CC8A380}"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890812"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2963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3429000"/>
            <a:ext cx="3081528" cy="2438400"/>
          </a:xfrm>
          <a:noFill/>
        </p:spPr>
        <p:txBody>
          <a:bodyPr anchor="t"/>
          <a:lstStyle>
            <a:lvl1pPr>
              <a:defRPr/>
            </a:lvl1pPr>
          </a:lstStyle>
          <a:p>
            <a:r>
              <a:rPr lang="en-US" dirty="0"/>
              <a:t>Click to Edit Master Title style</a:t>
            </a:r>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0" y="0"/>
            <a:ext cx="12191999" cy="2895600"/>
          </a:xfrm>
          <a:blipFill>
            <a:blip r:embed="rId2">
              <a:alphaModFix amt="7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114799" y="3429000"/>
            <a:ext cx="7391401" cy="243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p:spPr>
        <p:txBody>
          <a:bodyPr/>
          <a:lstStyle/>
          <a:p>
            <a:fld id="{A3CF85C1-8AE5-42AC-A9E5-BFA1AA4ECE1A}"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41368" y="6029868"/>
            <a:ext cx="429372" cy="365125"/>
          </a:xfrm>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963166008"/>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678485"/>
            <a:ext cx="6369370" cy="100584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1821484"/>
            <a:ext cx="6360897" cy="4292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7277100" y="-8466"/>
            <a:ext cx="4914895" cy="6398066"/>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D30DCB73-7DFF-41E9-94AE-03DDC0983D5F}"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727000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1513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8191500" y="458144"/>
            <a:ext cx="3433926" cy="1681551"/>
          </a:xfrm>
        </p:spPr>
        <p:txBody>
          <a:bodyPr/>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0"/>
            <a:ext cx="7722292" cy="6396281"/>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8191500" y="2276856"/>
            <a:ext cx="3433926" cy="37856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41D76A9E-247B-42FF-94A5-087CF9B29B6E}"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67EAFE-BA64-2156-9780-AA400F6F3026}"/>
              </a:ext>
            </a:extLst>
          </p:cNvPr>
          <p:cNvCxnSpPr>
            <a:cxnSpLocks/>
          </p:cNvCxnSpPr>
          <p:nvPr/>
        </p:nvCxnSpPr>
        <p:spPr>
          <a:xfrm>
            <a:off x="772735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42836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458145"/>
            <a:ext cx="4000497" cy="16797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2272880"/>
            <a:ext cx="4000497" cy="378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4853323" y="0"/>
            <a:ext cx="7338676" cy="6396281"/>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4000500"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216F4089-B0B8-4924-B485-08424C78200C}"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849331"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41660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7739922" y="458144"/>
            <a:ext cx="3909536" cy="1485873"/>
          </a:xfrm>
        </p:spPr>
        <p:txBody>
          <a:bodyPr/>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0"/>
            <a:ext cx="7268396" cy="6396281"/>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7739922" y="2463789"/>
            <a:ext cx="3909534" cy="35610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4E58CB80-2CED-4065-90C6-0999AD9EE7FC}"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67EAFE-BA64-2156-9780-AA400F6F3026}"/>
              </a:ext>
            </a:extLst>
          </p:cNvPr>
          <p:cNvCxnSpPr>
            <a:cxnSpLocks/>
          </p:cNvCxnSpPr>
          <p:nvPr/>
        </p:nvCxnSpPr>
        <p:spPr>
          <a:xfrm>
            <a:off x="727134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4F2342-86AA-3EA4-EB3B-2DB8D68315E6}"/>
              </a:ext>
            </a:extLst>
          </p:cNvPr>
          <p:cNvCxnSpPr>
            <a:cxnSpLocks/>
          </p:cNvCxnSpPr>
          <p:nvPr/>
        </p:nvCxnSpPr>
        <p:spPr>
          <a:xfrm flipH="1">
            <a:off x="7227420" y="2212509"/>
            <a:ext cx="493532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7126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8664673" y="586591"/>
            <a:ext cx="2915036" cy="1600279"/>
          </a:xfrm>
        </p:spPr>
        <p:txBody>
          <a:bodyPr/>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0"/>
            <a:ext cx="8186508" cy="6396281"/>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8664673" y="2714536"/>
            <a:ext cx="2915038" cy="3227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7E374A5-F4AA-48A6-9C78-6905B67B6273}"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711F-CD71-AB46-003C-BE1DB3B8E841}"/>
              </a:ext>
            </a:extLst>
          </p:cNvPr>
          <p:cNvCxnSpPr>
            <a:cxnSpLocks/>
          </p:cNvCxnSpPr>
          <p:nvPr/>
        </p:nvCxnSpPr>
        <p:spPr>
          <a:xfrm>
            <a:off x="818776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5807C1-3535-030D-D48C-9F2B70401B10}"/>
              </a:ext>
            </a:extLst>
          </p:cNvPr>
          <p:cNvCxnSpPr>
            <a:cxnSpLocks/>
          </p:cNvCxnSpPr>
          <p:nvPr/>
        </p:nvCxnSpPr>
        <p:spPr>
          <a:xfrm flipH="1">
            <a:off x="8186508" y="2443138"/>
            <a:ext cx="4005492"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68909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5036986"/>
            <a:ext cx="3985579" cy="1397477"/>
          </a:xfrm>
        </p:spPr>
        <p:txBody>
          <a:bodyPr anchor="t"/>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8965"/>
            <a:ext cx="12191999" cy="4767811"/>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203180" y="5054245"/>
            <a:ext cx="6376529" cy="131983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0435D1F-FAB0-4D9D-B7BF-490C90B8E5BE}"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8" name="Straight Connector 7">
            <a:extLst>
              <a:ext uri="{FF2B5EF4-FFF2-40B4-BE49-F238E27FC236}">
                <a16:creationId xmlns:a16="http://schemas.microsoft.com/office/drawing/2014/main" id="{0493C13E-01BF-7326-0714-59845741BBF3}"/>
              </a:ext>
            </a:extLst>
          </p:cNvPr>
          <p:cNvCxnSpPr>
            <a:cxnSpLocks/>
          </p:cNvCxnSpPr>
          <p:nvPr/>
        </p:nvCxnSpPr>
        <p:spPr>
          <a:xfrm flipH="1">
            <a:off x="0" y="4759186"/>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245A6F-9312-AEBD-1066-A68010EEF5A3}"/>
              </a:ext>
            </a:extLst>
          </p:cNvPr>
          <p:cNvCxnSpPr>
            <a:cxnSpLocks/>
          </p:cNvCxnSpPr>
          <p:nvPr/>
        </p:nvCxnSpPr>
        <p:spPr>
          <a:xfrm>
            <a:off x="4724925" y="4758846"/>
            <a:ext cx="0" cy="2099154"/>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89003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3959530"/>
            <a:ext cx="3512409" cy="2199864"/>
          </a:xfrm>
        </p:spPr>
        <p:txBody>
          <a:bodyPr anchor="t"/>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3B441162-7125-E1E0-1B82-FCC1AB84227E}"/>
              </a:ext>
            </a:extLst>
          </p:cNvPr>
          <p:cNvSpPr>
            <a:spLocks noGrp="1"/>
          </p:cNvSpPr>
          <p:nvPr>
            <p:ph type="pic" sz="quarter" idx="13" hasCustomPrompt="1"/>
          </p:nvPr>
        </p:nvSpPr>
        <p:spPr>
          <a:xfrm>
            <a:off x="-857" y="-1"/>
            <a:ext cx="12192000" cy="3648977"/>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723613" y="3959529"/>
            <a:ext cx="7011183" cy="23695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1" y="6445997"/>
            <a:ext cx="3543299"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F3C6F935-567A-4AB6-A4C6-B3A3054E8F97}"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8" name="Straight Connector 7">
            <a:extLst>
              <a:ext uri="{FF2B5EF4-FFF2-40B4-BE49-F238E27FC236}">
                <a16:creationId xmlns:a16="http://schemas.microsoft.com/office/drawing/2014/main" id="{2FF81FBD-8D67-B5E4-E22E-74E98EF89F80}"/>
              </a:ext>
            </a:extLst>
          </p:cNvPr>
          <p:cNvCxnSpPr>
            <a:cxnSpLocks/>
          </p:cNvCxnSpPr>
          <p:nvPr/>
        </p:nvCxnSpPr>
        <p:spPr>
          <a:xfrm>
            <a:off x="4290210" y="3648976"/>
            <a:ext cx="0" cy="3209024"/>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892870-1B48-2935-21E8-3BC6F474C661}"/>
              </a:ext>
            </a:extLst>
          </p:cNvPr>
          <p:cNvCxnSpPr>
            <a:cxnSpLocks/>
          </p:cNvCxnSpPr>
          <p:nvPr/>
        </p:nvCxnSpPr>
        <p:spPr>
          <a:xfrm flipH="1">
            <a:off x="-857" y="3654706"/>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06547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451413"/>
            <a:ext cx="3511296" cy="1645744"/>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727448" y="451414"/>
            <a:ext cx="7013448" cy="22151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1" y="2746159"/>
            <a:ext cx="3543299"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a:xfrm>
            <a:off x="9737594" y="2746159"/>
            <a:ext cx="1842115" cy="365125"/>
          </a:xfrm>
        </p:spPr>
        <p:txBody>
          <a:bodyPr/>
          <a:lstStyle/>
          <a:p>
            <a:fld id="{BF100A10-24AF-407C-B97C-359EEB8D1EF0}"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a:xfrm>
            <a:off x="11734800" y="2746159"/>
            <a:ext cx="457200" cy="365125"/>
          </a:xfrm>
        </p:spPr>
        <p:txBody>
          <a:bodyPr/>
          <a:lstStyle/>
          <a:p>
            <a:fld id="{DDF60B60-82CA-4BB9-BA6E-A62FADF2374B}" type="slidenum">
              <a:rPr lang="en-US" smtClean="0"/>
              <a:t>‹#›</a:t>
            </a:fld>
            <a:endParaRPr lang="en-US" dirty="0"/>
          </a:p>
        </p:txBody>
      </p:sp>
      <p:sp>
        <p:nvSpPr>
          <p:cNvPr id="15" name="Picture Placeholder 14">
            <a:extLst>
              <a:ext uri="{FF2B5EF4-FFF2-40B4-BE49-F238E27FC236}">
                <a16:creationId xmlns:a16="http://schemas.microsoft.com/office/drawing/2014/main" id="{3B441162-7125-E1E0-1B82-FCC1AB84227E}"/>
              </a:ext>
            </a:extLst>
          </p:cNvPr>
          <p:cNvSpPr>
            <a:spLocks noGrp="1"/>
          </p:cNvSpPr>
          <p:nvPr>
            <p:ph type="pic" sz="quarter" idx="13" hasCustomPrompt="1"/>
          </p:nvPr>
        </p:nvSpPr>
        <p:spPr>
          <a:xfrm>
            <a:off x="0" y="3182112"/>
            <a:ext cx="12191143" cy="3675888"/>
          </a:xfrm>
          <a:blipFill dpi="0" rotWithShape="1">
            <a:blip r:embed="rId2">
              <a:alphaModFix amt="80000"/>
            </a:blip>
            <a:srcRect/>
            <a:stretch>
              <a:fillRect/>
            </a:stretch>
          </a:blipFill>
        </p:spPr>
        <p:txBody>
          <a:bodyPr/>
          <a:lstStyle>
            <a:lvl1pPr marL="0" indent="0">
              <a:buNone/>
              <a:defRPr/>
            </a:lvl1pPr>
          </a:lstStyle>
          <a:p>
            <a:r>
              <a:rPr lang="en-US" dirty="0"/>
              <a:t> </a:t>
            </a:r>
          </a:p>
        </p:txBody>
      </p:sp>
      <p:cxnSp>
        <p:nvCxnSpPr>
          <p:cNvPr id="7" name="Straight Connector 6">
            <a:extLst>
              <a:ext uri="{FF2B5EF4-FFF2-40B4-BE49-F238E27FC236}">
                <a16:creationId xmlns:a16="http://schemas.microsoft.com/office/drawing/2014/main" id="{78892870-1B48-2935-21E8-3BC6F474C661}"/>
              </a:ext>
            </a:extLst>
          </p:cNvPr>
          <p:cNvCxnSpPr>
            <a:cxnSpLocks/>
          </p:cNvCxnSpPr>
          <p:nvPr/>
        </p:nvCxnSpPr>
        <p:spPr>
          <a:xfrm flipH="1">
            <a:off x="-857" y="3174990"/>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E0C665-CD78-E346-994A-0AC535ACCC98}"/>
              </a:ext>
            </a:extLst>
          </p:cNvPr>
          <p:cNvCxnSpPr>
            <a:cxnSpLocks/>
          </p:cNvCxnSpPr>
          <p:nvPr/>
        </p:nvCxnSpPr>
        <p:spPr>
          <a:xfrm>
            <a:off x="4288536" y="0"/>
            <a:ext cx="0" cy="3182112"/>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00532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681037"/>
            <a:ext cx="11277596" cy="1009652"/>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1" y="2098467"/>
            <a:ext cx="4415882" cy="4078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5332581" y="1829880"/>
            <a:ext cx="6863265" cy="4566088"/>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8ED1D8B-0329-44CA-97BE-DA70811A8630}"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5326714" y="1825625"/>
            <a:ext cx="0" cy="5032375"/>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25625"/>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B141-EFC4-A843-71E7-C52C8709BA26}"/>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3872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681037"/>
            <a:ext cx="11277595" cy="1009652"/>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2098467"/>
            <a:ext cx="6802582" cy="403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7756147" y="1829880"/>
            <a:ext cx="4441796" cy="4566088"/>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98621EB5-723F-4AD6-AEC4-D406AB116579}"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7750205" y="1825625"/>
            <a:ext cx="0" cy="5032375"/>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25625"/>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B141-EFC4-A843-71E7-C52C8709BA26}"/>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8541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3504" y="641214"/>
            <a:ext cx="3072384" cy="2775858"/>
          </a:xfrm>
          <a:noFill/>
        </p:spPr>
        <p:txBody>
          <a:bodyPr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114799" y="618269"/>
            <a:ext cx="7471769" cy="28107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3551884"/>
            <a:ext cx="1907799" cy="365125"/>
          </a:xfrm>
          <a:noFill/>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3551884"/>
            <a:ext cx="1179576" cy="365125"/>
          </a:xfrm>
          <a:noFill/>
        </p:spPr>
        <p:txBody>
          <a:bodyPr/>
          <a:lstStyle/>
          <a:p>
            <a:fld id="{F9764A69-0D4A-41EE-B368-4D0114C52684}"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41368" y="3551884"/>
            <a:ext cx="429372" cy="365125"/>
          </a:xfrm>
          <a:noFill/>
        </p:spPr>
        <p:txBody>
          <a:bodyPr/>
          <a:lstStyle/>
          <a:p>
            <a:fld id="{27F8DDA4-3B80-4E8A-A8F5-521F73BF9127}" type="slidenum">
              <a:rPr lang="en-US" smtClean="0"/>
              <a:t>‹#›</a:t>
            </a:fld>
            <a:endParaRPr lang="en-US"/>
          </a:p>
        </p:txBody>
      </p:sp>
      <p:sp>
        <p:nvSpPr>
          <p:cNvPr id="16" name="Picture Placeholder 15">
            <a:extLst>
              <a:ext uri="{FF2B5EF4-FFF2-40B4-BE49-F238E27FC236}">
                <a16:creationId xmlns:a16="http://schemas.microsoft.com/office/drawing/2014/main" id="{16CAFF7D-6BAD-AE1B-CFE3-A9AB4D8667C6}"/>
              </a:ext>
            </a:extLst>
          </p:cNvPr>
          <p:cNvSpPr>
            <a:spLocks noGrp="1"/>
          </p:cNvSpPr>
          <p:nvPr>
            <p:ph type="pic" sz="quarter" idx="13" hasCustomPrompt="1"/>
          </p:nvPr>
        </p:nvSpPr>
        <p:spPr>
          <a:xfrm>
            <a:off x="0" y="4114800"/>
            <a:ext cx="12191999" cy="2743200"/>
          </a:xfrm>
          <a:blipFill>
            <a:blip r:embed="rId2">
              <a:alphaModFix amt="70000"/>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66848161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377072"/>
            <a:ext cx="4958078" cy="1225485"/>
          </a:xfrm>
        </p:spPr>
        <p:txBody>
          <a:bodyPr anchor="t"/>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1842182"/>
            <a:ext cx="5758172" cy="4546457"/>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6176142" y="377072"/>
            <a:ext cx="5558655" cy="5797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EA0A916D-ECC1-407F-9384-347E5A5D7944}"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575817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42182"/>
            <a:ext cx="5758174"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75523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377072"/>
            <a:ext cx="4000500" cy="1225485"/>
          </a:xfrm>
        </p:spPr>
        <p:txBody>
          <a:bodyPr anchor="t"/>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1847087"/>
            <a:ext cx="4922517" cy="4544568"/>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438534" y="377072"/>
            <a:ext cx="6141175" cy="5797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7B79CB6-58B7-4AEB-BE2A-306450DBAD2A}"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49497"/>
            <a:ext cx="464819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4922519"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1251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1" y="4407360"/>
            <a:ext cx="3543299" cy="1732820"/>
          </a:xfrm>
        </p:spPr>
        <p:txBody>
          <a:bodyPr anchor="t"/>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1" y="466598"/>
            <a:ext cx="4460008" cy="3601433"/>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892635" y="788704"/>
            <a:ext cx="6730614" cy="53858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543300"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D924D50-69B4-493C-AABF-53036A8D79F6}" type="datetime1">
              <a:rPr lang="en-US" smtClean="0"/>
              <a:t>1/24/2026</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4068031"/>
            <a:ext cx="4460008"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446000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D58D1-F636-9620-582E-41FBB707092B}"/>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7434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Number Lar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F6A87-CC7B-D4BD-1F6A-C3948971C39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188720" y="5264780"/>
            <a:ext cx="9811512" cy="1097280"/>
          </a:xfrm>
        </p:spPr>
        <p:txBody>
          <a:bodyPr vert="horz" lIns="91440" tIns="45720" rIns="91440" bIns="45720" rtlCol="0" anchor="ctr">
            <a:normAutofit/>
          </a:bodyPr>
          <a:lstStyle>
            <a:lvl1pPr algn="ctr">
              <a:lnSpc>
                <a:spcPct val="110000"/>
              </a:lnSpc>
              <a:defRPr lang="en-US" sz="2800" cap="all" spc="100" baseline="0" dirty="0">
                <a:solidFill>
                  <a:schemeClr val="tx2">
                    <a:lumMod val="90000"/>
                  </a:schemeClr>
                </a:solidFill>
                <a:latin typeface="+mn-lt"/>
              </a:defRPr>
            </a:lvl1pPr>
          </a:lstStyle>
          <a:p>
            <a:pPr lvl="0"/>
            <a:r>
              <a:rPr lang="en-US" dirty="0"/>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493776" y="676656"/>
            <a:ext cx="11201400" cy="4206240"/>
          </a:xfrm>
        </p:spPr>
        <p:txBody>
          <a:bodyPr vert="horz" lIns="91440" tIns="45720" rIns="91440" bIns="45720" rtlCol="0" anchor="b">
            <a:normAutofit/>
          </a:bodyPr>
          <a:lstStyle>
            <a:lvl1pPr marL="0" indent="0" algn="ctr">
              <a:lnSpc>
                <a:spcPct val="90000"/>
              </a:lnSpc>
              <a:spcBef>
                <a:spcPts val="0"/>
              </a:spcBef>
              <a:buNone/>
              <a:defRPr lang="en-US" sz="27800" dirty="0">
                <a:solidFill>
                  <a:schemeClr val="tx2">
                    <a:lumMod val="90000"/>
                  </a:schemeClr>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4AC8F0CD-CD54-4D81-AA2E-F53EC757E087}" type="datetime1">
              <a:rPr lang="en-US" smtClean="0"/>
              <a:t>1/24/2026</a:t>
            </a:fld>
            <a:endParaRPr lang="en-US" dirty="0"/>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10" name="Straight Connector 9">
            <a:extLst>
              <a:ext uri="{FF2B5EF4-FFF2-40B4-BE49-F238E27FC236}">
                <a16:creationId xmlns:a16="http://schemas.microsoft.com/office/drawing/2014/main" id="{85ADE133-B5D6-A1C0-6BC9-C723D008EC0E}"/>
              </a:ext>
            </a:extLst>
          </p:cNvPr>
          <p:cNvCxnSpPr>
            <a:cxnSpLocks/>
          </p:cNvCxnSpPr>
          <p:nvPr/>
        </p:nvCxnSpPr>
        <p:spPr>
          <a:xfrm flipH="1">
            <a:off x="0" y="501866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96795"/>
      </p:ext>
    </p:extLst>
  </p:cSld>
  <p:clrMapOvr>
    <a:overrideClrMapping bg1="dk1" tx1="lt1" bg2="dk2" tx2="lt2" accent1="accent1" accent2="accent2" accent3="accent3" accent4="accent4" accent5="accent5" accent6="accent6" hlink="hlink" folHlink="folHlink"/>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Number Large 2">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9816A-24DB-A6D2-3F39-E78DC5E1C26D}"/>
              </a:ext>
            </a:extLst>
          </p:cNvPr>
          <p:cNvSpPr/>
          <p:nvPr/>
        </p:nvSpPr>
        <p:spPr>
          <a:xfrm>
            <a:off x="0" y="0"/>
            <a:ext cx="12192000" cy="6858000"/>
          </a:xfrm>
          <a:prstGeom prst="rect">
            <a:avLst/>
          </a:prstGeom>
          <a:solidFill>
            <a:schemeClr val="accent2">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06196" y="5248656"/>
            <a:ext cx="10579608" cy="896112"/>
          </a:xfrm>
        </p:spPr>
        <p:txBody>
          <a:bodyPr vert="horz" lIns="91440" tIns="45720" rIns="91440" bIns="45720" rtlCol="0" anchor="ctr">
            <a:normAutofit/>
          </a:bodyPr>
          <a:lstStyle>
            <a:lvl1pPr algn="ctr">
              <a:lnSpc>
                <a:spcPct val="110000"/>
              </a:lnSpc>
              <a:defRPr lang="en-US" sz="2400" cap="all" spc="200" baseline="0" dirty="0">
                <a:solidFill>
                  <a:schemeClr val="accent4">
                    <a:lumMod val="75000"/>
                  </a:schemeClr>
                </a:solidFill>
                <a:latin typeface="+mn-lt"/>
              </a:defRPr>
            </a:lvl1pPr>
          </a:lstStyle>
          <a:p>
            <a:pPr lvl="0"/>
            <a:r>
              <a:rPr lang="en-US" dirty="0"/>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495300" y="603504"/>
            <a:ext cx="11201400" cy="4206240"/>
          </a:xfrm>
        </p:spPr>
        <p:txBody>
          <a:bodyPr vert="horz" lIns="91440" tIns="45720" rIns="91440" bIns="45720" rtlCol="0" anchor="b">
            <a:normAutofit/>
          </a:bodyPr>
          <a:lstStyle>
            <a:lvl1pPr marL="0" indent="0" algn="ctr">
              <a:lnSpc>
                <a:spcPct val="90000"/>
              </a:lnSpc>
              <a:spcBef>
                <a:spcPts val="0"/>
              </a:spcBef>
              <a:buNone/>
              <a:defRPr lang="en-US" sz="27800" dirty="0">
                <a:solidFill>
                  <a:schemeClr val="accent4">
                    <a:lumMod val="75000"/>
                  </a:schemeClr>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357BF1D3-2990-4429-A9CB-0765BDF1B23D}" type="datetime1">
              <a:rPr lang="en-US" smtClean="0"/>
              <a:t>1/24/2026</a:t>
            </a:fld>
            <a:endParaRPr lang="en-US" dirty="0"/>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6" name="Straight Connector 5">
            <a:extLst>
              <a:ext uri="{FF2B5EF4-FFF2-40B4-BE49-F238E27FC236}">
                <a16:creationId xmlns:a16="http://schemas.microsoft.com/office/drawing/2014/main" id="{64C657CA-BC15-CFB3-68A2-CD405FBC42E3}"/>
              </a:ext>
            </a:extLst>
          </p:cNvPr>
          <p:cNvCxnSpPr>
            <a:cxnSpLocks/>
          </p:cNvCxnSpPr>
          <p:nvPr/>
        </p:nvCxnSpPr>
        <p:spPr>
          <a:xfrm flipH="1">
            <a:off x="0" y="5018669"/>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2258A7C-B0B2-E98B-CC50-E513F3F96778}"/>
              </a:ext>
            </a:extLst>
          </p:cNvPr>
          <p:cNvCxnSpPr>
            <a:cxnSpLocks/>
          </p:cNvCxnSpPr>
          <p:nvPr/>
        </p:nvCxnSpPr>
        <p:spPr>
          <a:xfrm flipH="1">
            <a:off x="0" y="639617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651050"/>
      </p:ext>
    </p:extLst>
  </p:cSld>
  <p:clrMapOvr>
    <a:overrideClrMapping bg1="lt1" tx1="dk1" bg2="lt2" tx2="dk2" accent1="accent1" accent2="accent2" accent3="accent3" accent4="accent4" accent5="accent5" accent6="accent6" hlink="hlink" folHlink="folHlink"/>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Number Large 3">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DE1DC1-9689-2EE3-E7BA-1B5865E69925}"/>
              </a:ext>
            </a:extLst>
          </p:cNvPr>
          <p:cNvSpPr/>
          <p:nvPr/>
        </p:nvSpPr>
        <p:spPr>
          <a:xfrm>
            <a:off x="0" y="0"/>
            <a:ext cx="12192000" cy="6858000"/>
          </a:xfrm>
          <a:prstGeom prst="rect">
            <a:avLst/>
          </a:prstGeom>
          <a:solidFill>
            <a:schemeClr val="accent2">
              <a:lumMod val="60000"/>
              <a:lumOff val="40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718209" y="5095152"/>
            <a:ext cx="8755582" cy="1397088"/>
          </a:xfrm>
        </p:spPr>
        <p:txBody>
          <a:bodyPr vert="horz" lIns="91440" tIns="45720" rIns="91440" bIns="45720" rtlCol="0" anchor="ctr">
            <a:normAutofit/>
          </a:bodyPr>
          <a:lstStyle>
            <a:lvl1pPr algn="ctr">
              <a:lnSpc>
                <a:spcPct val="120000"/>
              </a:lnSpc>
              <a:defRPr lang="en-US" sz="2600" cap="all" spc="100" baseline="0" dirty="0">
                <a:solidFill>
                  <a:schemeClr val="accent4"/>
                </a:solidFill>
                <a:latin typeface="+mn-lt"/>
              </a:defRPr>
            </a:lvl1pPr>
          </a:lstStyle>
          <a:p>
            <a:pPr lvl="0"/>
            <a:r>
              <a:rPr lang="en-US" dirty="0"/>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915924" y="604476"/>
            <a:ext cx="10360152" cy="3886200"/>
          </a:xfrm>
        </p:spPr>
        <p:txBody>
          <a:bodyPr vert="horz" lIns="91440" tIns="45720" rIns="91440" bIns="45720" rtlCol="0" anchor="b">
            <a:normAutofit/>
          </a:bodyPr>
          <a:lstStyle>
            <a:lvl1pPr marL="0" indent="0" algn="ctr">
              <a:lnSpc>
                <a:spcPct val="90000"/>
              </a:lnSpc>
              <a:spcBef>
                <a:spcPts val="0"/>
              </a:spcBef>
              <a:buNone/>
              <a:defRPr lang="en-US" sz="26000" dirty="0">
                <a:solidFill>
                  <a:schemeClr val="accent4"/>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BE99BABC-AD7D-4A6D-A89B-3BB2921A5531}" type="datetime1">
              <a:rPr lang="en-US" smtClean="0"/>
              <a:t>1/24/2026</a:t>
            </a:fld>
            <a:endParaRPr lang="en-US" dirty="0"/>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9" name="Straight Connector 8">
            <a:extLst>
              <a:ext uri="{FF2B5EF4-FFF2-40B4-BE49-F238E27FC236}">
                <a16:creationId xmlns:a16="http://schemas.microsoft.com/office/drawing/2014/main" id="{C4E840B4-4A86-E59D-DE37-6D68E8998743}"/>
              </a:ext>
            </a:extLst>
          </p:cNvPr>
          <p:cNvCxnSpPr>
            <a:cxnSpLocks/>
          </p:cNvCxnSpPr>
          <p:nvPr/>
        </p:nvCxnSpPr>
        <p:spPr>
          <a:xfrm flipH="1">
            <a:off x="0" y="4800185"/>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74C1874-713F-9C70-0910-15468C71D94B}"/>
              </a:ext>
            </a:extLst>
          </p:cNvPr>
          <p:cNvCxnSpPr>
            <a:cxnSpLocks/>
          </p:cNvCxnSpPr>
          <p:nvPr/>
        </p:nvCxnSpPr>
        <p:spPr>
          <a:xfrm>
            <a:off x="4572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E3C4BC-AB49-4B2D-6D76-2DB06F19B146}"/>
              </a:ext>
            </a:extLst>
          </p:cNvPr>
          <p:cNvCxnSpPr>
            <a:cxnSpLocks/>
          </p:cNvCxnSpPr>
          <p:nvPr/>
        </p:nvCxnSpPr>
        <p:spPr>
          <a:xfrm>
            <a:off x="117348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600934"/>
      </p:ext>
    </p:extLst>
  </p:cSld>
  <p:clrMapOvr>
    <a:overrideClrMapping bg1="lt1" tx1="dk1" bg2="lt2" tx2="dk2" accent1="accent1" accent2="accent2" accent3="accent3" accent4="accent4" accent5="accent5" accent6="accent6" hlink="hlink" folHlink="folHlink"/>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Number Large 4">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5F8892-F2ED-BFCA-E7AB-85D6D27E4996}"/>
              </a:ext>
            </a:extLst>
          </p:cNvPr>
          <p:cNvSpPr/>
          <p:nvPr/>
        </p:nvSpPr>
        <p:spPr>
          <a:xfrm>
            <a:off x="0" y="0"/>
            <a:ext cx="12192000" cy="6858000"/>
          </a:xfrm>
          <a:prstGeom prst="rect">
            <a:avLst/>
          </a:prstGeom>
          <a:solidFill>
            <a:schemeClr val="accent2">
              <a:lumMod val="60000"/>
              <a:lumOff val="40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57200" y="4809744"/>
            <a:ext cx="10817352" cy="1325880"/>
          </a:xfrm>
        </p:spPr>
        <p:txBody>
          <a:bodyPr vert="horz" lIns="91440" tIns="45720" rIns="91440" bIns="45720" rtlCol="0" anchor="ctr">
            <a:normAutofit/>
          </a:bodyPr>
          <a:lstStyle>
            <a:lvl1pPr>
              <a:lnSpc>
                <a:spcPct val="120000"/>
              </a:lnSpc>
              <a:defRPr lang="en-US" sz="2400" cap="all" spc="200" baseline="0" dirty="0">
                <a:solidFill>
                  <a:schemeClr val="tx2">
                    <a:alpha val="90000"/>
                  </a:schemeClr>
                </a:solidFill>
                <a:latin typeface="+mn-lt"/>
              </a:defRPr>
            </a:lvl1pPr>
          </a:lstStyle>
          <a:p>
            <a:pPr lvl="0"/>
            <a:r>
              <a:rPr lang="en-US" dirty="0"/>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457200" y="603504"/>
            <a:ext cx="10817352" cy="3886200"/>
          </a:xfrm>
        </p:spPr>
        <p:txBody>
          <a:bodyPr vert="horz" lIns="91440" tIns="45720" rIns="91440" bIns="45720" rtlCol="0" anchor="b">
            <a:normAutofit/>
          </a:bodyPr>
          <a:lstStyle>
            <a:lvl1pPr marL="0" indent="0">
              <a:lnSpc>
                <a:spcPct val="90000"/>
              </a:lnSpc>
              <a:buNone/>
              <a:defRPr lang="en-US" sz="26000" dirty="0">
                <a:solidFill>
                  <a:schemeClr val="accent4"/>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651FE32A-A87D-4DC3-874C-FBD040896932}" type="datetime1">
              <a:rPr lang="en-US" smtClean="0"/>
              <a:t>1/24/2026</a:t>
            </a:fld>
            <a:endParaRPr lang="en-US" dirty="0"/>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6" name="Straight Connector 5">
            <a:extLst>
              <a:ext uri="{FF2B5EF4-FFF2-40B4-BE49-F238E27FC236}">
                <a16:creationId xmlns:a16="http://schemas.microsoft.com/office/drawing/2014/main" id="{FBC03FAC-E732-2A29-931B-DF10E16576A9}"/>
              </a:ext>
            </a:extLst>
          </p:cNvPr>
          <p:cNvCxnSpPr>
            <a:cxnSpLocks/>
          </p:cNvCxnSpPr>
          <p:nvPr/>
        </p:nvCxnSpPr>
        <p:spPr>
          <a:xfrm flipH="1">
            <a:off x="0" y="4567063"/>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EAA9EA-F053-9082-1866-9E27466BAA2B}"/>
              </a:ext>
            </a:extLst>
          </p:cNvPr>
          <p:cNvCxnSpPr>
            <a:cxnSpLocks/>
          </p:cNvCxnSpPr>
          <p:nvPr/>
        </p:nvCxnSpPr>
        <p:spPr>
          <a:xfrm flipH="1">
            <a:off x="0" y="639617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634D08-FFFD-5C50-9C95-E26621C9F10B}"/>
              </a:ext>
            </a:extLst>
          </p:cNvPr>
          <p:cNvCxnSpPr>
            <a:cxnSpLocks/>
          </p:cNvCxnSpPr>
          <p:nvPr/>
        </p:nvCxnSpPr>
        <p:spPr>
          <a:xfrm>
            <a:off x="117348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023977"/>
      </p:ext>
    </p:extLst>
  </p:cSld>
  <p:clrMapOvr>
    <a:overrideClrMapping bg1="lt1" tx1="dk1" bg2="lt2" tx2="dk2" accent1="accent1" accent2="accent2" accent3="accent3" accent4="accent4" accent5="accent5" accent6="accent6" hlink="hlink" folHlink="folHlink"/>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Statement">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FB4D75-C478-D736-9A5A-B64DEA241030}"/>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bg2"/>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693103" y="1493520"/>
            <a:ext cx="8805794" cy="3911600"/>
          </a:xfrm>
        </p:spPr>
        <p:txBody>
          <a:bodyPr anchor="ctr">
            <a:normAutofit/>
          </a:bodyPr>
          <a:lstStyle>
            <a:lvl1pPr marL="0" indent="0" algn="ctr">
              <a:lnSpc>
                <a:spcPct val="110000"/>
              </a:lnSpc>
              <a:buNone/>
              <a:defRPr sz="5400" b="0">
                <a:solidFill>
                  <a:schemeClr val="tx2"/>
                </a:solidFill>
                <a:latin typeface="+mj-lt"/>
              </a:defRPr>
            </a:lvl1pPr>
            <a:lvl2pPr marL="228600" indent="0" algn="ctr">
              <a:lnSpc>
                <a:spcPct val="110000"/>
              </a:lnSpc>
              <a:buNone/>
              <a:defRPr sz="4800" b="0">
                <a:solidFill>
                  <a:schemeClr val="tx2"/>
                </a:solidFill>
                <a:latin typeface="+mj-lt"/>
              </a:defRPr>
            </a:lvl2pPr>
            <a:lvl3pPr marL="457200" indent="0" algn="ctr">
              <a:lnSpc>
                <a:spcPct val="110000"/>
              </a:lnSpc>
              <a:buNone/>
              <a:defRPr sz="4400" b="0">
                <a:solidFill>
                  <a:schemeClr val="tx2"/>
                </a:solidFill>
                <a:latin typeface="+mj-lt"/>
              </a:defRPr>
            </a:lvl3pPr>
            <a:lvl4pPr marL="685800" indent="0" algn="ctr">
              <a:lnSpc>
                <a:spcPct val="110000"/>
              </a:lnSpc>
              <a:buNone/>
              <a:defRPr sz="4000" b="0">
                <a:solidFill>
                  <a:schemeClr val="tx2"/>
                </a:solidFill>
                <a:latin typeface="+mj-lt"/>
              </a:defRPr>
            </a:lvl4pPr>
            <a:lvl5pPr marL="914400" indent="0" algn="ctr">
              <a:lnSpc>
                <a:spcPct val="110000"/>
              </a:lnSpc>
              <a:buNone/>
              <a:defRPr sz="3600" b="0">
                <a:solidFill>
                  <a:schemeClr val="tx2"/>
                </a:solidFill>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E036278C-3666-418F-8843-DFD38DB3098D}" type="datetime1">
              <a:rPr lang="en-US" smtClean="0"/>
              <a:t>1/24/2026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9" name="Straight Connector 8">
            <a:extLst>
              <a:ext uri="{FF2B5EF4-FFF2-40B4-BE49-F238E27FC236}">
                <a16:creationId xmlns:a16="http://schemas.microsoft.com/office/drawing/2014/main" id="{6C547212-589F-3A5C-2FF7-4E576B86E3A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E2472-A2D0-B3C4-1592-E709B2EC9AD6}"/>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95E0B8-C6C3-8095-D53F-FB618E39D7CE}"/>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D2DF78-237E-1E21-906C-273460F55F55}"/>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059314"/>
      </p:ext>
    </p:extLst>
  </p:cSld>
  <p:clrMapOvr>
    <a:overrideClrMapping bg1="dk1" tx1="lt1" bg2="dk2" tx2="lt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Statement 2">
    <p:bg>
      <p:bgRef idx="1001">
        <a:schemeClr val="bg2"/>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FC0D0B-DA30-766C-173E-0170DEC1DFE7}"/>
              </a:ext>
            </a:extLst>
          </p:cNvPr>
          <p:cNvSpPr/>
          <p:nvPr/>
        </p:nvSpPr>
        <p:spPr>
          <a:xfrm>
            <a:off x="0" y="0"/>
            <a:ext cx="12192000"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bg2"/>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450676" y="1069677"/>
            <a:ext cx="9290649" cy="4744528"/>
          </a:xfrm>
        </p:spPr>
        <p:txBody>
          <a:bodyPr anchor="ctr">
            <a:normAutofit/>
          </a:bodyPr>
          <a:lstStyle>
            <a:lvl1pPr marL="0" indent="0" algn="ctr">
              <a:lnSpc>
                <a:spcPct val="120000"/>
              </a:lnSpc>
              <a:buNone/>
              <a:defRPr sz="4000" b="0" cap="all" spc="260" baseline="0">
                <a:solidFill>
                  <a:schemeClr val="tx2"/>
                </a:solidFill>
              </a:defRPr>
            </a:lvl1pPr>
            <a:lvl2pPr marL="228600" indent="0" algn="ctr">
              <a:lnSpc>
                <a:spcPct val="120000"/>
              </a:lnSpc>
              <a:buNone/>
              <a:defRPr sz="4000" b="0" cap="all" spc="260" baseline="0">
                <a:solidFill>
                  <a:schemeClr val="tx2"/>
                </a:solidFill>
              </a:defRPr>
            </a:lvl2pPr>
            <a:lvl3pPr marL="457200" indent="0" algn="ctr">
              <a:lnSpc>
                <a:spcPct val="120000"/>
              </a:lnSpc>
              <a:buNone/>
              <a:defRPr sz="4000" b="0" cap="all" spc="260" baseline="0">
                <a:solidFill>
                  <a:schemeClr val="tx2"/>
                </a:solidFill>
              </a:defRPr>
            </a:lvl3pPr>
            <a:lvl4pPr marL="685800" indent="0" algn="ctr">
              <a:lnSpc>
                <a:spcPct val="120000"/>
              </a:lnSpc>
              <a:buNone/>
              <a:defRPr sz="4000" b="0" cap="all" spc="260" baseline="0">
                <a:solidFill>
                  <a:schemeClr val="tx2"/>
                </a:solidFill>
              </a:defRPr>
            </a:lvl4pPr>
            <a:lvl5pPr marL="914400" indent="0" algn="ctr">
              <a:lnSpc>
                <a:spcPct val="120000"/>
              </a:lnSpc>
              <a:buNone/>
              <a:defRPr sz="4000" b="0" cap="all" spc="260" baseline="0">
                <a:solidFill>
                  <a:schemeClr val="tx2"/>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4E50C56A-CD5D-4BFA-97E5-381E40BD37FE}" type="datetime1">
              <a:rPr lang="en-US" smtClean="0"/>
              <a:t>1/24/2026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6" name="Straight Connector 5">
            <a:extLst>
              <a:ext uri="{FF2B5EF4-FFF2-40B4-BE49-F238E27FC236}">
                <a16:creationId xmlns:a16="http://schemas.microsoft.com/office/drawing/2014/main" id="{6D749579-0FDB-004C-88C7-AEAFA967138F}"/>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36D2D7-1E6C-18EB-97E2-3C716E213514}"/>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134195-89D3-0A49-21C0-FCE233C5FA6B}"/>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06AC78-B01D-B856-062B-5BDFA424140A}"/>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781363"/>
      </p:ext>
    </p:extLst>
  </p:cSld>
  <p:clrMapOvr>
    <a:overrideClrMapping bg1="dk1" tx1="lt1" bg2="dk2" tx2="lt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Statement 3">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4B8B42-1FAE-0461-C13E-F2663EC89061}"/>
              </a:ext>
            </a:extLst>
          </p:cNvPr>
          <p:cNvSpPr/>
          <p:nvPr/>
        </p:nvSpPr>
        <p:spPr>
          <a:xfrm>
            <a:off x="0" y="0"/>
            <a:ext cx="12192000" cy="6858000"/>
          </a:xfrm>
          <a:prstGeom prst="rect">
            <a:avLst/>
          </a:prstGeom>
          <a:solidFill>
            <a:schemeClr val="accent5">
              <a:lumMod val="40000"/>
              <a:lumOff val="60000"/>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693103" y="1493520"/>
            <a:ext cx="8805794" cy="3911600"/>
          </a:xfrm>
        </p:spPr>
        <p:txBody>
          <a:bodyPr anchor="ctr">
            <a:normAutofit/>
          </a:bodyPr>
          <a:lstStyle>
            <a:lvl1pPr marL="0" indent="0" algn="ctr">
              <a:lnSpc>
                <a:spcPct val="110000"/>
              </a:lnSpc>
              <a:buNone/>
              <a:defRPr sz="5400" b="0">
                <a:solidFill>
                  <a:schemeClr val="tx2">
                    <a:alpha val="90000"/>
                  </a:schemeClr>
                </a:solidFill>
                <a:latin typeface="+mj-lt"/>
              </a:defRPr>
            </a:lvl1pPr>
            <a:lvl2pPr marL="228600" indent="0" algn="ctr">
              <a:lnSpc>
                <a:spcPct val="110000"/>
              </a:lnSpc>
              <a:buNone/>
              <a:defRPr sz="4800" b="0">
                <a:solidFill>
                  <a:schemeClr val="tx2">
                    <a:alpha val="90000"/>
                  </a:schemeClr>
                </a:solidFill>
                <a:latin typeface="+mj-lt"/>
              </a:defRPr>
            </a:lvl2pPr>
            <a:lvl3pPr marL="457200" indent="0" algn="ctr">
              <a:lnSpc>
                <a:spcPct val="110000"/>
              </a:lnSpc>
              <a:buNone/>
              <a:defRPr sz="4400" b="0">
                <a:solidFill>
                  <a:schemeClr val="tx2">
                    <a:alpha val="90000"/>
                  </a:schemeClr>
                </a:solidFill>
                <a:latin typeface="+mj-lt"/>
              </a:defRPr>
            </a:lvl3pPr>
            <a:lvl4pPr marL="685800" indent="0" algn="ctr">
              <a:lnSpc>
                <a:spcPct val="110000"/>
              </a:lnSpc>
              <a:buNone/>
              <a:defRPr sz="4000" b="0">
                <a:solidFill>
                  <a:schemeClr val="tx2">
                    <a:alpha val="90000"/>
                  </a:schemeClr>
                </a:solidFill>
                <a:latin typeface="+mj-lt"/>
              </a:defRPr>
            </a:lvl4pPr>
            <a:lvl5pPr marL="914400" indent="0" algn="ctr">
              <a:lnSpc>
                <a:spcPct val="110000"/>
              </a:lnSpc>
              <a:buNone/>
              <a:defRPr sz="3600" b="0">
                <a:solidFill>
                  <a:schemeClr val="tx2">
                    <a:alpha val="90000"/>
                  </a:schemeClr>
                </a:solidFill>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DBF456FA-CA72-4459-B86B-03B2C85DD46A}" type="datetime1">
              <a:rPr lang="en-US" smtClean="0"/>
              <a:t>1/24/2026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9" name="Straight Connector 8">
            <a:extLst>
              <a:ext uri="{FF2B5EF4-FFF2-40B4-BE49-F238E27FC236}">
                <a16:creationId xmlns:a16="http://schemas.microsoft.com/office/drawing/2014/main" id="{6C547212-589F-3A5C-2FF7-4E576B86E3A3}"/>
              </a:ext>
            </a:extLst>
          </p:cNvPr>
          <p:cNvCxnSpPr>
            <a:cxnSpLocks/>
          </p:cNvCxnSpPr>
          <p:nvPr/>
        </p:nvCxnSpPr>
        <p:spPr>
          <a:xfrm flipH="1">
            <a:off x="0" y="6398068"/>
            <a:ext cx="12192000" cy="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E2472-A2D0-B3C4-1592-E709B2EC9AD6}"/>
              </a:ext>
            </a:extLst>
          </p:cNvPr>
          <p:cNvCxnSpPr>
            <a:cxnSpLocks/>
          </p:cNvCxnSpPr>
          <p:nvPr/>
        </p:nvCxnSpPr>
        <p:spPr>
          <a:xfrm>
            <a:off x="457200" y="0"/>
            <a:ext cx="0" cy="685800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95E0B8-C6C3-8095-D53F-FB618E39D7CE}"/>
              </a:ext>
            </a:extLst>
          </p:cNvPr>
          <p:cNvCxnSpPr>
            <a:cxnSpLocks/>
          </p:cNvCxnSpPr>
          <p:nvPr/>
        </p:nvCxnSpPr>
        <p:spPr>
          <a:xfrm flipH="1">
            <a:off x="0" y="459932"/>
            <a:ext cx="12192000" cy="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D2DF78-237E-1E21-906C-273460F55F55}"/>
              </a:ext>
            </a:extLst>
          </p:cNvPr>
          <p:cNvCxnSpPr>
            <a:cxnSpLocks/>
          </p:cNvCxnSpPr>
          <p:nvPr/>
        </p:nvCxnSpPr>
        <p:spPr>
          <a:xfrm>
            <a:off x="11734800" y="0"/>
            <a:ext cx="0" cy="685800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328466"/>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685800" y="1371599"/>
            <a:ext cx="6705602" cy="4191001"/>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3504" y="313943"/>
            <a:ext cx="4939201" cy="1281526"/>
          </a:xfrm>
        </p:spPr>
        <p:txBody>
          <a:bodyPr tIns="91440" bIns="137160"/>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7959144" y="1266426"/>
            <a:ext cx="3547056" cy="42961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EC869251-F212-4557-A92A-BBFE6D38B002}"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987782311"/>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tatement 4">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AF5849-739D-C101-47C3-B7745B65C36B}"/>
              </a:ext>
            </a:extLst>
          </p:cNvPr>
          <p:cNvSpPr/>
          <p:nvPr/>
        </p:nvSpPr>
        <p:spPr>
          <a:xfrm>
            <a:off x="0" y="0"/>
            <a:ext cx="12192000" cy="6858000"/>
          </a:xfrm>
          <a:prstGeom prst="rect">
            <a:avLst/>
          </a:prstGeom>
          <a:solidFill>
            <a:schemeClr val="accent5">
              <a:lumMod val="40000"/>
              <a:lumOff val="60000"/>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57201" y="726618"/>
            <a:ext cx="9057452" cy="3959677"/>
          </a:xfrm>
        </p:spPr>
        <p:txBody>
          <a:bodyPr anchor="ctr">
            <a:noAutofit/>
          </a:bodyPr>
          <a:lstStyle>
            <a:lvl1pPr marL="0" indent="0">
              <a:lnSpc>
                <a:spcPct val="100000"/>
              </a:lnSpc>
              <a:buNone/>
              <a:defRPr sz="6200" b="0">
                <a:solidFill>
                  <a:schemeClr val="tx2">
                    <a:alpha val="90000"/>
                  </a:schemeClr>
                </a:solidFill>
                <a:latin typeface="+mj-lt"/>
              </a:defRPr>
            </a:lvl1pPr>
            <a:lvl2pPr marL="228600" indent="0">
              <a:lnSpc>
                <a:spcPct val="100000"/>
              </a:lnSpc>
              <a:buNone/>
              <a:defRPr sz="6200" b="0">
                <a:solidFill>
                  <a:schemeClr val="tx2">
                    <a:alpha val="90000"/>
                  </a:schemeClr>
                </a:solidFill>
                <a:latin typeface="+mj-lt"/>
              </a:defRPr>
            </a:lvl2pPr>
            <a:lvl3pPr marL="457200" indent="0">
              <a:lnSpc>
                <a:spcPct val="100000"/>
              </a:lnSpc>
              <a:buNone/>
              <a:defRPr sz="6200" b="0">
                <a:solidFill>
                  <a:schemeClr val="tx2">
                    <a:alpha val="90000"/>
                  </a:schemeClr>
                </a:solidFill>
                <a:latin typeface="+mj-lt"/>
              </a:defRPr>
            </a:lvl3pPr>
            <a:lvl4pPr marL="685800" indent="0">
              <a:lnSpc>
                <a:spcPct val="100000"/>
              </a:lnSpc>
              <a:buNone/>
              <a:defRPr sz="6200" b="0">
                <a:solidFill>
                  <a:schemeClr val="tx2">
                    <a:alpha val="90000"/>
                  </a:schemeClr>
                </a:solidFill>
                <a:latin typeface="+mj-lt"/>
              </a:defRPr>
            </a:lvl4pPr>
            <a:lvl5pPr marL="914400" indent="0">
              <a:lnSpc>
                <a:spcPct val="100000"/>
              </a:lnSpc>
              <a:buNone/>
              <a:defRPr sz="6200" b="0">
                <a:solidFill>
                  <a:schemeClr val="tx2">
                    <a:alpha val="90000"/>
                  </a:schemeClr>
                </a:solidFill>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B3EC1153-D263-4C11-8011-CBFFD9730DCE}" type="datetime1">
              <a:rPr lang="en-US" smtClean="0"/>
              <a:t>1/24/2026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6" name="Straight Connector 5">
            <a:extLst>
              <a:ext uri="{FF2B5EF4-FFF2-40B4-BE49-F238E27FC236}">
                <a16:creationId xmlns:a16="http://schemas.microsoft.com/office/drawing/2014/main" id="{7E668AFA-4F03-20A8-1BA4-B3199B0ED0C7}"/>
              </a:ext>
            </a:extLst>
          </p:cNvPr>
          <p:cNvCxnSpPr>
            <a:cxnSpLocks/>
          </p:cNvCxnSpPr>
          <p:nvPr/>
        </p:nvCxnSpPr>
        <p:spPr>
          <a:xfrm flipH="1">
            <a:off x="0" y="528468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798B79-8105-6FCD-C65A-F6BE09F875EB}"/>
              </a:ext>
            </a:extLst>
          </p:cNvPr>
          <p:cNvCxnSpPr>
            <a:cxnSpLocks/>
          </p:cNvCxnSpPr>
          <p:nvPr/>
        </p:nvCxnSpPr>
        <p:spPr>
          <a:xfrm>
            <a:off x="10624726"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150231"/>
      </p:ext>
    </p:extLst>
  </p:cSld>
  <p:clrMapOvr>
    <a:overrideClrMapping bg1="lt1" tx1="dk1" bg2="lt2" tx2="dk2" accent1="accent1" accent2="accent2" accent3="accent3" accent4="accent4" accent5="accent5" accent6="accent6" hlink="hlink" folHlink="folHlink"/>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Quote">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7DCC75-46A1-9953-9459-89672E9805A8}"/>
              </a:ext>
            </a:extLst>
          </p:cNvPr>
          <p:cNvSpPr/>
          <p:nvPr/>
        </p:nvSpPr>
        <p:spPr>
          <a:xfrm>
            <a:off x="0" y="0"/>
            <a:ext cx="12192000" cy="6858000"/>
          </a:xfrm>
          <a:prstGeom prst="rect">
            <a:avLst/>
          </a:prstGeom>
          <a:solidFill>
            <a:schemeClr val="accent1">
              <a:lumMod val="40000"/>
              <a:lumOff val="60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562100" y="5549186"/>
            <a:ext cx="9199563" cy="653184"/>
          </a:xfrm>
        </p:spPr>
        <p:txBody>
          <a:bodyPr anchor="ctr">
            <a:normAutofit/>
          </a:bodyPr>
          <a:lstStyle>
            <a:lvl1pPr>
              <a:lnSpc>
                <a:spcPct val="120000"/>
              </a:lnSpc>
              <a:defRPr sz="1800" b="1" cap="all" spc="100" baseline="0">
                <a:solidFill>
                  <a:schemeClr val="accent4">
                    <a:lumMod val="75000"/>
                  </a:schemeClr>
                </a:solidFill>
                <a:latin typeface="+mn-lt"/>
              </a:defRPr>
            </a:lvl1pPr>
          </a:lstStyle>
          <a:p>
            <a:r>
              <a:rPr lang="en-US" dirty="0"/>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1562100" y="823913"/>
            <a:ext cx="9199563" cy="3614737"/>
          </a:xfrm>
        </p:spPr>
        <p:txBody>
          <a:bodyPr anchor="ctr">
            <a:normAutofit/>
          </a:bodyPr>
          <a:lstStyle>
            <a:lvl1pPr marL="182880" indent="-182880">
              <a:buNone/>
              <a:defRPr sz="4000">
                <a:solidFill>
                  <a:schemeClr val="accent4">
                    <a:lumMod val="75000"/>
                  </a:schemeClr>
                </a:solidFill>
                <a:latin typeface="+mj-lt"/>
              </a:defRPr>
            </a:lvl1pPr>
          </a:lstStyle>
          <a:p>
            <a:pPr lvl="0"/>
            <a:r>
              <a:rPr lang="en-US" dirty="0"/>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685800" y="6445997"/>
            <a:ext cx="3949302" cy="365125"/>
          </a:xfrm>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192870C0-88BC-4B78-A088-30393EC7D39C}" type="datetime1">
              <a:rPr lang="en-US" smtClean="0"/>
              <a:t>1/24/2026</a:t>
            </a:fld>
            <a:endParaRPr lang="en-US" dirty="0"/>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6" name="Straight Connector 5">
            <a:extLst>
              <a:ext uri="{FF2B5EF4-FFF2-40B4-BE49-F238E27FC236}">
                <a16:creationId xmlns:a16="http://schemas.microsoft.com/office/drawing/2014/main" id="{741338F2-C5CE-45A7-7748-138B348BA1E7}"/>
              </a:ext>
            </a:extLst>
          </p:cNvPr>
          <p:cNvCxnSpPr>
            <a:cxnSpLocks/>
          </p:cNvCxnSpPr>
          <p:nvPr/>
        </p:nvCxnSpPr>
        <p:spPr>
          <a:xfrm>
            <a:off x="4572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4CFB94-8AB3-65DB-0B12-EC4F7DAAEBF7}"/>
              </a:ext>
            </a:extLst>
          </p:cNvPr>
          <p:cNvCxnSpPr>
            <a:cxnSpLocks/>
          </p:cNvCxnSpPr>
          <p:nvPr/>
        </p:nvCxnSpPr>
        <p:spPr>
          <a:xfrm flipH="1">
            <a:off x="0" y="504372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278840"/>
      </p:ext>
    </p:extLst>
  </p:cSld>
  <p:clrMapOvr>
    <a:overrideClrMapping bg1="lt1" tx1="dk1" bg2="lt2" tx2="dk2" accent1="accent1" accent2="accent2" accent3="accent3" accent4="accent4" accent5="accent5" accent6="accent6" hlink="hlink" folHlink="folHlink"/>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Quote 2">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0E8326-1507-F48A-851B-53763210D1ED}"/>
              </a:ext>
            </a:extLst>
          </p:cNvPr>
          <p:cNvSpPr/>
          <p:nvPr/>
        </p:nvSpPr>
        <p:spPr>
          <a:xfrm>
            <a:off x="0" y="0"/>
            <a:ext cx="12192000" cy="6858000"/>
          </a:xfrm>
          <a:prstGeom prst="rect">
            <a:avLst/>
          </a:prstGeom>
          <a:solidFill>
            <a:schemeClr val="accent1">
              <a:lumMod val="20000"/>
              <a:lumOff val="80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562100" y="5549186"/>
            <a:ext cx="7900414" cy="653184"/>
          </a:xfrm>
        </p:spPr>
        <p:txBody>
          <a:bodyPr anchor="ctr">
            <a:normAutofit/>
          </a:bodyPr>
          <a:lstStyle>
            <a:lvl1pPr>
              <a:lnSpc>
                <a:spcPct val="120000"/>
              </a:lnSpc>
              <a:defRPr sz="1800" b="1" cap="all" spc="100" baseline="0">
                <a:solidFill>
                  <a:schemeClr val="accent1"/>
                </a:solidFill>
                <a:latin typeface="+mn-lt"/>
              </a:defRPr>
            </a:lvl1pPr>
          </a:lstStyle>
          <a:p>
            <a:r>
              <a:rPr lang="en-US" dirty="0"/>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1562100" y="823913"/>
            <a:ext cx="7900416" cy="3614737"/>
          </a:xfrm>
        </p:spPr>
        <p:txBody>
          <a:bodyPr anchor="ctr">
            <a:normAutofit/>
          </a:bodyPr>
          <a:lstStyle>
            <a:lvl1pPr marL="182880" indent="-182880">
              <a:buNone/>
              <a:defRPr sz="4000">
                <a:solidFill>
                  <a:schemeClr val="tx2">
                    <a:alpha val="80000"/>
                  </a:schemeClr>
                </a:solidFill>
                <a:latin typeface="+mj-lt"/>
              </a:defRPr>
            </a:lvl1pPr>
          </a:lstStyle>
          <a:p>
            <a:pPr lvl="0"/>
            <a:r>
              <a:rPr lang="en-US" dirty="0"/>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D49EA2AE-D036-4E26-95AB-9605EDE53986}" type="datetime1">
              <a:rPr lang="en-US" smtClean="0"/>
              <a:t>1/24/2026</a:t>
            </a:fld>
            <a:endParaRPr lang="en-US" dirty="0"/>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7" name="Straight Connector 6">
            <a:extLst>
              <a:ext uri="{FF2B5EF4-FFF2-40B4-BE49-F238E27FC236}">
                <a16:creationId xmlns:a16="http://schemas.microsoft.com/office/drawing/2014/main" id="{207475CC-2E7D-619F-AFAD-0EB2BC1DFC40}"/>
              </a:ext>
            </a:extLst>
          </p:cNvPr>
          <p:cNvCxnSpPr>
            <a:cxnSpLocks/>
          </p:cNvCxnSpPr>
          <p:nvPr/>
        </p:nvCxnSpPr>
        <p:spPr>
          <a:xfrm flipH="1">
            <a:off x="0" y="5043721"/>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D81F4D6-9057-EF87-48BE-0C6D4ADC8BC6}"/>
              </a:ext>
            </a:extLst>
          </p:cNvPr>
          <p:cNvCxnSpPr>
            <a:cxnSpLocks/>
          </p:cNvCxnSpPr>
          <p:nvPr/>
        </p:nvCxnSpPr>
        <p:spPr>
          <a:xfrm>
            <a:off x="1033707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366753"/>
      </p:ext>
    </p:extLst>
  </p:cSld>
  <p:clrMapOvr>
    <a:overrideClrMapping bg1="lt1" tx1="dk1" bg2="lt2" tx2="dk2" accent1="accent1" accent2="accent2" accent3="accent3" accent4="accent4" accent5="accent5" accent6="accent6" hlink="hlink" folHlink="folHlink"/>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Quot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407D4A-1244-6A47-327B-CDB05AF70268}"/>
              </a:ext>
            </a:extLst>
          </p:cNvPr>
          <p:cNvSpPr/>
          <p:nvPr/>
        </p:nvSpPr>
        <p:spPr>
          <a:xfrm>
            <a:off x="0" y="0"/>
            <a:ext cx="12192000" cy="6858000"/>
          </a:xfrm>
          <a:prstGeom prst="rect">
            <a:avLst/>
          </a:prstGeom>
          <a:solidFill>
            <a:schemeClr val="accent3">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562100" y="5549186"/>
            <a:ext cx="7982709" cy="653184"/>
          </a:xfrm>
        </p:spPr>
        <p:txBody>
          <a:bodyPr anchor="ctr">
            <a:normAutofit/>
          </a:bodyPr>
          <a:lstStyle>
            <a:lvl1pPr>
              <a:lnSpc>
                <a:spcPct val="120000"/>
              </a:lnSpc>
              <a:defRPr sz="1800" b="1" cap="all" spc="100" baseline="0">
                <a:solidFill>
                  <a:schemeClr val="tx2"/>
                </a:solidFill>
                <a:latin typeface="+mn-lt"/>
              </a:defRPr>
            </a:lvl1pPr>
          </a:lstStyle>
          <a:p>
            <a:r>
              <a:rPr lang="en-US" dirty="0"/>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1562100" y="823913"/>
            <a:ext cx="7982712" cy="3614737"/>
          </a:xfrm>
        </p:spPr>
        <p:txBody>
          <a:bodyPr anchor="ctr">
            <a:normAutofit/>
          </a:bodyPr>
          <a:lstStyle>
            <a:lvl1pPr marL="182880" indent="-182880">
              <a:buNone/>
              <a:defRPr sz="3600">
                <a:solidFill>
                  <a:schemeClr val="tx2"/>
                </a:solidFill>
                <a:latin typeface="+mj-lt"/>
              </a:defRPr>
            </a:lvl1pPr>
          </a:lstStyle>
          <a:p>
            <a:pPr lvl="0"/>
            <a:r>
              <a:rPr lang="en-US" dirty="0"/>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2D99B03C-9B9E-4B25-B0F1-2ABF7EE05CC0}" type="datetime1">
              <a:rPr lang="en-US" smtClean="0"/>
              <a:t>1/24/2026</a:t>
            </a:fld>
            <a:endParaRPr lang="en-US" dirty="0"/>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6" name="Straight Connector 5">
            <a:extLst>
              <a:ext uri="{FF2B5EF4-FFF2-40B4-BE49-F238E27FC236}">
                <a16:creationId xmlns:a16="http://schemas.microsoft.com/office/drawing/2014/main" id="{DBA83050-F737-4CAA-50C3-B1912F8DCD46}"/>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BAC790E-B990-47FD-A7C4-38DEB7A38CA4}"/>
              </a:ext>
            </a:extLst>
          </p:cNvPr>
          <p:cNvCxnSpPr>
            <a:cxnSpLocks/>
          </p:cNvCxnSpPr>
          <p:nvPr/>
        </p:nvCxnSpPr>
        <p:spPr>
          <a:xfrm flipH="1">
            <a:off x="0" y="5043721"/>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2CD9DAA-71D0-AF79-A512-7D264779C222}"/>
              </a:ext>
            </a:extLst>
          </p:cNvPr>
          <p:cNvCxnSpPr>
            <a:cxnSpLocks/>
          </p:cNvCxnSpPr>
          <p:nvPr/>
        </p:nvCxnSpPr>
        <p:spPr>
          <a:xfrm>
            <a:off x="1033707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331957"/>
      </p:ext>
    </p:extLst>
  </p:cSld>
  <p:clrMapOvr>
    <a:overrideClrMapping bg1="lt1" tx1="dk1" bg2="lt2" tx2="dk2" accent1="accent1" accent2="accent2" accent3="accent3" accent4="accent4" accent5="accent5" accent6="accent6" hlink="hlink" folHlink="folHlink"/>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Quote 4">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63E278-755B-41D3-7218-B797D9B5DF3C}"/>
              </a:ext>
            </a:extLst>
          </p:cNvPr>
          <p:cNvSpPr/>
          <p:nvPr/>
        </p:nvSpPr>
        <p:spPr>
          <a:xfrm>
            <a:off x="0" y="0"/>
            <a:ext cx="12192000" cy="6858000"/>
          </a:xfrm>
          <a:prstGeom prst="rect">
            <a:avLst/>
          </a:prstGeom>
          <a:solidFill>
            <a:schemeClr val="accent3">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75488" y="4893472"/>
            <a:ext cx="8019287" cy="1205575"/>
          </a:xfrm>
        </p:spPr>
        <p:txBody>
          <a:bodyPr anchor="t">
            <a:normAutofit/>
          </a:bodyPr>
          <a:lstStyle>
            <a:lvl1pPr>
              <a:lnSpc>
                <a:spcPct val="120000"/>
              </a:lnSpc>
              <a:defRPr sz="1800" b="1" cap="all" spc="100" baseline="0">
                <a:solidFill>
                  <a:schemeClr val="tx2"/>
                </a:solidFill>
                <a:latin typeface="+mn-lt"/>
              </a:defRPr>
            </a:lvl1pPr>
          </a:lstStyle>
          <a:p>
            <a:r>
              <a:rPr lang="en-US" dirty="0"/>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475488" y="594360"/>
            <a:ext cx="8019288" cy="3236976"/>
          </a:xfrm>
        </p:spPr>
        <p:txBody>
          <a:bodyPr anchor="b">
            <a:normAutofit/>
          </a:bodyPr>
          <a:lstStyle>
            <a:lvl1pPr marL="182880" indent="-182880">
              <a:buNone/>
              <a:defRPr sz="3600">
                <a:latin typeface="+mj-lt"/>
              </a:defRPr>
            </a:lvl1pPr>
          </a:lstStyle>
          <a:p>
            <a:pPr lvl="0"/>
            <a:r>
              <a:rPr lang="en-US" dirty="0"/>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A1B6A855-EE76-45C6-B820-67541FFB5E07}" type="datetime1">
              <a:rPr lang="en-US" smtClean="0"/>
              <a:t>1/24/2026</a:t>
            </a:fld>
            <a:endParaRPr lang="en-US" dirty="0"/>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7" name="Straight Connector 6">
            <a:extLst>
              <a:ext uri="{FF2B5EF4-FFF2-40B4-BE49-F238E27FC236}">
                <a16:creationId xmlns:a16="http://schemas.microsoft.com/office/drawing/2014/main" id="{8AA0B79A-2EB3-E6D5-B923-60D51965E7A7}"/>
              </a:ext>
            </a:extLst>
          </p:cNvPr>
          <p:cNvCxnSpPr>
            <a:cxnSpLocks/>
          </p:cNvCxnSpPr>
          <p:nvPr/>
        </p:nvCxnSpPr>
        <p:spPr>
          <a:xfrm flipH="1">
            <a:off x="0" y="436240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1507FC-FD8A-132E-6F82-1A96368D292F}"/>
              </a:ext>
            </a:extLst>
          </p:cNvPr>
          <p:cNvCxnSpPr>
            <a:cxnSpLocks/>
          </p:cNvCxnSpPr>
          <p:nvPr/>
        </p:nvCxnSpPr>
        <p:spPr>
          <a:xfrm>
            <a:off x="903719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088401"/>
      </p:ext>
    </p:extLst>
  </p:cSld>
  <p:clrMapOvr>
    <a:overrideClrMapping bg1="lt1" tx1="dk1" bg2="lt2" tx2="dk2" accent1="accent1" accent2="accent2" accent3="accent3" accent4="accent4" accent5="accent5" accent6="accent6" hlink="hlink" folHlink="folHlink"/>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7BF6-CDFA-AAF4-F7FD-F4F8D06FF275}"/>
              </a:ext>
            </a:extLst>
          </p:cNvPr>
          <p:cNvSpPr>
            <a:spLocks noGrp="1"/>
          </p:cNvSpPr>
          <p:nvPr>
            <p:ph type="title"/>
          </p:nvPr>
        </p:nvSpPr>
        <p:spPr>
          <a:xfrm>
            <a:off x="457200" y="275309"/>
            <a:ext cx="11277600" cy="914400"/>
          </a:xfrm>
        </p:spPr>
        <p:txBody>
          <a:bodyPr anchor="ct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EAB1904-05A3-AF54-90B7-8B4E5E9BFC62}"/>
              </a:ext>
            </a:extLst>
          </p:cNvPr>
          <p:cNvSpPr>
            <a:spLocks noGrp="1"/>
          </p:cNvSpPr>
          <p:nvPr>
            <p:ph sz="quarter" idx="15"/>
          </p:nvPr>
        </p:nvSpPr>
        <p:spPr>
          <a:xfrm>
            <a:off x="455613" y="1677988"/>
            <a:ext cx="5181600"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a:extLst>
              <a:ext uri="{FF2B5EF4-FFF2-40B4-BE49-F238E27FC236}">
                <a16:creationId xmlns:a16="http://schemas.microsoft.com/office/drawing/2014/main" id="{0D15555F-2C1E-04D7-CE37-D06ABFB5685F}"/>
              </a:ext>
            </a:extLst>
          </p:cNvPr>
          <p:cNvSpPr>
            <a:spLocks noGrp="1"/>
          </p:cNvSpPr>
          <p:nvPr>
            <p:ph sz="quarter" idx="16"/>
          </p:nvPr>
        </p:nvSpPr>
        <p:spPr>
          <a:xfrm>
            <a:off x="6553200" y="1677988"/>
            <a:ext cx="5180013" cy="4498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1B108197-F703-726D-4372-C7520052DC70}"/>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F85FAA39-5E1E-3A94-5A04-C36BA19E34ED}"/>
              </a:ext>
            </a:extLst>
          </p:cNvPr>
          <p:cNvSpPr>
            <a:spLocks noGrp="1"/>
          </p:cNvSpPr>
          <p:nvPr>
            <p:ph type="dt" sz="half" idx="10"/>
          </p:nvPr>
        </p:nvSpPr>
        <p:spPr/>
        <p:txBody>
          <a:bodyPr/>
          <a:lstStyle/>
          <a:p>
            <a:fld id="{B20F022F-161E-41B9-A1BC-CC85E43B1AF4}" type="datetime1">
              <a:rPr lang="en-US" smtClean="0"/>
              <a:t>1/24/2026</a:t>
            </a:fld>
            <a:endParaRPr lang="en-US" dirty="0"/>
          </a:p>
        </p:txBody>
      </p:sp>
      <p:sp>
        <p:nvSpPr>
          <p:cNvPr id="7" name="Slide Number Placeholder 6">
            <a:extLst>
              <a:ext uri="{FF2B5EF4-FFF2-40B4-BE49-F238E27FC236}">
                <a16:creationId xmlns:a16="http://schemas.microsoft.com/office/drawing/2014/main" id="{ACE80595-19B6-01B9-FCF5-F94B0C1BBAA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9" name="Straight Connector 8">
            <a:extLst>
              <a:ext uri="{FF2B5EF4-FFF2-40B4-BE49-F238E27FC236}">
                <a16:creationId xmlns:a16="http://schemas.microsoft.com/office/drawing/2014/main" id="{52C5098A-8A29-951C-ABCF-B4C329C3A94F}"/>
              </a:ext>
            </a:extLst>
          </p:cNvPr>
          <p:cNvCxnSpPr>
            <a:cxnSpLocks/>
          </p:cNvCxnSpPr>
          <p:nvPr/>
        </p:nvCxnSpPr>
        <p:spPr>
          <a:xfrm>
            <a:off x="6096000" y="1362719"/>
            <a:ext cx="0" cy="5490348"/>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4A1D01-2B46-73F0-8DC7-926AA95F7DFC}"/>
              </a:ext>
            </a:extLst>
          </p:cNvPr>
          <p:cNvCxnSpPr>
            <a:cxnSpLocks/>
          </p:cNvCxnSpPr>
          <p:nvPr/>
        </p:nvCxnSpPr>
        <p:spPr>
          <a:xfrm flipH="1">
            <a:off x="0" y="1362719"/>
            <a:ext cx="12200040" cy="0"/>
          </a:xfrm>
          <a:prstGeom prst="line">
            <a:avLst/>
          </a:prstGeom>
          <a:ln w="9525">
            <a:solidFill>
              <a:srgbClr val="616867">
                <a:alpha val="4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982166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F27A1-B3E2-4312-9475-76586DB132FF}"/>
              </a:ext>
            </a:extLst>
          </p:cNvPr>
          <p:cNvSpPr>
            <a:spLocks noGrp="1"/>
          </p:cNvSpPr>
          <p:nvPr>
            <p:ph type="title"/>
          </p:nvPr>
        </p:nvSpPr>
        <p:spPr>
          <a:xfrm>
            <a:off x="457199" y="276838"/>
            <a:ext cx="11274552" cy="914400"/>
          </a:xfrm>
        </p:spPr>
        <p:txBody>
          <a:bodyPr vert="horz" lIns="91440" tIns="45720" rIns="91440" bIns="45720" rtlCol="0" anchor="ctr">
            <a:normAutofit/>
          </a:bodyPr>
          <a:lstStyle>
            <a:lvl1pPr>
              <a:defRPr lang="en-US" dirty="0"/>
            </a:lvl1p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25FD6984-5D8F-6F35-3DC2-352D46E75874}"/>
              </a:ext>
            </a:extLst>
          </p:cNvPr>
          <p:cNvSpPr>
            <a:spLocks noGrp="1"/>
          </p:cNvSpPr>
          <p:nvPr>
            <p:ph type="body" idx="1"/>
          </p:nvPr>
        </p:nvSpPr>
        <p:spPr>
          <a:xfrm>
            <a:off x="457199" y="1475623"/>
            <a:ext cx="5184648" cy="676690"/>
          </a:xfrm>
        </p:spPr>
        <p:txBody>
          <a:bodyPr anchor="ctr">
            <a:normAutofit/>
          </a:bodyPr>
          <a:lstStyle>
            <a:lvl1pPr marL="0" indent="0">
              <a:buNone/>
              <a:defRPr sz="1800" b="0" cap="all" spc="16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CD5136-48A0-D788-8CE2-627309A00EC8}"/>
              </a:ext>
            </a:extLst>
          </p:cNvPr>
          <p:cNvSpPr>
            <a:spLocks noGrp="1"/>
          </p:cNvSpPr>
          <p:nvPr>
            <p:ph sz="quarter" idx="15"/>
          </p:nvPr>
        </p:nvSpPr>
        <p:spPr>
          <a:xfrm>
            <a:off x="457200" y="2522538"/>
            <a:ext cx="5178425" cy="380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807CEA6-7FDB-2A72-485B-D38A79C1826D}"/>
              </a:ext>
            </a:extLst>
          </p:cNvPr>
          <p:cNvSpPr>
            <a:spLocks noGrp="1"/>
          </p:cNvSpPr>
          <p:nvPr>
            <p:ph type="body" sz="quarter" idx="3"/>
          </p:nvPr>
        </p:nvSpPr>
        <p:spPr>
          <a:xfrm>
            <a:off x="6556248" y="1475622"/>
            <a:ext cx="5184648" cy="676690"/>
          </a:xfrm>
        </p:spPr>
        <p:txBody>
          <a:bodyPr anchor="ctr">
            <a:normAutofit/>
          </a:bodyPr>
          <a:lstStyle>
            <a:lvl1pPr marL="0" indent="0">
              <a:buNone/>
              <a:defRPr sz="1800" b="0" cap="all" spc="16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13">
            <a:extLst>
              <a:ext uri="{FF2B5EF4-FFF2-40B4-BE49-F238E27FC236}">
                <a16:creationId xmlns:a16="http://schemas.microsoft.com/office/drawing/2014/main" id="{FC4D723F-4492-3B3B-CE74-0959714EEB14}"/>
              </a:ext>
            </a:extLst>
          </p:cNvPr>
          <p:cNvSpPr>
            <a:spLocks noGrp="1"/>
          </p:cNvSpPr>
          <p:nvPr>
            <p:ph sz="quarter" idx="16"/>
          </p:nvPr>
        </p:nvSpPr>
        <p:spPr>
          <a:xfrm>
            <a:off x="6556375" y="2522538"/>
            <a:ext cx="5175249" cy="380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3FA108E0-63AE-4B5C-404F-AD0FEC4AB8B8}"/>
              </a:ext>
            </a:extLst>
          </p:cNvPr>
          <p:cNvSpPr>
            <a:spLocks noGrp="1"/>
          </p:cNvSpPr>
          <p:nvPr>
            <p:ph type="ftr" sz="quarter" idx="11"/>
          </p:nvPr>
        </p:nvSpPr>
        <p:spPr/>
        <p:txBody>
          <a:bodyPr/>
          <a:lstStyle/>
          <a:p>
            <a:r>
              <a:rPr lang="en-US" dirty="0"/>
              <a:t>Sample Footer Text</a:t>
            </a:r>
          </a:p>
        </p:txBody>
      </p:sp>
      <p:sp>
        <p:nvSpPr>
          <p:cNvPr id="10" name="Date Placeholder 9">
            <a:extLst>
              <a:ext uri="{FF2B5EF4-FFF2-40B4-BE49-F238E27FC236}">
                <a16:creationId xmlns:a16="http://schemas.microsoft.com/office/drawing/2014/main" id="{42E2EB77-3CF8-CDC9-D0D4-1AC07FC535D4}"/>
              </a:ext>
            </a:extLst>
          </p:cNvPr>
          <p:cNvSpPr>
            <a:spLocks noGrp="1"/>
          </p:cNvSpPr>
          <p:nvPr>
            <p:ph type="dt" sz="half" idx="10"/>
          </p:nvPr>
        </p:nvSpPr>
        <p:spPr/>
        <p:txBody>
          <a:bodyPr/>
          <a:lstStyle/>
          <a:p>
            <a:fld id="{6BC8F49A-9797-4EFB-8F78-023201B418DD}" type="datetime1">
              <a:rPr lang="en-US" smtClean="0"/>
              <a:t>1/24/2026</a:t>
            </a:fld>
            <a:endParaRPr lang="en-US" dirty="0"/>
          </a:p>
        </p:txBody>
      </p:sp>
      <p:sp>
        <p:nvSpPr>
          <p:cNvPr id="15" name="Slide Number Placeholder 14">
            <a:extLst>
              <a:ext uri="{FF2B5EF4-FFF2-40B4-BE49-F238E27FC236}">
                <a16:creationId xmlns:a16="http://schemas.microsoft.com/office/drawing/2014/main" id="{6918C09E-FCA3-F1F6-7408-40D98FCEA9FD}"/>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7" name="Straight Connector 6">
            <a:extLst>
              <a:ext uri="{FF2B5EF4-FFF2-40B4-BE49-F238E27FC236}">
                <a16:creationId xmlns:a16="http://schemas.microsoft.com/office/drawing/2014/main" id="{354F547E-1AC1-2FFD-3E17-DC3F25B07823}"/>
              </a:ext>
            </a:extLst>
          </p:cNvPr>
          <p:cNvCxnSpPr>
            <a:cxnSpLocks/>
          </p:cNvCxnSpPr>
          <p:nvPr/>
        </p:nvCxnSpPr>
        <p:spPr>
          <a:xfrm>
            <a:off x="6096000" y="1362719"/>
            <a:ext cx="0" cy="5490348"/>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95E25D-D4B1-2002-F8AB-8B987C1683D9}"/>
              </a:ext>
            </a:extLst>
          </p:cNvPr>
          <p:cNvCxnSpPr>
            <a:cxnSpLocks/>
          </p:cNvCxnSpPr>
          <p:nvPr/>
        </p:nvCxnSpPr>
        <p:spPr>
          <a:xfrm flipH="1">
            <a:off x="0" y="226812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335EA16-C700-BA75-F075-2E4BC3EAFBE2}"/>
              </a:ext>
            </a:extLst>
          </p:cNvPr>
          <p:cNvCxnSpPr>
            <a:cxnSpLocks/>
          </p:cNvCxnSpPr>
          <p:nvPr/>
        </p:nvCxnSpPr>
        <p:spPr>
          <a:xfrm flipH="1">
            <a:off x="0" y="1362719"/>
            <a:ext cx="12200040" cy="0"/>
          </a:xfrm>
          <a:prstGeom prst="line">
            <a:avLst/>
          </a:prstGeom>
          <a:ln w="9525">
            <a:solidFill>
              <a:srgbClr val="616867">
                <a:alpha val="4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47290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552C1-DD73-A90F-46E0-33A4D558013C}"/>
              </a:ext>
            </a:extLst>
          </p:cNvPr>
          <p:cNvSpPr>
            <a:spLocks noGrp="1"/>
          </p:cNvSpPr>
          <p:nvPr>
            <p:ph type="title"/>
          </p:nvPr>
        </p:nvSpPr>
        <p:spPr/>
        <p:txBody>
          <a:body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238F8C10-87B8-01D2-2FEE-DAC41B9CF7CE}"/>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6225E57E-7F73-3825-2158-80859BAD43A4}"/>
              </a:ext>
            </a:extLst>
          </p:cNvPr>
          <p:cNvSpPr>
            <a:spLocks noGrp="1"/>
          </p:cNvSpPr>
          <p:nvPr>
            <p:ph type="dt" sz="half" idx="10"/>
          </p:nvPr>
        </p:nvSpPr>
        <p:spPr/>
        <p:txBody>
          <a:bodyPr/>
          <a:lstStyle/>
          <a:p>
            <a:fld id="{F1E57D35-FD3E-408B-A06E-7ED09E94C083}" type="datetime1">
              <a:rPr lang="en-US" smtClean="0"/>
              <a:t>1/24/2026</a:t>
            </a:fld>
            <a:endParaRPr lang="en-US" dirty="0"/>
          </a:p>
        </p:txBody>
      </p:sp>
      <p:sp>
        <p:nvSpPr>
          <p:cNvPr id="5" name="Slide Number Placeholder 4">
            <a:extLst>
              <a:ext uri="{FF2B5EF4-FFF2-40B4-BE49-F238E27FC236}">
                <a16:creationId xmlns:a16="http://schemas.microsoft.com/office/drawing/2014/main" id="{27A634BF-792D-AC8C-B0E0-492263401E1B}"/>
              </a:ext>
            </a:extLst>
          </p:cNvPr>
          <p:cNvSpPr>
            <a:spLocks noGrp="1"/>
          </p:cNvSpPr>
          <p:nvPr>
            <p:ph type="sldNum" sz="quarter" idx="12"/>
          </p:nvPr>
        </p:nvSpPr>
        <p:spPr/>
        <p:txBody>
          <a:bodyPr/>
          <a:lstStyle/>
          <a:p>
            <a:fld id="{DDF60B60-82CA-4BB9-BA6E-A62FADF2374B}" type="slidenum">
              <a:rPr lang="en-US" smtClean="0"/>
              <a:t>‹#›</a:t>
            </a:fld>
            <a:endParaRPr lang="en-US" dirty="0"/>
          </a:p>
        </p:txBody>
      </p:sp>
    </p:spTree>
    <p:extLst>
      <p:ext uri="{BB962C8B-B14F-4D97-AF65-F5344CB8AC3E}">
        <p14:creationId xmlns:p14="http://schemas.microsoft.com/office/powerpoint/2010/main" val="307112528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151370D-0A93-44DD-E049-EF3265B73F77}"/>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B6FF00A2-5853-30A7-62F5-7C7CB5A22191}"/>
              </a:ext>
            </a:extLst>
          </p:cNvPr>
          <p:cNvSpPr>
            <a:spLocks noGrp="1"/>
          </p:cNvSpPr>
          <p:nvPr>
            <p:ph type="dt" sz="half" idx="10"/>
          </p:nvPr>
        </p:nvSpPr>
        <p:spPr/>
        <p:txBody>
          <a:bodyPr/>
          <a:lstStyle/>
          <a:p>
            <a:fld id="{8334BC47-E75B-4512-AE58-14F5144E068D}" type="datetime1">
              <a:rPr lang="en-US" smtClean="0"/>
              <a:t>1/24/2026</a:t>
            </a:fld>
            <a:endParaRPr lang="en-US" dirty="0"/>
          </a:p>
        </p:txBody>
      </p:sp>
      <p:sp>
        <p:nvSpPr>
          <p:cNvPr id="4" name="Slide Number Placeholder 3">
            <a:extLst>
              <a:ext uri="{FF2B5EF4-FFF2-40B4-BE49-F238E27FC236}">
                <a16:creationId xmlns:a16="http://schemas.microsoft.com/office/drawing/2014/main" id="{ED3E97DA-A7DF-E3FF-8937-F6A36D17F59B}"/>
              </a:ext>
            </a:extLst>
          </p:cNvPr>
          <p:cNvSpPr>
            <a:spLocks noGrp="1"/>
          </p:cNvSpPr>
          <p:nvPr>
            <p:ph type="sldNum" sz="quarter" idx="12"/>
          </p:nvPr>
        </p:nvSpPr>
        <p:spPr/>
        <p:txBody>
          <a:bodyPr/>
          <a:lstStyle/>
          <a:p>
            <a:fld id="{DDF60B60-82CA-4BB9-BA6E-A62FADF2374B}" type="slidenum">
              <a:rPr lang="en-US" smtClean="0"/>
              <a:t>‹#›</a:t>
            </a:fld>
            <a:endParaRPr lang="en-US" dirty="0"/>
          </a:p>
        </p:txBody>
      </p:sp>
    </p:spTree>
    <p:extLst>
      <p:ext uri="{BB962C8B-B14F-4D97-AF65-F5344CB8AC3E}">
        <p14:creationId xmlns:p14="http://schemas.microsoft.com/office/powerpoint/2010/main" val="3634948194"/>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B5AB-0FA3-E8AE-A6A1-C03EE2DDAC1C}"/>
              </a:ext>
            </a:extLst>
          </p:cNvPr>
          <p:cNvSpPr>
            <a:spLocks noGrp="1"/>
          </p:cNvSpPr>
          <p:nvPr>
            <p:ph type="title"/>
          </p:nvPr>
        </p:nvSpPr>
        <p:spPr>
          <a:xfrm>
            <a:off x="457200" y="457200"/>
            <a:ext cx="3840480" cy="1600200"/>
          </a:xfrm>
        </p:spPr>
        <p:txBody>
          <a:bodyPr anchor="t"/>
          <a:lstStyle>
            <a:lvl1pPr>
              <a:defRPr sz="32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407D3D71-61A7-7BE9-20ED-B5AF76B017E2}"/>
              </a:ext>
            </a:extLst>
          </p:cNvPr>
          <p:cNvSpPr>
            <a:spLocks noGrp="1"/>
          </p:cNvSpPr>
          <p:nvPr>
            <p:ph type="body" sz="half" idx="2"/>
          </p:nvPr>
        </p:nvSpPr>
        <p:spPr>
          <a:xfrm>
            <a:off x="457200" y="2057400"/>
            <a:ext cx="3840480" cy="397925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94D1ED4A-75CE-22B6-973F-969688C90EC1}"/>
              </a:ext>
            </a:extLst>
          </p:cNvPr>
          <p:cNvSpPr>
            <a:spLocks noGrp="1"/>
          </p:cNvSpPr>
          <p:nvPr>
            <p:ph idx="1"/>
          </p:nvPr>
        </p:nvSpPr>
        <p:spPr>
          <a:xfrm>
            <a:off x="5183187" y="457201"/>
            <a:ext cx="6551601" cy="5579457"/>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ABDB4269-D6C6-3706-6E34-9B96440E4C79}"/>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5" name="Date Placeholder 4">
            <a:extLst>
              <a:ext uri="{FF2B5EF4-FFF2-40B4-BE49-F238E27FC236}">
                <a16:creationId xmlns:a16="http://schemas.microsoft.com/office/drawing/2014/main" id="{8525825D-6882-CF7E-DED2-796EB50E5624}"/>
              </a:ext>
            </a:extLst>
          </p:cNvPr>
          <p:cNvSpPr>
            <a:spLocks noGrp="1"/>
          </p:cNvSpPr>
          <p:nvPr>
            <p:ph type="dt" sz="half" idx="10"/>
          </p:nvPr>
        </p:nvSpPr>
        <p:spPr/>
        <p:txBody>
          <a:bodyPr/>
          <a:lstStyle/>
          <a:p>
            <a:fld id="{63E7E953-C3C8-4A4B-8817-BB1E8DE8DAD2}" type="datetime1">
              <a:rPr lang="en-US" smtClean="0"/>
              <a:t>1/24/2026</a:t>
            </a:fld>
            <a:endParaRPr lang="en-US" dirty="0"/>
          </a:p>
        </p:txBody>
      </p:sp>
      <p:sp>
        <p:nvSpPr>
          <p:cNvPr id="7" name="Slide Number Placeholder 6">
            <a:extLst>
              <a:ext uri="{FF2B5EF4-FFF2-40B4-BE49-F238E27FC236}">
                <a16:creationId xmlns:a16="http://schemas.microsoft.com/office/drawing/2014/main" id="{9E661EE4-2972-F8D1-E2C0-577A67DEC944}"/>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8" name="Straight Connector 7">
            <a:extLst>
              <a:ext uri="{FF2B5EF4-FFF2-40B4-BE49-F238E27FC236}">
                <a16:creationId xmlns:a16="http://schemas.microsoft.com/office/drawing/2014/main" id="{1A5F8204-04DE-BDF1-25A8-C8850EC04A7C}"/>
              </a:ext>
            </a:extLst>
          </p:cNvPr>
          <p:cNvCxnSpPr>
            <a:cxnSpLocks/>
          </p:cNvCxnSpPr>
          <p:nvPr/>
        </p:nvCxnSpPr>
        <p:spPr>
          <a:xfrm>
            <a:off x="464346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C0CCA0B-4B85-D092-C9D6-7644345E4BFB}"/>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7757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3505" y="337062"/>
            <a:ext cx="6787898" cy="845931"/>
          </a:xfrm>
        </p:spPr>
        <p:txBody>
          <a:bodyPr tIns="91440" bIns="91440"/>
          <a:lstStyle>
            <a:lvl1pP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9705468" y="637706"/>
            <a:ext cx="1907799" cy="365125"/>
          </a:xfrm>
        </p:spPr>
        <p:txBody>
          <a:bodyPr anchor="t"/>
          <a:lstStyle>
            <a:lvl1pPr algn="r">
              <a:defRPr/>
            </a:lvl1pPr>
          </a:lstStyle>
          <a:p>
            <a:r>
              <a:rPr lang="en-US"/>
              <a:t>Sample Footer Text</a:t>
            </a:r>
          </a:p>
        </p:txBody>
      </p:sp>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1371600"/>
            <a:ext cx="7391402" cy="5486400"/>
          </a:xfrm>
          <a:blipFill>
            <a:blip r:embed="rId2">
              <a:alphaModFix amt="7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7966163" y="1266737"/>
            <a:ext cx="2894795" cy="47631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p:txBody>
          <a:bodyPr/>
          <a:lstStyle/>
          <a:p>
            <a:fld id="{9C7720E7-9D70-4C91-9C55-B922EC8FF4E1}"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cxnSp>
        <p:nvCxnSpPr>
          <p:cNvPr id="12" name="Straight Connector 11">
            <a:extLst>
              <a:ext uri="{FF2B5EF4-FFF2-40B4-BE49-F238E27FC236}">
                <a16:creationId xmlns:a16="http://schemas.microsoft.com/office/drawing/2014/main" id="{DF397562-DA4B-EE6B-8F6C-1CE4F33EBED1}"/>
              </a:ext>
              <a:ext uri="{C183D7F6-B498-43B3-948B-1728B52AA6E4}">
                <adec:decorative xmlns:adec="http://schemas.microsoft.com/office/drawing/2017/decorative" val="1"/>
              </a:ext>
            </a:extLst>
          </p:cNvPr>
          <p:cNvCxnSpPr>
            <a:cxnSpLocks/>
          </p:cNvCxnSpPr>
          <p:nvPr/>
        </p:nvCxnSpPr>
        <p:spPr>
          <a:xfrm>
            <a:off x="11502704" y="1028700"/>
            <a:ext cx="0" cy="480060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225336"/>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64BF-25B8-DF5F-78A5-EF299DBC0FE5}"/>
              </a:ext>
            </a:extLst>
          </p:cNvPr>
          <p:cNvSpPr>
            <a:spLocks noGrp="1"/>
          </p:cNvSpPr>
          <p:nvPr>
            <p:ph type="title"/>
          </p:nvPr>
        </p:nvSpPr>
        <p:spPr>
          <a:xfrm>
            <a:off x="457200" y="457200"/>
            <a:ext cx="3840480" cy="1600200"/>
          </a:xfrm>
        </p:spPr>
        <p:txBody>
          <a:bodyPr anchor="t"/>
          <a:lstStyle>
            <a:lvl1pPr>
              <a:defRPr sz="32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3EB6BD76-5832-C2AF-7743-B7CB3A9FD207}"/>
              </a:ext>
            </a:extLst>
          </p:cNvPr>
          <p:cNvSpPr>
            <a:spLocks noGrp="1"/>
          </p:cNvSpPr>
          <p:nvPr>
            <p:ph type="body" sz="half" idx="2"/>
          </p:nvPr>
        </p:nvSpPr>
        <p:spPr>
          <a:xfrm>
            <a:off x="457200" y="2073584"/>
            <a:ext cx="3840480" cy="38807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3F01BD91-BD6E-DEBA-3699-22D6D0CCE7F1}"/>
              </a:ext>
            </a:extLst>
          </p:cNvPr>
          <p:cNvSpPr>
            <a:spLocks noGrp="1"/>
          </p:cNvSpPr>
          <p:nvPr>
            <p:ph type="pic" idx="1" hasCustomPrompt="1"/>
          </p:nvPr>
        </p:nvSpPr>
        <p:spPr>
          <a:xfrm>
            <a:off x="5183188" y="542165"/>
            <a:ext cx="6466646" cy="5313731"/>
          </a:xfrm>
          <a:blipFill dpi="0" rotWithShape="1">
            <a:blip r:embed="rId2">
              <a:alphaModFix amt="8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5BC7AD9D-75CD-C3FA-F88F-4D8A87B72273}"/>
              </a:ext>
            </a:extLst>
          </p:cNvPr>
          <p:cNvSpPr>
            <a:spLocks noGrp="1"/>
          </p:cNvSpPr>
          <p:nvPr>
            <p:ph type="ftr" sz="quarter" idx="11"/>
          </p:nvPr>
        </p:nvSpPr>
        <p:spPr>
          <a:xfrm>
            <a:off x="457200" y="6445997"/>
            <a:ext cx="3949302" cy="365125"/>
          </a:xfrm>
        </p:spPr>
        <p:txBody>
          <a:bodyPr/>
          <a:lstStyle/>
          <a:p>
            <a:r>
              <a:rPr lang="en-US" dirty="0"/>
              <a:t>Sample Footer Text</a:t>
            </a:r>
          </a:p>
        </p:txBody>
      </p:sp>
      <p:sp>
        <p:nvSpPr>
          <p:cNvPr id="5" name="Date Placeholder 4">
            <a:extLst>
              <a:ext uri="{FF2B5EF4-FFF2-40B4-BE49-F238E27FC236}">
                <a16:creationId xmlns:a16="http://schemas.microsoft.com/office/drawing/2014/main" id="{F47D41FD-57A5-7CC9-58D3-3ACA20265E6C}"/>
              </a:ext>
            </a:extLst>
          </p:cNvPr>
          <p:cNvSpPr>
            <a:spLocks noGrp="1"/>
          </p:cNvSpPr>
          <p:nvPr>
            <p:ph type="dt" sz="half" idx="10"/>
          </p:nvPr>
        </p:nvSpPr>
        <p:spPr/>
        <p:txBody>
          <a:bodyPr/>
          <a:lstStyle/>
          <a:p>
            <a:fld id="{CF4969BF-940B-4FBC-8397-235C5A271474}" type="datetime1">
              <a:rPr lang="en-US" smtClean="0"/>
              <a:t>1/24/2026</a:t>
            </a:fld>
            <a:endParaRPr lang="en-US" dirty="0"/>
          </a:p>
        </p:txBody>
      </p:sp>
      <p:sp>
        <p:nvSpPr>
          <p:cNvPr id="7" name="Slide Number Placeholder 6">
            <a:extLst>
              <a:ext uri="{FF2B5EF4-FFF2-40B4-BE49-F238E27FC236}">
                <a16:creationId xmlns:a16="http://schemas.microsoft.com/office/drawing/2014/main" id="{6EACC530-F0C1-526A-3F3A-EA8A7A29A70E}"/>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9" name="Straight Connector 8">
            <a:extLst>
              <a:ext uri="{FF2B5EF4-FFF2-40B4-BE49-F238E27FC236}">
                <a16:creationId xmlns:a16="http://schemas.microsoft.com/office/drawing/2014/main" id="{09332F2A-AF1E-7A2E-F872-24CEC59A2C2B}"/>
              </a:ext>
            </a:extLst>
          </p:cNvPr>
          <p:cNvCxnSpPr>
            <a:cxnSpLocks/>
          </p:cNvCxnSpPr>
          <p:nvPr/>
        </p:nvCxnSpPr>
        <p:spPr>
          <a:xfrm>
            <a:off x="464346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41477D-FCE4-BE8D-ED72-1A4C8D664981}"/>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44867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319627-2791-E32D-91B0-857B27F822FB}"/>
              </a:ext>
            </a:extLst>
          </p:cNvPr>
          <p:cNvSpPr/>
          <p:nvPr/>
        </p:nvSpPr>
        <p:spPr>
          <a:xfrm>
            <a:off x="0" y="0"/>
            <a:ext cx="1219200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200" y="1034473"/>
            <a:ext cx="11122508" cy="1993399"/>
          </a:xfrm>
        </p:spPr>
        <p:txBody>
          <a:bodyPr anchor="b">
            <a:normAutofit/>
          </a:bodyPr>
          <a:lstStyle>
            <a:lvl1pPr>
              <a:defRPr sz="6000" cap="all" baseline="0">
                <a:solidFill>
                  <a:schemeClr val="accent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57199" y="3528206"/>
            <a:ext cx="11122509" cy="2754253"/>
          </a:xfrm>
        </p:spPr>
        <p:txBody>
          <a:bodyPr vert="horz" lIns="91440" tIns="45720" rIns="91440" bIns="45720" rtlCol="0">
            <a:normAutofit/>
          </a:bodyPr>
          <a:lstStyle>
            <a:lvl1pPr marL="0" indent="0">
              <a:buNone/>
              <a:defRPr lang="en-US" dirty="0">
                <a:solidFill>
                  <a:schemeClr val="tx2"/>
                </a:solidFill>
              </a:defRPr>
            </a:lvl1pPr>
            <a:lvl2pPr marL="228600" indent="0">
              <a:buNone/>
              <a:defRPr lang="en-US" dirty="0">
                <a:solidFill>
                  <a:schemeClr val="tx2"/>
                </a:solidFill>
              </a:defRPr>
            </a:lvl2pPr>
            <a:lvl3pPr marL="457200" indent="0">
              <a:buNone/>
              <a:defRPr lang="en-US" dirty="0">
                <a:solidFill>
                  <a:schemeClr val="tx2"/>
                </a:solidFill>
              </a:defRPr>
            </a:lvl3pPr>
            <a:lvl4pPr marL="685800" indent="0">
              <a:buNone/>
              <a:defRPr lang="en-US" dirty="0">
                <a:solidFill>
                  <a:schemeClr val="tx2"/>
                </a:solidFill>
              </a:defRPr>
            </a:lvl4pPr>
            <a:lvl5pPr marL="914400" indent="0">
              <a:buNone/>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dirty="0"/>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2"/>
                </a:solidFill>
              </a:defRPr>
            </a:lvl1pPr>
          </a:lstStyle>
          <a:p>
            <a:fld id="{1DBA68D7-9D7C-42B8-BD6B-A4B9C6BE522F}" type="datetime1">
              <a:rPr lang="en-US" smtClean="0"/>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11" name="Straight Connector 10">
            <a:extLst>
              <a:ext uri="{FF2B5EF4-FFF2-40B4-BE49-F238E27FC236}">
                <a16:creationId xmlns:a16="http://schemas.microsoft.com/office/drawing/2014/main" id="{E2128EF9-7F8A-2F1B-41F7-2CA02A35CCA7}"/>
              </a:ext>
            </a:extLst>
          </p:cNvPr>
          <p:cNvCxnSpPr>
            <a:cxnSpLocks/>
          </p:cNvCxnSpPr>
          <p:nvPr/>
        </p:nvCxnSpPr>
        <p:spPr>
          <a:xfrm flipH="1">
            <a:off x="0" y="3191402"/>
            <a:ext cx="12192000" cy="0"/>
          </a:xfrm>
          <a:prstGeom prst="line">
            <a:avLst/>
          </a:prstGeom>
          <a:ln w="12700">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260916"/>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cSld name="Conclusion 2">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CD7571-736E-B4CB-34E0-C8B31B5A98C2}"/>
              </a:ext>
            </a:extLst>
          </p:cNvPr>
          <p:cNvSpPr/>
          <p:nvPr/>
        </p:nvSpPr>
        <p:spPr>
          <a:xfrm>
            <a:off x="0" y="0"/>
            <a:ext cx="1219200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200" y="1034473"/>
            <a:ext cx="6768193" cy="1993399"/>
          </a:xfrm>
        </p:spPr>
        <p:txBody>
          <a:bodyPr anchor="b">
            <a:normAutofit/>
          </a:bodyPr>
          <a:lstStyle>
            <a:lvl1pPr>
              <a:defRPr sz="6000" cap="all" baseline="0">
                <a:solidFill>
                  <a:schemeClr val="accent1"/>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57200" y="3528206"/>
            <a:ext cx="6768193" cy="1794899"/>
          </a:xfrm>
        </p:spPr>
        <p:txBody>
          <a:bodyPr vert="horz" lIns="91440" tIns="45720" rIns="91440" bIns="45720" rtlCol="0">
            <a:normAutofit/>
          </a:bodyPr>
          <a:lstStyle>
            <a:lvl1pPr marL="0" indent="0">
              <a:buNone/>
              <a:defRPr lang="en-US" dirty="0">
                <a:solidFill>
                  <a:schemeClr val="tx2"/>
                </a:solidFill>
              </a:defRPr>
            </a:lvl1pPr>
            <a:lvl2pPr marL="228600" indent="0">
              <a:buNone/>
              <a:defRPr lang="en-US" dirty="0">
                <a:solidFill>
                  <a:schemeClr val="tx2"/>
                </a:solidFill>
              </a:defRPr>
            </a:lvl2pPr>
            <a:lvl3pPr marL="457200" indent="0">
              <a:buNone/>
              <a:defRPr lang="en-US" dirty="0">
                <a:solidFill>
                  <a:schemeClr val="tx2"/>
                </a:solidFill>
              </a:defRPr>
            </a:lvl3pPr>
            <a:lvl4pPr marL="685800" indent="0">
              <a:buNone/>
              <a:defRPr lang="en-US" dirty="0">
                <a:solidFill>
                  <a:schemeClr val="tx2"/>
                </a:solidFill>
              </a:defRPr>
            </a:lvl4pPr>
            <a:lvl5pPr marL="914400" indent="0">
              <a:buNone/>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dirty="0"/>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2"/>
                </a:solidFill>
              </a:defRPr>
            </a:lvl1pPr>
          </a:lstStyle>
          <a:p>
            <a:fld id="{1F39104F-A6E3-4FB2-902A-A12FD9746726}" type="datetime1">
              <a:rPr lang="en-US" smtClean="0"/>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dirty="0"/>
          </a:p>
        </p:txBody>
      </p:sp>
      <p:cxnSp>
        <p:nvCxnSpPr>
          <p:cNvPr id="11" name="Straight Connector 10">
            <a:extLst>
              <a:ext uri="{FF2B5EF4-FFF2-40B4-BE49-F238E27FC236}">
                <a16:creationId xmlns:a16="http://schemas.microsoft.com/office/drawing/2014/main" id="{E2128EF9-7F8A-2F1B-41F7-2CA02A35CCA7}"/>
              </a:ext>
            </a:extLst>
          </p:cNvPr>
          <p:cNvCxnSpPr>
            <a:cxnSpLocks/>
          </p:cNvCxnSpPr>
          <p:nvPr/>
        </p:nvCxnSpPr>
        <p:spPr>
          <a:xfrm flipH="1">
            <a:off x="0" y="3191402"/>
            <a:ext cx="12192000" cy="0"/>
          </a:xfrm>
          <a:prstGeom prst="line">
            <a:avLst/>
          </a:prstGeom>
          <a:ln w="12700">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749010"/>
      </p:ext>
    </p:extLst>
  </p:cSld>
  <p:clrMapOvr>
    <a:overrideClrMapping bg1="lt1" tx1="dk1" bg2="lt2" tx2="dk2" accent1="accent1" accent2="accent2" accent3="accent3" accent4="accent4" accent5="accent5" accent6="accent6" hlink="hlink" folHlink="folHlink"/>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642" y="97104"/>
            <a:ext cx="4134357" cy="3331896"/>
          </a:xfrm>
        </p:spPr>
        <p:txBody>
          <a:bodyPr vert="horz" lIns="91440" tIns="45720" rIns="91440" bIns="45720" rtlCol="0" anchor="t">
            <a:normAutofit/>
          </a:bodyPr>
          <a:lstStyle>
            <a:lvl1pPr>
              <a:defRPr lang="en-US" sz="44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492488"/>
            <a:ext cx="3349751" cy="1411356"/>
          </a:xfrm>
        </p:spPr>
        <p:txBody>
          <a:bodyPr vert="horz" lIns="91440" tIns="45720" rIns="91440" bIns="45720" rtlCol="0" anchor="b">
            <a:normAutofit/>
          </a:bodyPr>
          <a:lstStyle>
            <a:lvl1pPr marL="0" indent="0">
              <a:buNone/>
              <a:defRPr lang="en-US" sz="1600" dirty="0"/>
            </a:lvl1pPr>
          </a:lstStyle>
          <a:p>
            <a:pPr lvl="0"/>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4373880" y="0"/>
            <a:ext cx="7818120"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56644" y="6338703"/>
            <a:ext cx="2196699" cy="365125"/>
          </a:xfrm>
        </p:spPr>
        <p:txBody>
          <a:bodyPr/>
          <a:lstStyle/>
          <a:p>
            <a:endParaRPr lang="en-US"/>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2383669" y="6338703"/>
            <a:ext cx="1392578" cy="365125"/>
          </a:xfrm>
        </p:spPr>
        <p:txBody>
          <a:bodyPr/>
          <a:lstStyle/>
          <a:p>
            <a:fld id="{710AE426-CBD1-49BA-A1DA-945CCEE2ED80}" type="datetimeFigureOut">
              <a:rPr lang="en-US" smtClean="0"/>
              <a:t>1/24/2026</a:t>
            </a:fld>
            <a:endParaRPr lang="en-US"/>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3776247" y="6342301"/>
            <a:ext cx="429207" cy="365125"/>
          </a:xfrm>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7581687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1709862"/>
            <a:ext cx="10963656" cy="4513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07742870"/>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428950" y="284481"/>
            <a:ext cx="4458249" cy="4320310"/>
          </a:xfrm>
        </p:spPr>
        <p:txBody>
          <a:bodyPr vert="horz" lIns="91440" tIns="45720" rIns="91440" bIns="45720" rtlCol="0" anchor="t">
            <a:normAutofit/>
          </a:bodyPr>
          <a:lstStyle>
            <a:lvl1pPr>
              <a:defRPr lang="en-US" sz="48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428950" y="4870174"/>
            <a:ext cx="3856735" cy="1033669"/>
          </a:xfrm>
        </p:spPr>
        <p:txBody>
          <a:bodyPr vert="horz" lIns="91440" tIns="45720" rIns="91440" bIns="45720" rtlCol="0" anchor="b">
            <a:normAutofit/>
          </a:bodyPr>
          <a:lstStyle>
            <a:lvl1pPr marL="0" indent="0">
              <a:buNone/>
              <a:defRPr lang="en-US" sz="1600" dirty="0"/>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0" y="0"/>
            <a:ext cx="7195675" cy="6858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428950" y="6343955"/>
            <a:ext cx="2100482" cy="365125"/>
          </a:xfrm>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18883" y="6343955"/>
            <a:ext cx="1475163" cy="365125"/>
          </a:xfrm>
        </p:spPr>
        <p:txBody>
          <a:bodyPr/>
          <a:lstStyle>
            <a:lvl1pPr>
              <a:defRPr>
                <a:solidFill>
                  <a:schemeClr val="tx1"/>
                </a:solidFill>
                <a:effectLst/>
              </a:defRPr>
            </a:lvl1p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23099144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846390" y="1411358"/>
            <a:ext cx="3888410" cy="2845567"/>
          </a:xfrm>
        </p:spPr>
        <p:txBody>
          <a:bodyPr vert="horz" lIns="91440" tIns="45720" rIns="91440" bIns="45720" rtlCol="0" anchor="b">
            <a:normAutofit/>
          </a:bodyPr>
          <a:lstStyle>
            <a:lvl1pPr>
              <a:defRPr lang="en-US" sz="44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846388" y="4403039"/>
            <a:ext cx="3888410" cy="1123122"/>
          </a:xfrm>
        </p:spPr>
        <p:txBody>
          <a:bodyPr vert="horz" lIns="91440" tIns="45720" rIns="91440" bIns="45720" rtlCol="0">
            <a:normAutofit/>
          </a:bodyPr>
          <a:lstStyle>
            <a:lvl1pPr marL="0" indent="0">
              <a:buNone/>
              <a:defRPr lang="en-US" sz="1600" dirty="0"/>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 y="0"/>
            <a:ext cx="7424272" cy="68580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846388" y="6343955"/>
            <a:ext cx="2100482" cy="365125"/>
          </a:xfrm>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767853" y="6343955"/>
            <a:ext cx="1475163" cy="365125"/>
          </a:xfrm>
        </p:spPr>
        <p:txBody>
          <a:bodyPr/>
          <a:lstStyle>
            <a:lvl1pPr>
              <a:defRPr>
                <a:solidFill>
                  <a:schemeClr val="tx1"/>
                </a:solidFill>
                <a:effectLst/>
              </a:defRPr>
            </a:lvl1p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296066" y="6343955"/>
            <a:ext cx="429207" cy="365125"/>
          </a:xfrm>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82804085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6" y="5201704"/>
            <a:ext cx="11213593" cy="786384"/>
          </a:xfrm>
        </p:spPr>
        <p:txBody>
          <a:bodyPr vert="horz" lIns="91440" tIns="45720" rIns="91440" bIns="45720" rtlCol="0" anchor="b">
            <a:normAutofit/>
          </a:bodyPr>
          <a:lstStyle>
            <a:lvl1pPr>
              <a:defRPr lang="en-US" sz="40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6" y="5971760"/>
            <a:ext cx="11213593" cy="365125"/>
          </a:xfrm>
        </p:spPr>
        <p:txBody>
          <a:bodyPr vert="horz" lIns="91440" tIns="45720" rIns="91440" bIns="45720" rtlCol="0">
            <a:normAutofit/>
          </a:bodyPr>
          <a:lstStyle>
            <a:lvl1pPr marL="0" indent="0">
              <a:buNone/>
              <a:defRPr lang="en-US" sz="1600" dirty="0"/>
            </a:lvl1pPr>
          </a:lstStyle>
          <a:p>
            <a:pPr lvl="0"/>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4986425"/>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endParaRPr lang="en-US"/>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710AE426-CBD1-49BA-A1DA-945CCEE2ED80}" type="datetimeFigureOut">
              <a:rPr lang="en-US" smtClean="0"/>
              <a:t>1/24/2026</a:t>
            </a:fld>
            <a:endParaRPr lang="en-US"/>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56121913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391" y="82209"/>
            <a:ext cx="10280809" cy="4572000"/>
          </a:xfrm>
        </p:spPr>
        <p:txBody>
          <a:bodyPr vert="horz" lIns="91440" tIns="45720" rIns="91440" bIns="45720" rtlCol="0" anchor="t">
            <a:normAutofit/>
          </a:bodyPr>
          <a:lstStyle>
            <a:lvl1pPr>
              <a:defRPr lang="en-US" sz="78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6" y="4800600"/>
            <a:ext cx="7083554" cy="1093304"/>
          </a:xfrm>
        </p:spPr>
        <p:txBody>
          <a:bodyPr vert="horz" lIns="91440" tIns="45720" rIns="91440" bIns="45720" rtlCol="0" anchor="b">
            <a:normAutofit/>
          </a:bodyPr>
          <a:lstStyle>
            <a:lvl1pPr marL="0" indent="0">
              <a:buNone/>
              <a:defRPr lang="en-US" sz="16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61038804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7" y="1143000"/>
            <a:ext cx="8683753" cy="3095149"/>
          </a:xfrm>
        </p:spPr>
        <p:txBody>
          <a:bodyPr vert="horz" lIns="91440" tIns="45720" rIns="91440" bIns="45720" rtlCol="0" anchor="b">
            <a:normAutofit/>
          </a:bodyPr>
          <a:lstStyle>
            <a:lvl1pPr>
              <a:defRPr lang="en-US" sz="60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7" y="4498848"/>
            <a:ext cx="6881457" cy="1014984"/>
          </a:xfrm>
        </p:spPr>
        <p:txBody>
          <a:bodyPr vert="horz" lIns="91440" tIns="45720" rIns="91440" bIns="45720" rtlCol="0">
            <a:normAutofit/>
          </a:bodyPr>
          <a:lstStyle>
            <a:lvl1pPr marL="0" indent="0">
              <a:buNone/>
              <a:defRPr lang="en-US" sz="18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6343955"/>
            <a:ext cx="2805405" cy="365125"/>
          </a:xfrm>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221509" y="6343955"/>
            <a:ext cx="2875064" cy="365125"/>
          </a:xfrm>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8484457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tent with Picture 17">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3A8EAE1-78C6-0829-9C7B-07BF40315667}"/>
              </a:ext>
              <a:ext uri="{C183D7F6-B498-43B3-948B-1728B52AA6E4}">
                <adec:decorative xmlns:adec="http://schemas.microsoft.com/office/drawing/2017/decorative" val="1"/>
              </a:ext>
            </a:extLst>
          </p:cNvPr>
          <p:cNvCxnSpPr>
            <a:cxnSpLocks/>
          </p:cNvCxnSpPr>
          <p:nvPr/>
        </p:nvCxnSpPr>
        <p:spPr>
          <a:xfrm>
            <a:off x="11506200" y="637890"/>
            <a:ext cx="0" cy="557241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0"/>
            <a:ext cx="4114801" cy="4114801"/>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002086" y="3666528"/>
            <a:ext cx="3282166" cy="1896071"/>
          </a:xfrm>
        </p:spPr>
        <p:txBody>
          <a:bodyPr lIns="137160" tIns="137160"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680337" y="1136232"/>
            <a:ext cx="5777888" cy="4761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9701783" y="640080"/>
            <a:ext cx="1911096" cy="410486"/>
          </a:xfrm>
        </p:spPr>
        <p:txBody>
          <a:bodyPr anchor="t"/>
          <a:lstStyle>
            <a:lvl1pPr algn="r">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rot="5400000">
            <a:off x="10874790" y="5197321"/>
            <a:ext cx="1289031" cy="365120"/>
          </a:xfrm>
          <a:solidFill>
            <a:schemeClr val="bg1"/>
          </a:solidFill>
        </p:spPr>
        <p:txBody>
          <a:bodyPr rIns="182880"/>
          <a:lstStyle/>
          <a:p>
            <a:fld id="{C26E53DC-2C2B-436E-8F81-6F56D67B2094}"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155814745"/>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391" y="82209"/>
            <a:ext cx="9899809" cy="4572000"/>
          </a:xfrm>
        </p:spPr>
        <p:txBody>
          <a:bodyPr vert="horz" lIns="91440" tIns="45720" rIns="91440" bIns="45720" rtlCol="0" anchor="t">
            <a:normAutofit/>
          </a:bodyPr>
          <a:lstStyle>
            <a:lvl1pPr>
              <a:defRPr lang="en-US" sz="70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6" y="4800600"/>
            <a:ext cx="7083554" cy="1093304"/>
          </a:xfrm>
        </p:spPr>
        <p:txBody>
          <a:bodyPr vert="horz" lIns="91440" tIns="45720" rIns="91440" bIns="45720" rtlCol="0" anchor="b">
            <a:normAutofit/>
          </a:bodyPr>
          <a:lstStyle>
            <a:lvl1pPr marL="0" indent="0">
              <a:buNone/>
              <a:defRPr lang="en-US" sz="1600"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5065947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 preserve="1">
  <p:cSld name="Titl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752600" y="1447800"/>
            <a:ext cx="8686800" cy="2491655"/>
          </a:xfrm>
        </p:spPr>
        <p:txBody>
          <a:bodyPr anchor="b">
            <a:normAutofit/>
          </a:bodyP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8"/>
            <a:ext cx="7588155" cy="1029310"/>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9469342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C53C90-8C33-0C80-CBD4-B3BEE604E231}"/>
              </a:ext>
            </a:extLst>
          </p:cNvPr>
          <p:cNvSpPr>
            <a:spLocks noGrp="1"/>
          </p:cNvSpPr>
          <p:nvPr>
            <p:ph type="title"/>
          </p:nvPr>
        </p:nvSpPr>
        <p:spPr>
          <a:xfrm>
            <a:off x="111758" y="1869103"/>
            <a:ext cx="9337042" cy="4906929"/>
          </a:xfrm>
        </p:spPr>
        <p:txBody>
          <a:bodyPr>
            <a:normAutofit/>
          </a:bodyPr>
          <a:lstStyle>
            <a:lvl1pPr>
              <a:defRPr sz="7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12647" y="137388"/>
            <a:ext cx="2805405" cy="365125"/>
          </a:xfrm>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93929" y="137388"/>
            <a:ext cx="2202644" cy="365125"/>
          </a:xfrm>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47096" y="137388"/>
            <a:ext cx="429207" cy="365125"/>
          </a:xfrm>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7869440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65111" y="105196"/>
            <a:ext cx="9023561" cy="2113392"/>
          </a:xfrm>
        </p:spPr>
        <p:txBody>
          <a:bodyPr anchor="t">
            <a:normAutofit/>
          </a:bodyPr>
          <a:lstStyle>
            <a:lvl1pPr>
              <a:defRPr sz="7200"/>
            </a:lvl1pPr>
          </a:lstStyle>
          <a:p>
            <a:r>
              <a:rPr lang="en-US" dirty="0"/>
              <a:t>Agenda</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484255"/>
            <a:ext cx="8467558" cy="3539514"/>
          </a:xfrm>
        </p:spPr>
        <p:txBody>
          <a:bodyPr>
            <a:normAutofit/>
          </a:bodyPr>
          <a:lstStyle>
            <a:lvl1pPr marL="457200" indent="-457200">
              <a:buFont typeface="+mj-lt"/>
              <a:buAutoNum type="arabicPeriod"/>
              <a:defRPr sz="1800"/>
            </a:lvl1pPr>
            <a:lvl2pPr marL="685800" indent="-457200">
              <a:buFont typeface="+mj-lt"/>
              <a:buAutoNum type="arabicPeriod"/>
              <a:defRPr sz="1600"/>
            </a:lvl2pPr>
            <a:lvl3pPr marL="800100" indent="-342900">
              <a:buFont typeface="+mj-lt"/>
              <a:buAutoNum type="arabicPeriod"/>
              <a:defRPr sz="1400"/>
            </a:lvl3pPr>
            <a:lvl4pPr marL="1028700" indent="-342900">
              <a:buFont typeface="+mj-lt"/>
              <a:buAutoNum type="arabicPeriod"/>
              <a:defRPr sz="1400"/>
            </a:lvl4pPr>
            <a:lvl5pPr marL="1257300" indent="-342900">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288453371"/>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4641011" y="73742"/>
            <a:ext cx="6863496" cy="2220726"/>
          </a:xfrm>
        </p:spPr>
        <p:txBody>
          <a:bodyPr anchor="t">
            <a:normAutofit/>
          </a:bodyPr>
          <a:lstStyle>
            <a:lvl1pPr>
              <a:defRPr sz="7200"/>
            </a:lvl1pPr>
          </a:lstStyle>
          <a:p>
            <a:r>
              <a:rPr lang="en-US" dirty="0"/>
              <a:t>Agenda</a:t>
            </a:r>
          </a:p>
        </p:txBody>
      </p:sp>
      <p:sp>
        <p:nvSpPr>
          <p:cNvPr id="10" name="Picture Placeholder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 y="0"/>
            <a:ext cx="4565591" cy="6858000"/>
          </a:xfrm>
          <a:custGeom>
            <a:avLst/>
            <a:gdLst>
              <a:gd name="connsiteX0" fmla="*/ 0 w 4565591"/>
              <a:gd name="connsiteY0" fmla="*/ 0 h 6858000"/>
              <a:gd name="connsiteX1" fmla="*/ 4565591 w 4565591"/>
              <a:gd name="connsiteY1" fmla="*/ 0 h 6858000"/>
              <a:gd name="connsiteX2" fmla="*/ 4565591 w 4565591"/>
              <a:gd name="connsiteY2" fmla="*/ 6858000 h 6858000"/>
              <a:gd name="connsiteX3" fmla="*/ 0 w 45655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5591" h="6858000">
                <a:moveTo>
                  <a:pt x="0" y="0"/>
                </a:moveTo>
                <a:lnTo>
                  <a:pt x="4565591" y="0"/>
                </a:lnTo>
                <a:lnTo>
                  <a:pt x="4565591"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588000" y="2726267"/>
            <a:ext cx="5916507" cy="3436789"/>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5588000" y="6343955"/>
            <a:ext cx="2985400" cy="365125"/>
          </a:xfrm>
        </p:spPr>
        <p:txBody>
          <a:bodyPr/>
          <a:lstStyle/>
          <a:p>
            <a:endParaRPr lang="en-US"/>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535886" y="6343955"/>
            <a:ext cx="1553108" cy="365125"/>
          </a:xfrm>
        </p:spPr>
        <p:txBody>
          <a:body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147096" y="6343955"/>
            <a:ext cx="429207" cy="365125"/>
          </a:xfrm>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84029003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2790911" y="2133600"/>
            <a:ext cx="6623436" cy="1070776"/>
          </a:xfrm>
        </p:spPr>
        <p:txBody>
          <a:bodyPr anchor="b">
            <a:normAutofit/>
          </a:bodyPr>
          <a:lstStyle>
            <a:lvl1pPr algn="ctr">
              <a:defRPr sz="28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3768786" y="3335364"/>
            <a:ext cx="4659735" cy="1645198"/>
          </a:xfrm>
        </p:spPr>
        <p:txBody>
          <a:bodyPr/>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2396549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47537" y="1731332"/>
            <a:ext cx="3493858" cy="3456894"/>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727014"/>
            <a:ext cx="4956175" cy="3461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229070736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388700"/>
            <a:ext cx="3923455" cy="4083580"/>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156011" y="1389134"/>
            <a:ext cx="6045390" cy="4083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2695149097"/>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1050111"/>
            <a:ext cx="3496147" cy="4940661"/>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800600" y="1050111"/>
            <a:ext cx="6775703" cy="49406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04656421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6" y="707549"/>
            <a:ext cx="3349754" cy="2721451"/>
          </a:xfrm>
        </p:spPr>
        <p:txBody>
          <a:bodyPr vert="horz" lIns="91440" tIns="45720" rIns="91440" bIns="45720" rtlCol="0" anchor="t">
            <a:normAutofit/>
          </a:bodyPr>
          <a:lstStyle>
            <a:lvl1pPr>
              <a:defRPr lang="en-US" sz="2500" dirty="0"/>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648200" y="708184"/>
            <a:ext cx="6928103" cy="55148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24067126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0" y="1"/>
            <a:ext cx="4800600" cy="4822372"/>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1002085" y="4374100"/>
            <a:ext cx="3897905" cy="1380814"/>
          </a:xfrm>
        </p:spPr>
        <p:txBody>
          <a:bodyPr lIns="137160" tIns="137160" anchor="t"/>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5389516" y="685800"/>
            <a:ext cx="5430884" cy="5204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2974" y="6029867"/>
            <a:ext cx="1911096" cy="365126"/>
          </a:xfrm>
          <a:solidFill>
            <a:schemeClr val="bg1"/>
          </a:solidFill>
        </p:spPr>
        <p:txBody>
          <a:bodyPr anchor="ctr"/>
          <a:lstStyle>
            <a:lvl1pPr algn="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9576" cy="365125"/>
          </a:xfrm>
          <a:solidFill>
            <a:schemeClr val="bg1"/>
          </a:solidFill>
        </p:spPr>
        <p:txBody>
          <a:bodyPr/>
          <a:lstStyle/>
          <a:p>
            <a:fld id="{A25B1B0E-4CBA-421A-9FF9-BD907EE313C7}"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34887226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156011" y="612648"/>
            <a:ext cx="6426389" cy="1143000"/>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14" name="Picture Placeholder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0" y="1"/>
            <a:ext cx="4560454" cy="6858000"/>
          </a:xfrm>
          <a:custGeom>
            <a:avLst/>
            <a:gdLst>
              <a:gd name="connsiteX0" fmla="*/ 0 w 4560454"/>
              <a:gd name="connsiteY0" fmla="*/ 0 h 6858000"/>
              <a:gd name="connsiteX1" fmla="*/ 4560454 w 4560454"/>
              <a:gd name="connsiteY1" fmla="*/ 0 h 6858000"/>
              <a:gd name="connsiteX2" fmla="*/ 4560454 w 4560454"/>
              <a:gd name="connsiteY2" fmla="*/ 6858000 h 6858000"/>
              <a:gd name="connsiteX3" fmla="*/ 0 w 4560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0454" h="6858000">
                <a:moveTo>
                  <a:pt x="0" y="0"/>
                </a:moveTo>
                <a:lnTo>
                  <a:pt x="4560454" y="0"/>
                </a:lnTo>
                <a:lnTo>
                  <a:pt x="4560454"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157368" y="1978488"/>
            <a:ext cx="6418935" cy="4285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5156010" y="6343955"/>
            <a:ext cx="3364903" cy="365125"/>
          </a:xfrm>
        </p:spPr>
        <p:txBody>
          <a:bodyPr/>
          <a:lstStyle/>
          <a:p>
            <a:endParaRPr lang="en-US"/>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9030713" y="6343955"/>
            <a:ext cx="2060808" cy="365125"/>
          </a:xfrm>
        </p:spPr>
        <p:txBody>
          <a:bodyPr/>
          <a:lstStyle/>
          <a:p>
            <a:fld id="{710AE426-CBD1-49BA-A1DA-945CCEE2ED80}" type="datetimeFigureOut">
              <a:rPr lang="en-US" smtClean="0"/>
              <a:t>1/24/2026</a:t>
            </a:fld>
            <a:endParaRPr lang="en-US"/>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147096" y="6343955"/>
            <a:ext cx="429207" cy="365125"/>
          </a:xfrm>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503967788"/>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609600"/>
            <a:ext cx="6339541" cy="1143000"/>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975104"/>
            <a:ext cx="6339414" cy="4228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612774" y="6346865"/>
            <a:ext cx="2805405" cy="365125"/>
          </a:xfrm>
        </p:spPr>
        <p:txBody>
          <a:bodyPr/>
          <a:lstStyle/>
          <a:p>
            <a:endParaRPr lang="en-US"/>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4886895" y="6346865"/>
            <a:ext cx="1607270" cy="365125"/>
          </a:xfrm>
        </p:spPr>
        <p:txBody>
          <a:bodyPr/>
          <a:lstStyle/>
          <a:p>
            <a:fld id="{710AE426-CBD1-49BA-A1DA-945CCEE2ED80}" type="datetimeFigureOut">
              <a:rPr lang="en-US" smtClean="0"/>
              <a:t>1/24/2026</a:t>
            </a:fld>
            <a:endParaRPr lang="en-US"/>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530932" y="6346865"/>
            <a:ext cx="429207" cy="365125"/>
          </a:xfrm>
        </p:spPr>
        <p:txBody>
          <a:bodyPr/>
          <a:lstStyle/>
          <a:p>
            <a:fld id="{0B3A8078-5A32-4B09-ABA5-7ABEFD22E08A}"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624831" y="0"/>
            <a:ext cx="4567169"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709118279"/>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8" y="474177"/>
            <a:ext cx="6950232" cy="932688"/>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023360"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1627632"/>
            <a:ext cx="6950232" cy="468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4632168" y="6343955"/>
            <a:ext cx="3422906" cy="365125"/>
          </a:xfrm>
        </p:spPr>
        <p:txBody>
          <a:bodyPr/>
          <a:lstStyle/>
          <a:p>
            <a:endParaRPr lang="en-US"/>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8945699" y="6343955"/>
            <a:ext cx="2150873" cy="365125"/>
          </a:xfrm>
        </p:spPr>
        <p:txBody>
          <a:bodyPr/>
          <a:lstStyle/>
          <a:p>
            <a:fld id="{710AE426-CBD1-49BA-A1DA-945CCEE2ED80}" type="datetimeFigureOut">
              <a:rPr lang="en-US" smtClean="0"/>
              <a:t>1/24/2026</a:t>
            </a:fld>
            <a:endParaRPr lang="en-US"/>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147096" y="6343955"/>
            <a:ext cx="429207" cy="365125"/>
          </a:xfrm>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426481924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475488"/>
            <a:ext cx="6858000" cy="932688"/>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627632"/>
            <a:ext cx="6858000" cy="4535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6870"/>
            <a:ext cx="2805405" cy="365125"/>
          </a:xfrm>
        </p:spPr>
        <p:txBody>
          <a:bodyPr/>
          <a:lstStyle/>
          <a:p>
            <a:endParaRPr lang="en-US"/>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4115853" y="6346870"/>
            <a:ext cx="2925587" cy="365125"/>
          </a:xfrm>
        </p:spPr>
        <p:txBody>
          <a:bodyPr/>
          <a:lstStyle/>
          <a:p>
            <a:fld id="{710AE426-CBD1-49BA-A1DA-945CCEE2ED80}" type="datetimeFigureOut">
              <a:rPr lang="en-US" smtClean="0"/>
              <a:t>1/24/2026</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346870"/>
            <a:ext cx="429207" cy="365125"/>
          </a:xfrm>
        </p:spPr>
        <p:txBody>
          <a:bodyPr/>
          <a:lstStyle/>
          <a:p>
            <a:fld id="{0B3A8078-5A32-4B09-ABA5-7ABEFD22E08A}"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8091732" y="0"/>
            <a:ext cx="4100267"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02699462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423332"/>
            <a:ext cx="4477512" cy="1328932"/>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6492240"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9" y="1975104"/>
            <a:ext cx="4477512" cy="42825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104889" y="6343955"/>
            <a:ext cx="2105099" cy="365125"/>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375067" y="6343955"/>
            <a:ext cx="1772029" cy="365125"/>
          </a:xfrm>
        </p:spPr>
        <p:txBody>
          <a:bodyPr/>
          <a:lstStyle>
            <a:lvl1pPr>
              <a:defRPr>
                <a:solidFill>
                  <a:schemeClr val="tx1"/>
                </a:solidFill>
                <a:effectLst/>
              </a:defRPr>
            </a:lvl1p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50937308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9" y="420623"/>
            <a:ext cx="4494189" cy="1325880"/>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1975104"/>
            <a:ext cx="4494063" cy="41569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2776" y="6343955"/>
            <a:ext cx="2098620" cy="365125"/>
          </a:xfrm>
        </p:spPr>
        <p:txBody>
          <a:bodyPr/>
          <a:lstStyle>
            <a:lvl1pPr>
              <a:defRPr>
                <a:solidFill>
                  <a:schemeClr val="tx1"/>
                </a:solidFill>
                <a:effectLst/>
              </a:defRPr>
            </a:lvl1p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213651" y="6343955"/>
            <a:ext cx="1573037" cy="365125"/>
          </a:xfrm>
        </p:spPr>
        <p:txBody>
          <a:body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796658" y="6343955"/>
            <a:ext cx="429207" cy="365125"/>
          </a:xfrm>
        </p:spPr>
        <p:txBody>
          <a:bodyPr/>
          <a:lstStyle>
            <a:lvl1pPr>
              <a:defRPr>
                <a:solidFill>
                  <a:schemeClr val="tx1"/>
                </a:solidFill>
                <a:effectLst/>
              </a:defRPr>
            </a:lvl1pPr>
          </a:lstStyle>
          <a:p>
            <a:fld id="{0B3A8078-5A32-4B09-ABA5-7ABEFD22E08A}"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658928" y="0"/>
            <a:ext cx="6533072"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18713098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27848" y="425503"/>
            <a:ext cx="3657600" cy="1667226"/>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7296028"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927848" y="2315569"/>
            <a:ext cx="3657600" cy="38546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7918704" y="6343955"/>
            <a:ext cx="2300050" cy="365125"/>
          </a:xfrm>
        </p:spPr>
        <p:txBody>
          <a:bodyPr/>
          <a:lstStyle/>
          <a:p>
            <a:endParaRPr lang="en-US"/>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224724" y="6343955"/>
            <a:ext cx="922372" cy="365125"/>
          </a:xfrm>
        </p:spPr>
        <p:txBody>
          <a:bodyPr/>
          <a:lstStyle/>
          <a:p>
            <a:fld id="{710AE426-CBD1-49BA-A1DA-945CCEE2ED80}" type="datetimeFigureOut">
              <a:rPr lang="en-US" smtClean="0"/>
              <a:t>1/24/2026</a:t>
            </a:fld>
            <a:endParaRPr lang="en-US"/>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147096" y="6343955"/>
            <a:ext cx="429207" cy="365125"/>
          </a:xfrm>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417545305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697" y="429768"/>
            <a:ext cx="3657600" cy="1667226"/>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5823" y="2315569"/>
            <a:ext cx="3657600" cy="3814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615697" y="6343955"/>
            <a:ext cx="1637337" cy="365125"/>
          </a:xfrm>
        </p:spPr>
        <p:txBody>
          <a:bodyPr/>
          <a:lstStyle/>
          <a:p>
            <a:endParaRPr lang="en-US"/>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2703447" y="6343955"/>
            <a:ext cx="949766" cy="365125"/>
          </a:xfrm>
        </p:spPr>
        <p:txBody>
          <a:bodyPr/>
          <a:lstStyle/>
          <a:p>
            <a:fld id="{710AE426-CBD1-49BA-A1DA-945CCEE2ED80}" type="datetimeFigureOut">
              <a:rPr lang="en-US" smtClean="0"/>
              <a:t>1/24/2026</a:t>
            </a:fld>
            <a:endParaRPr lang="en-US"/>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3653213" y="6343955"/>
            <a:ext cx="429207" cy="365125"/>
          </a:xfrm>
        </p:spPr>
        <p:txBody>
          <a:bodyPr/>
          <a:lstStyle/>
          <a:p>
            <a:fld id="{0B3A8078-5A32-4B09-ABA5-7ABEFD22E08A}" type="slidenum">
              <a:rPr lang="en-US" smtClean="0"/>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895088" y="0"/>
            <a:ext cx="7296912"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72713063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888061" y="929554"/>
            <a:ext cx="2699254" cy="1858941"/>
          </a:xfrm>
        </p:spPr>
        <p:txBody>
          <a:bodyPr vert="horz" lIns="91440" tIns="45720" rIns="91440" bIns="45720" rtlCol="0" anchor="b">
            <a:normAutofit/>
          </a:bodyPr>
          <a:lstStyle>
            <a:lvl1pPr>
              <a:defRPr lang="en-US" sz="2500" dirty="0"/>
            </a:lvl1pPr>
          </a:lstStyle>
          <a:p>
            <a:pPr lvl="0"/>
            <a:r>
              <a:rPr lang="en-US"/>
              <a:t>Click to edit Master title style</a:t>
            </a:r>
            <a:endParaRPr lang="en-US" dirty="0"/>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0"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889055" y="3011335"/>
            <a:ext cx="2693346"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88061" y="6343955"/>
            <a:ext cx="1404460" cy="365125"/>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292522" y="6343955"/>
            <a:ext cx="854573" cy="365125"/>
          </a:xfrm>
        </p:spPr>
        <p:txBody>
          <a:bodyPr/>
          <a:lstStyle>
            <a:lvl1pPr>
              <a:defRPr>
                <a:solidFill>
                  <a:schemeClr val="tx1"/>
                </a:solidFill>
                <a:effectLst/>
              </a:defRPr>
            </a:lvl1p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7096" y="6343955"/>
            <a:ext cx="429207" cy="365125"/>
          </a:xfrm>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2518477908"/>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697" y="929554"/>
            <a:ext cx="2699254" cy="1858941"/>
          </a:xfrm>
        </p:spPr>
        <p:txBody>
          <a:bodyPr vert="horz" lIns="91440" tIns="45720" rIns="91440" bIns="45720" rtlCol="0" anchor="b">
            <a:normAutofit/>
          </a:bodyPr>
          <a:lstStyle>
            <a:lvl1pPr>
              <a:defRPr lang="en-US" sz="2500" dirty="0"/>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6691" y="3011335"/>
            <a:ext cx="2693346"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5697" y="6343955"/>
            <a:ext cx="1404460" cy="365125"/>
          </a:xfrm>
        </p:spPr>
        <p:txBody>
          <a:bodyPr/>
          <a:lstStyle/>
          <a:p>
            <a:endParaRPr lang="en-US"/>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606165" y="6343955"/>
            <a:ext cx="1597578" cy="365125"/>
          </a:xfrm>
        </p:spPr>
        <p:txBody>
          <a:bodyPr/>
          <a:lstStyle>
            <a:lvl1pPr>
              <a:defRPr>
                <a:solidFill>
                  <a:schemeClr val="tx1"/>
                </a:solidFill>
                <a:effectLst/>
              </a:defRPr>
            </a:lvl1p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203743" y="6343955"/>
            <a:ext cx="429207" cy="365125"/>
          </a:xfrm>
        </p:spPr>
        <p:txBody>
          <a:bodyPr/>
          <a:lstStyle/>
          <a:p>
            <a:fld id="{0B3A8078-5A32-4B09-ABA5-7ABEFD22E08A}" type="slidenum">
              <a:rPr lang="en-US" smtClean="0"/>
              <a:t>‹#›</a:t>
            </a:fld>
            <a:endParaRPr lang="en-US"/>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3865677"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2535951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C4281C-DEF6-4D7C-EC36-131C16834D5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9B7AE09E-7342-F8D6-76B9-3191D2C214A6}"/>
              </a:ext>
              <a:ext uri="{C183D7F6-B498-43B3-948B-1728B52AA6E4}">
                <adec:decorative xmlns:adec="http://schemas.microsoft.com/office/drawing/2017/decorative" val="1"/>
              </a:ext>
            </a:extLst>
          </p:cNvPr>
          <p:cNvCxnSpPr>
            <a:cxnSpLocks/>
          </p:cNvCxnSpPr>
          <p:nvPr/>
        </p:nvCxnSpPr>
        <p:spPr>
          <a:xfrm>
            <a:off x="11502895" y="1090397"/>
            <a:ext cx="0" cy="4396003"/>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FD120947-D69A-84F3-7617-0239E8E5C7F8}"/>
              </a:ext>
              <a:ext uri="{C183D7F6-B498-43B3-948B-1728B52AA6E4}">
                <adec:decorative xmlns:adec="http://schemas.microsoft.com/office/drawing/2017/decorative" val="0"/>
              </a:ext>
            </a:extLst>
          </p:cNvPr>
          <p:cNvSpPr>
            <a:spLocks noGrp="1"/>
          </p:cNvSpPr>
          <p:nvPr>
            <p:ph type="pic" sz="quarter" idx="13" hasCustomPrompt="1"/>
          </p:nvPr>
        </p:nvSpPr>
        <p:spPr>
          <a:xfrm>
            <a:off x="-791" y="1371600"/>
            <a:ext cx="6706392" cy="54864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4133850" y="685799"/>
            <a:ext cx="6373670" cy="2743201"/>
          </a:xfrm>
          <a:solidFill>
            <a:schemeClr val="bg2"/>
          </a:solidFill>
        </p:spPr>
        <p:txBody>
          <a:bodyPr vert="horz" lIns="182880" tIns="45720" rIns="91440" bIns="91440" rtlCol="0" anchor="b">
            <a:normAutofit/>
          </a:bodyPr>
          <a:lstStyle>
            <a:lvl1pPr>
              <a:lnSpc>
                <a:spcPct val="80000"/>
              </a:lnSpc>
              <a:defRPr lang="en-US" sz="680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7500457" y="5570290"/>
            <a:ext cx="4114799" cy="699518"/>
          </a:xfrm>
        </p:spPr>
        <p:txBody>
          <a:bodyPr vert="horz" lIns="91440" tIns="45720" rIns="91440" bIns="45720" rtlCol="0" anchor="b">
            <a:normAutofit/>
          </a:bodyPr>
          <a:lstStyle>
            <a:lvl1pPr marL="0" indent="0" algn="r">
              <a:buNone/>
              <a:defRPr lang="en-US" sz="1600" cap="all" baseline="0" dirty="0">
                <a:solidFill>
                  <a:schemeClr val="accent3">
                    <a:lumMod val="75000"/>
                  </a:schemeClr>
                </a:solidFill>
                <a:latin typeface="+mj-lt"/>
              </a:defRPr>
            </a:lvl1pPr>
          </a:lstStyle>
          <a:p>
            <a:pPr lvl="0"/>
            <a:r>
              <a:rPr lang="en-US"/>
              <a:t>Click to edit Master subtitle style</a:t>
            </a:r>
            <a:endParaRPr lang="en-US" dirty="0"/>
          </a:p>
        </p:txBody>
      </p:sp>
      <p:sp>
        <p:nvSpPr>
          <p:cNvPr id="6" name="Slide Number Placeholder 5">
            <a:extLst>
              <a:ext uri="{FF2B5EF4-FFF2-40B4-BE49-F238E27FC236}">
                <a16:creationId xmlns:a16="http://schemas.microsoft.com/office/drawing/2014/main" id="{B945FE83-3A40-27CC-D68D-E889297B8CA2}"/>
              </a:ext>
            </a:extLst>
          </p:cNvPr>
          <p:cNvSpPr>
            <a:spLocks noGrp="1"/>
          </p:cNvSpPr>
          <p:nvPr>
            <p:ph type="sldNum" sz="quarter" idx="14"/>
          </p:nvPr>
        </p:nvSpPr>
        <p:spPr>
          <a:xfrm>
            <a:off x="145716" y="508084"/>
            <a:ext cx="429372" cy="365125"/>
          </a:xfrm>
          <a:noFill/>
        </p:spPr>
        <p:txBody>
          <a:bodyPr/>
          <a:lstStyle/>
          <a:p>
            <a:fld id="{27F8DDA4-3B80-4E8A-A8F5-521F73BF9127}" type="slidenum">
              <a:rPr lang="en-US" smtClean="0"/>
              <a:t>‹#›</a:t>
            </a:fld>
            <a:endParaRPr lang="en-US"/>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a:off x="603663" y="508084"/>
            <a:ext cx="1203320" cy="365125"/>
          </a:xfrm>
          <a:solidFill>
            <a:schemeClr val="bg2"/>
          </a:solidFill>
        </p:spPr>
        <p:txBody>
          <a:bodyPr/>
          <a:lstStyle>
            <a:lvl1pPr algn="l">
              <a:defRPr/>
            </a:lvl1pPr>
          </a:lstStyle>
          <a:p>
            <a:fld id="{D666FC17-48E9-4EB3-BB0E-C81F4FBF1D65}" type="datetime1">
              <a:rPr lang="en-US" smtClean="0"/>
              <a:t>1/24/2026</a:t>
            </a:fld>
            <a:endParaRPr lang="en-US"/>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10134603" y="612063"/>
            <a:ext cx="1487296" cy="478334"/>
          </a:xfrm>
          <a:solidFill>
            <a:schemeClr val="bg2"/>
          </a:solidFill>
        </p:spPr>
        <p:txBody>
          <a:bodyPr anchor="t"/>
          <a:lstStyle>
            <a:lvl1pPr algn="r">
              <a:defRPr sz="1050"/>
            </a:lvl1pPr>
          </a:lstStyle>
          <a:p>
            <a:r>
              <a:rPr lang="en-US"/>
              <a:t>Sample Footer Text</a:t>
            </a:r>
          </a:p>
        </p:txBody>
      </p:sp>
    </p:spTree>
    <p:extLst>
      <p:ext uri="{BB962C8B-B14F-4D97-AF65-F5344CB8AC3E}">
        <p14:creationId xmlns:p14="http://schemas.microsoft.com/office/powerpoint/2010/main" val="29632746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495138" y="551542"/>
            <a:ext cx="3737426" cy="1490472"/>
          </a:xfrm>
        </p:spPr>
        <p:txBody>
          <a:bodyPr lIns="137160" tIns="137160" anchor="t"/>
          <a:lstStyle>
            <a:lvl1pP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B95E85AE-6D30-80EB-DDF8-337E49DD6E5B}"/>
              </a:ext>
            </a:extLst>
          </p:cNvPr>
          <p:cNvSpPr>
            <a:spLocks noGrp="1"/>
          </p:cNvSpPr>
          <p:nvPr>
            <p:ph type="pic" sz="quarter" idx="13" hasCustomPrompt="1"/>
          </p:nvPr>
        </p:nvSpPr>
        <p:spPr>
          <a:xfrm>
            <a:off x="685800" y="2057400"/>
            <a:ext cx="3429000" cy="4152900"/>
          </a:xfrm>
          <a:blipFill>
            <a:blip r:embed="rId2">
              <a:alphaModFix amt="7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4681057" y="595083"/>
            <a:ext cx="6981749" cy="5303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BB460515-4779-2CA9-5335-1F4AD158B79D}"/>
              </a:ext>
              <a:ext uri="{C183D7F6-B498-43B3-948B-1728B52AA6E4}">
                <adec:decorative xmlns:adec="http://schemas.microsoft.com/office/drawing/2017/decorative" val="1"/>
              </a:ext>
            </a:extLst>
          </p:cNvPr>
          <p:cNvCxnSpPr>
            <a:cxnSpLocks/>
          </p:cNvCxnSpPr>
          <p:nvPr/>
        </p:nvCxnSpPr>
        <p:spPr>
          <a:xfrm>
            <a:off x="4800600" y="6210300"/>
            <a:ext cx="6705600"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4681058" y="6029868"/>
            <a:ext cx="2024542" cy="365125"/>
          </a:xfrm>
        </p:spPr>
        <p:txBody>
          <a:body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75034" cy="365125"/>
          </a:xfrm>
        </p:spPr>
        <p:txBody>
          <a:bodyPr/>
          <a:lstStyle/>
          <a:p>
            <a:fld id="{1A3891DC-7E15-43B5-BCFB-370696C30398}"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49987196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5012268"/>
            <a:ext cx="4019522" cy="1127275"/>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4635132"/>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156009" y="5012267"/>
            <a:ext cx="6426391" cy="124157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151293068"/>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4162318"/>
            <a:ext cx="3044954" cy="1892808"/>
          </a:xfrm>
        </p:spPr>
        <p:txBody>
          <a:bodyPr vert="horz" lIns="91440" tIns="45720" rIns="91440" bIns="45720" rtlCol="0" anchor="t">
            <a:normAutofit/>
          </a:bodyPr>
          <a:lstStyle>
            <a:lvl1pPr>
              <a:defRPr lang="en-US" sz="2500" dirty="0"/>
            </a:lvl1pPr>
          </a:lstStyle>
          <a:p>
            <a:pPr lvl="0"/>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77827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22370" y="4162318"/>
            <a:ext cx="7460029" cy="2091525"/>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19645104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3712508"/>
            <a:ext cx="3014218" cy="2019782"/>
          </a:xfrm>
        </p:spPr>
        <p:txBody>
          <a:bodyPr vert="horz" lIns="91440" tIns="45720" rIns="91440" bIns="45720" rtlCol="0" anchor="t">
            <a:normAutofit/>
          </a:bodyPr>
          <a:lstStyle>
            <a:lvl1pPr>
              <a:defRPr lang="en-US" sz="2500" dirty="0"/>
            </a:lvl1pPr>
          </a:lstStyle>
          <a:p>
            <a:pPr lvl="0"/>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41064" y="1"/>
            <a:ext cx="10734656" cy="3260034"/>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22370" y="3680652"/>
            <a:ext cx="7460029" cy="2558783"/>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2146729919"/>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09600" y="707477"/>
            <a:ext cx="3021873" cy="1773540"/>
          </a:xfrm>
        </p:spPr>
        <p:txBody>
          <a:bodyPr vert="horz" lIns="91440" tIns="45720" rIns="91440" bIns="45720" rtlCol="0" anchor="t">
            <a:normAutofit/>
          </a:bodyPr>
          <a:lstStyle>
            <a:lvl1pPr>
              <a:defRPr lang="en-US" sz="2500" dirty="0"/>
            </a:lvl1pPr>
          </a:lstStyle>
          <a:p>
            <a:pPr lvl="0"/>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09600" y="3135210"/>
            <a:ext cx="2791027" cy="365125"/>
          </a:xfrm>
        </p:spPr>
        <p:txBody>
          <a:bodyPr/>
          <a:lstStyle/>
          <a:p>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22370" y="707476"/>
            <a:ext cx="7460029" cy="2330455"/>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565894" y="3135210"/>
            <a:ext cx="1559379" cy="365125"/>
          </a:xfrm>
        </p:spPr>
        <p:txBody>
          <a:body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5151" y="3135210"/>
            <a:ext cx="429207" cy="365125"/>
          </a:xfrm>
        </p:spPr>
        <p:txBody>
          <a:bodyPr/>
          <a:lstStyle/>
          <a:p>
            <a:fld id="{0B3A8078-5A32-4B09-ABA5-7ABEFD22E08A}" type="slidenum">
              <a:rPr lang="en-US" smtClean="0"/>
              <a:t>‹#›</a:t>
            </a:fld>
            <a:endParaRPr lang="en-US"/>
          </a:p>
        </p:txBody>
      </p:sp>
      <p:sp>
        <p:nvSpPr>
          <p:cNvPr id="4" name="Picture Placeholder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 y="3636524"/>
            <a:ext cx="12192000" cy="3221477"/>
          </a:xfrm>
          <a:custGeom>
            <a:avLst/>
            <a:gdLst>
              <a:gd name="connsiteX0" fmla="*/ 0 w 12192000"/>
              <a:gd name="connsiteY0" fmla="*/ 0 h 3221477"/>
              <a:gd name="connsiteX1" fmla="*/ 12192000 w 12192000"/>
              <a:gd name="connsiteY1" fmla="*/ 0 h 3221477"/>
              <a:gd name="connsiteX2" fmla="*/ 12192000 w 12192000"/>
              <a:gd name="connsiteY2" fmla="*/ 3221477 h 3221477"/>
              <a:gd name="connsiteX3" fmla="*/ 0 w 12192000"/>
              <a:gd name="connsiteY3" fmla="*/ 3221477 h 3221477"/>
            </a:gdLst>
            <a:ahLst/>
            <a:cxnLst>
              <a:cxn ang="0">
                <a:pos x="connsiteX0" y="connsiteY0"/>
              </a:cxn>
              <a:cxn ang="0">
                <a:pos x="connsiteX1" y="connsiteY1"/>
              </a:cxn>
              <a:cxn ang="0">
                <a:pos x="connsiteX2" y="connsiteY2"/>
              </a:cxn>
              <a:cxn ang="0">
                <a:pos x="connsiteX3" y="connsiteY3"/>
              </a:cxn>
            </a:cxnLst>
            <a:rect l="l" t="t" r="r" b="b"/>
            <a:pathLst>
              <a:path w="12192000" h="3221477">
                <a:moveTo>
                  <a:pt x="0" y="0"/>
                </a:moveTo>
                <a:lnTo>
                  <a:pt x="12192000" y="0"/>
                </a:lnTo>
                <a:lnTo>
                  <a:pt x="12192000" y="3221477"/>
                </a:lnTo>
                <a:lnTo>
                  <a:pt x="0" y="3221477"/>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1120357171"/>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Content with Picture 1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59341"/>
            <a:ext cx="10969753" cy="932688"/>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712912"/>
            <a:ext cx="4485564" cy="4613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055525" cy="365125"/>
          </a:xfrm>
        </p:spPr>
        <p:txBody>
          <a:bodyPr/>
          <a:lstStyle/>
          <a:p>
            <a:endParaRPr lang="en-US"/>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3232969" y="6343955"/>
            <a:ext cx="1449697" cy="365125"/>
          </a:xfrm>
        </p:spPr>
        <p:txBody>
          <a:bodyPr/>
          <a:lstStyle/>
          <a:p>
            <a:fld id="{710AE426-CBD1-49BA-A1DA-945CCEE2ED80}" type="datetimeFigureOut">
              <a:rPr lang="en-US" smtClean="0"/>
              <a:t>1/24/2026</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4682667" y="6343955"/>
            <a:ext cx="443060" cy="365125"/>
          </a:xfrm>
        </p:spPr>
        <p:txBody>
          <a:bodyPr/>
          <a:lstStyle/>
          <a:p>
            <a:fld id="{0B3A8078-5A32-4B09-ABA5-7ABEFD22E08A}" type="slidenum">
              <a:rPr lang="en-US" smtClean="0"/>
              <a:t>‹#›</a:t>
            </a:fld>
            <a:endParaRPr lang="en-US"/>
          </a:p>
        </p:txBody>
      </p:sp>
      <p:sp>
        <p:nvSpPr>
          <p:cNvPr id="5" name="Picture Placeholder 4">
            <a:extLst>
              <a:ext uri="{FF2B5EF4-FFF2-40B4-BE49-F238E27FC236}">
                <a16:creationId xmlns:a16="http://schemas.microsoft.com/office/drawing/2014/main" id="{B1EBBFE7-73C3-3FA5-7EE3-B7845CF7CAEC}"/>
              </a:ext>
            </a:extLst>
          </p:cNvPr>
          <p:cNvSpPr>
            <a:spLocks noGrp="1"/>
          </p:cNvSpPr>
          <p:nvPr>
            <p:ph type="pic" sz="quarter" idx="18" hasCustomPrompt="1"/>
          </p:nvPr>
        </p:nvSpPr>
        <p:spPr>
          <a:xfrm>
            <a:off x="5659438" y="1712913"/>
            <a:ext cx="6532562" cy="5145087"/>
          </a:xfrm>
          <a:blipFill dpi="0" rotWithShape="1">
            <a:blip r:embed="rId3">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292501967"/>
      </p:ext>
    </p:extLst>
  </p:cSld>
  <p:clrMapOvr>
    <a:overrideClrMapping bg1="lt1" tx1="dk1" bg2="lt2" tx2="dk2" accent1="accent1" accent2="accent2" accent3="accent3" accent4="accent4" accent5="accent5" accent6="accent6" hlink="hlink" folHlink="folHlink"/>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59341"/>
            <a:ext cx="10969753" cy="932688"/>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912398"/>
            <a:ext cx="4637269" cy="4207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12647" y="6343955"/>
            <a:ext cx="2642932" cy="365125"/>
          </a:xfrm>
        </p:spPr>
        <p:txBody>
          <a:bodyPr/>
          <a:lstStyle/>
          <a:p>
            <a:endParaRPr lang="en-US"/>
          </a:p>
        </p:txBody>
      </p:sp>
      <p:sp>
        <p:nvSpPr>
          <p:cNvPr id="5" name="Picture Placeholder 4">
            <a:extLst>
              <a:ext uri="{FF2B5EF4-FFF2-40B4-BE49-F238E27FC236}">
                <a16:creationId xmlns:a16="http://schemas.microsoft.com/office/drawing/2014/main" id="{EC8422D5-19BC-1CA0-FD0B-D86260BAA322}"/>
              </a:ext>
            </a:extLst>
          </p:cNvPr>
          <p:cNvSpPr>
            <a:spLocks noGrp="1"/>
          </p:cNvSpPr>
          <p:nvPr>
            <p:ph type="pic" sz="quarter" idx="18" hasCustomPrompt="1"/>
          </p:nvPr>
        </p:nvSpPr>
        <p:spPr>
          <a:xfrm>
            <a:off x="5737221" y="1912938"/>
            <a:ext cx="5741992" cy="4224337"/>
          </a:xfrm>
          <a:blipFill>
            <a:blip r:embed="rId2">
              <a:alphaModFix amt="60000"/>
            </a:blip>
            <a:stretch>
              <a:fillRect/>
            </a:stretch>
          </a:blipFill>
        </p:spPr>
        <p:txBody>
          <a:bodyPr/>
          <a:lstStyle>
            <a:lvl1pPr marL="0" indent="0">
              <a:buNone/>
              <a:defRPr/>
            </a:lvl1pPr>
          </a:lstStyle>
          <a:p>
            <a:r>
              <a:rPr lang="en-US" dirty="0"/>
              <a:t> </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9686595" y="6343955"/>
            <a:ext cx="1449697" cy="365125"/>
          </a:xfrm>
        </p:spPr>
        <p:txBody>
          <a:bodyPr/>
          <a:lstStyle/>
          <a:p>
            <a:fld id="{710AE426-CBD1-49BA-A1DA-945CCEE2ED80}" type="datetimeFigureOut">
              <a:rPr lang="en-US" smtClean="0"/>
              <a:t>1/24/2026</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36293" y="6343955"/>
            <a:ext cx="443060" cy="365125"/>
          </a:xfrm>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289225933"/>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57784"/>
            <a:ext cx="10969753" cy="932688"/>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5" name="Picture Placeholder 4">
            <a:extLst>
              <a:ext uri="{FF2B5EF4-FFF2-40B4-BE49-F238E27FC236}">
                <a16:creationId xmlns:a16="http://schemas.microsoft.com/office/drawing/2014/main" id="{AA37C0C1-9469-8309-7EC0-2377516265CC}"/>
              </a:ext>
            </a:extLst>
          </p:cNvPr>
          <p:cNvSpPr>
            <a:spLocks noGrp="1"/>
          </p:cNvSpPr>
          <p:nvPr>
            <p:ph type="pic" sz="quarter" idx="18" hasCustomPrompt="1"/>
          </p:nvPr>
        </p:nvSpPr>
        <p:spPr>
          <a:xfrm>
            <a:off x="0" y="1712913"/>
            <a:ext cx="6532563" cy="5145087"/>
          </a:xfrm>
          <a:blipFill>
            <a:blip r:embed="rId2">
              <a:alphaModFix amt="60000"/>
            </a:blip>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103255" y="1712911"/>
            <a:ext cx="4479145"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7103254" y="6343955"/>
            <a:ext cx="2144113" cy="365125"/>
          </a:xfrm>
        </p:spPr>
        <p:txBody>
          <a:bodyPr/>
          <a:lstStyle/>
          <a:p>
            <a:endParaRPr lang="en-US"/>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9698655" y="6343955"/>
            <a:ext cx="1449697" cy="365125"/>
          </a:xfrm>
        </p:spPr>
        <p:txBody>
          <a:bodyPr/>
          <a:lstStyle/>
          <a:p>
            <a:fld id="{710AE426-CBD1-49BA-A1DA-945CCEE2ED80}" type="datetimeFigureOut">
              <a:rPr lang="en-US" smtClean="0"/>
              <a:t>1/24/2026</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125200" y="6343955"/>
            <a:ext cx="443060" cy="365125"/>
          </a:xfrm>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688369075"/>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06802"/>
            <a:ext cx="4672584" cy="1269482"/>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20468" y="2173850"/>
            <a:ext cx="4564763" cy="3963682"/>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05563" y="732155"/>
            <a:ext cx="5676838" cy="54053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203053874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709098"/>
            <a:ext cx="3696859" cy="1316347"/>
          </a:xfrm>
        </p:spPr>
        <p:txBody>
          <a:bodyPr vert="horz" lIns="91440" tIns="45720" rIns="91440" bIns="45720" rtlCol="0" anchor="t">
            <a:normAutofit/>
          </a:bodyPr>
          <a:lstStyle>
            <a:lvl1pPr>
              <a:defRPr lang="en-US" sz="2500" dirty="0"/>
            </a:lvl1pPr>
          </a:lstStyle>
          <a:p>
            <a:pPr lvl="0"/>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731521" y="2295145"/>
            <a:ext cx="3540760" cy="3853758"/>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33150" y="709098"/>
            <a:ext cx="6644488" cy="5439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69362586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Number Lar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219199" y="4893733"/>
            <a:ext cx="9762068" cy="1059806"/>
          </a:xfrm>
        </p:spPr>
        <p:txBody>
          <a:bodyPr anchor="ctr">
            <a:normAutofit/>
          </a:bodyPr>
          <a:lstStyle>
            <a:lvl1pPr algn="ctr">
              <a:lnSpc>
                <a:spcPct val="110000"/>
              </a:lnSpc>
              <a:defRPr sz="2600" b="0">
                <a:solidFill>
                  <a:schemeClr val="tx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484094"/>
            <a:ext cx="10543032" cy="4536141"/>
          </a:xfrm>
        </p:spPr>
        <p:txBody>
          <a:bodyPr anchor="b">
            <a:normAutofit/>
          </a:bodyPr>
          <a:lstStyle>
            <a:lvl1pPr marL="0" indent="0" algn="ctr">
              <a:lnSpc>
                <a:spcPct val="90000"/>
              </a:lnSpc>
              <a:buNone/>
              <a:defRPr sz="27000" b="1">
                <a:solidFill>
                  <a:schemeClr val="tx1"/>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0B3A8078-5A32-4B09-ABA5-7ABEFD22E08A}" type="slidenum">
              <a:rPr lang="en-US" smtClean="0"/>
              <a:t>‹#›</a:t>
            </a:fld>
            <a:endParaRPr lang="en-US"/>
          </a:p>
        </p:txBody>
      </p:sp>
    </p:spTree>
    <p:extLst>
      <p:ext uri="{BB962C8B-B14F-4D97-AF65-F5344CB8AC3E}">
        <p14:creationId xmlns:p14="http://schemas.microsoft.com/office/powerpoint/2010/main" val="107589730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Number Lar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4EAB6-808C-672B-68A5-49764748CDD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4800599" y="5149121"/>
            <a:ext cx="6861107" cy="842527"/>
          </a:xfrm>
          <a:noFill/>
        </p:spPr>
        <p:txBody>
          <a:bodyPr anchor="t"/>
          <a:lstStyle>
            <a:lvl1pPr algn="r">
              <a:defRPr b="0" cap="all" baseline="0">
                <a:solidFill>
                  <a:schemeClr val="accent1"/>
                </a:solidFill>
                <a:effectLst/>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434196" y="120765"/>
            <a:ext cx="10723000" cy="4260404"/>
          </a:xfrm>
        </p:spPr>
        <p:txBody>
          <a:bodyPr lIns="0" tIns="0" rIns="0" bIns="0" anchor="b">
            <a:normAutofit/>
          </a:bodyPr>
          <a:lstStyle>
            <a:lvl1pPr marL="0" indent="0">
              <a:buNone/>
              <a:defRPr sz="28000" spc="-20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29867"/>
            <a:ext cx="2137769" cy="365125"/>
          </a:xfrm>
          <a:noFill/>
        </p:spPr>
        <p:txBody>
          <a:bodyPr/>
          <a:lstStyle>
            <a:lvl1pPr>
              <a:defRPr b="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tx2"/>
                </a:solidFill>
              </a:defRPr>
            </a:lvl1pPr>
          </a:lstStyle>
          <a:p>
            <a:fld id="{E5E07D1D-D1D5-479B-A8E5-C908666570C8}"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tx2"/>
                </a:solidFill>
              </a:defRPr>
            </a:lvl1pPr>
          </a:lstStyle>
          <a:p>
            <a:fld id="{27F8DDA4-3B80-4E8A-A8F5-521F73BF9127}" type="slidenum">
              <a:rPr lang="en-US" smtClean="0"/>
              <a:t>‹#›</a:t>
            </a:fld>
            <a:endParaRPr lang="en-US"/>
          </a:p>
        </p:txBody>
      </p:sp>
      <p:cxnSp>
        <p:nvCxnSpPr>
          <p:cNvPr id="9" name="Straight Connector 8">
            <a:extLst>
              <a:ext uri="{FF2B5EF4-FFF2-40B4-BE49-F238E27FC236}">
                <a16:creationId xmlns:a16="http://schemas.microsoft.com/office/drawing/2014/main" id="{838393CD-94B6-EC8A-E14F-A09689A25C51}"/>
              </a:ext>
              <a:ext uri="{C183D7F6-B498-43B3-948B-1728B52AA6E4}">
                <adec:decorative xmlns:adec="http://schemas.microsoft.com/office/drawing/2017/decorative" val="1"/>
              </a:ext>
            </a:extLst>
          </p:cNvPr>
          <p:cNvCxnSpPr>
            <a:cxnSpLocks/>
          </p:cNvCxnSpPr>
          <p:nvPr/>
        </p:nvCxnSpPr>
        <p:spPr>
          <a:xfrm>
            <a:off x="11503594" y="675861"/>
            <a:ext cx="0" cy="4184295"/>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25212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219199" y="4953000"/>
            <a:ext cx="9762068" cy="1236133"/>
          </a:xfrm>
        </p:spPr>
        <p:txBody>
          <a:bodyPr anchor="ctr">
            <a:normAutofit/>
          </a:bodyPr>
          <a:lstStyle>
            <a:lvl1pPr algn="ctr">
              <a:lnSpc>
                <a:spcPct val="110000"/>
              </a:lnSpc>
              <a:defRPr sz="2600" b="0">
                <a:solidFill>
                  <a:schemeClr val="tx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787400"/>
            <a:ext cx="10543032" cy="4682067"/>
          </a:xfrm>
        </p:spPr>
        <p:txBody>
          <a:bodyPr anchor="b">
            <a:normAutofit/>
          </a:bodyPr>
          <a:lstStyle>
            <a:lvl1pPr marL="0" indent="0" algn="ctr">
              <a:lnSpc>
                <a:spcPct val="90000"/>
              </a:lnSpc>
              <a:buNone/>
              <a:defRPr sz="33500" b="1">
                <a:solidFill>
                  <a:schemeClr val="tx1"/>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0B3A8078-5A32-4B09-ABA5-7ABEFD22E08A}" type="slidenum">
              <a:rPr lang="en-US" smtClean="0"/>
              <a:t>‹#›</a:t>
            </a:fld>
            <a:endParaRPr lang="en-US"/>
          </a:p>
        </p:txBody>
      </p:sp>
    </p:spTree>
    <p:extLst>
      <p:ext uri="{BB962C8B-B14F-4D97-AF65-F5344CB8AC3E}">
        <p14:creationId xmlns:p14="http://schemas.microsoft.com/office/powerpoint/2010/main" val="116844083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Number Lar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219199" y="4893733"/>
            <a:ext cx="9762068" cy="1059806"/>
          </a:xfrm>
        </p:spPr>
        <p:txBody>
          <a:bodyPr anchor="ctr">
            <a:normAutofit/>
          </a:bodyPr>
          <a:lstStyle>
            <a:lvl1pPr algn="ctr">
              <a:lnSpc>
                <a:spcPct val="110000"/>
              </a:lnSpc>
              <a:defRPr sz="2600" b="0">
                <a:solidFill>
                  <a:schemeClr val="accent1">
                    <a:lumMod val="75000"/>
                  </a:schemeClr>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484094"/>
            <a:ext cx="10543032" cy="4536141"/>
          </a:xfrm>
        </p:spPr>
        <p:txBody>
          <a:bodyPr anchor="b">
            <a:normAutofit/>
          </a:bodyPr>
          <a:lstStyle>
            <a:lvl1pPr marL="0" indent="0" algn="ctr">
              <a:lnSpc>
                <a:spcPct val="90000"/>
              </a:lnSpc>
              <a:buNone/>
              <a:defRPr sz="27000" b="1">
                <a:solidFill>
                  <a:schemeClr val="accent1">
                    <a:lumMod val="75000"/>
                  </a:schemeClr>
                </a:solidFill>
                <a:latin typeface="+mj-lt"/>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2226645938"/>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Number Large 4">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269323"/>
          </a:xfrm>
        </p:spPr>
        <p:txBody>
          <a:bodyPr>
            <a:normAutofit/>
          </a:bodyPr>
          <a:lstStyle>
            <a:lvl1pPr algn="ctr">
              <a:lnSpc>
                <a:spcPct val="110000"/>
              </a:lnSpc>
              <a:defRPr sz="2800" b="0">
                <a:solidFill>
                  <a:schemeClr val="tx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716282"/>
            <a:ext cx="10543032" cy="4206240"/>
          </a:xfrm>
        </p:spPr>
        <p:txBody>
          <a:bodyPr anchor="b">
            <a:normAutofit/>
          </a:bodyPr>
          <a:lstStyle>
            <a:lvl1pPr marL="0" indent="0" algn="ctr">
              <a:lnSpc>
                <a:spcPct val="90000"/>
              </a:lnSpc>
              <a:buNone/>
              <a:defRPr sz="27800" b="1">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752980778"/>
      </p:ext>
    </p:extLst>
  </p:cSld>
  <p:clrMapOvr>
    <a:overrideClrMapping bg1="dk1" tx1="lt1" bg2="dk2" tx2="lt2" accent1="accent1" accent2="accent2" accent3="accent3" accent4="accent4" accent5="accent5" accent6="accent6" hlink="hlink" folHlink="folHlink"/>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Statem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59264" y="42335"/>
            <a:ext cx="11517039" cy="6172200"/>
          </a:xfrm>
        </p:spPr>
        <p:txBody>
          <a:bodyPr anchor="t">
            <a:normAutofit/>
          </a:bodyPr>
          <a:lstStyle>
            <a:lvl1pPr marL="0" indent="0">
              <a:lnSpc>
                <a:spcPct val="90000"/>
              </a:lnSpc>
              <a:buNone/>
              <a:defRPr sz="8000" b="1"/>
            </a:lvl1pPr>
            <a:lvl2pPr marL="228600" indent="0">
              <a:lnSpc>
                <a:spcPct val="90000"/>
              </a:lnSpc>
              <a:buNone/>
              <a:defRPr sz="7200" b="1"/>
            </a:lvl2pPr>
            <a:lvl3pPr marL="457200" indent="0">
              <a:lnSpc>
                <a:spcPct val="90000"/>
              </a:lnSpc>
              <a:buNone/>
              <a:defRPr sz="6600" b="1"/>
            </a:lvl3pPr>
            <a:lvl4pPr marL="685800" indent="0">
              <a:lnSpc>
                <a:spcPct val="90000"/>
              </a:lnSpc>
              <a:buNone/>
              <a:defRPr sz="6000" b="1"/>
            </a:lvl4pPr>
            <a:lvl5pPr marL="914400" indent="0">
              <a:lnSpc>
                <a:spcPct val="90000"/>
              </a:lnSpc>
              <a:buNone/>
              <a:defRPr sz="54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530348563"/>
      </p:ext>
    </p:extLst>
  </p:cSld>
  <p:clrMapOvr>
    <a:overrideClrMapping bg1="dk1" tx1="lt1" bg2="dk2" tx2="lt2" accent1="accent1" accent2="accent2" accent3="accent3" accent4="accent4" accent5="accent5" accent6="accent6" hlink="hlink" folHlink="folHlink"/>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59265" y="42335"/>
            <a:ext cx="11517038" cy="6172200"/>
          </a:xfrm>
        </p:spPr>
        <p:txBody>
          <a:bodyPr anchor="t">
            <a:normAutofit/>
          </a:bodyPr>
          <a:lstStyle>
            <a:lvl1pPr marL="0" indent="0">
              <a:lnSpc>
                <a:spcPct val="90000"/>
              </a:lnSpc>
              <a:buNone/>
              <a:defRPr sz="8000" b="1"/>
            </a:lvl1pPr>
            <a:lvl2pPr marL="228600" indent="0">
              <a:lnSpc>
                <a:spcPct val="90000"/>
              </a:lnSpc>
              <a:buNone/>
              <a:defRPr sz="7200" b="1"/>
            </a:lvl2pPr>
            <a:lvl3pPr marL="457200" indent="0">
              <a:lnSpc>
                <a:spcPct val="90000"/>
              </a:lnSpc>
              <a:buNone/>
              <a:defRPr sz="6600" b="1"/>
            </a:lvl3pPr>
            <a:lvl4pPr marL="685800" indent="0">
              <a:lnSpc>
                <a:spcPct val="90000"/>
              </a:lnSpc>
              <a:buNone/>
              <a:defRPr sz="6000" b="1"/>
            </a:lvl4pPr>
            <a:lvl5pPr marL="914400" indent="0">
              <a:lnSpc>
                <a:spcPct val="90000"/>
              </a:lnSpc>
              <a:buNone/>
              <a:defRPr sz="54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365278403"/>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12647" y="137160"/>
            <a:ext cx="2805405" cy="365125"/>
          </a:xfrm>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8893929" y="137160"/>
            <a:ext cx="2202644" cy="365125"/>
          </a:xfrm>
        </p:spPr>
        <p:txBody>
          <a:body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47096" y="137160"/>
            <a:ext cx="429207" cy="365125"/>
          </a:xfrm>
        </p:spPr>
        <p:txBody>
          <a:bodyPr/>
          <a:lstStyle/>
          <a:p>
            <a:fld id="{0B3A8078-5A32-4B09-ABA5-7ABEFD22E08A}"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9725" y="755374"/>
            <a:ext cx="10872216" cy="6019229"/>
          </a:xfrm>
        </p:spPr>
        <p:txBody>
          <a:bodyPr anchor="b">
            <a:normAutofit/>
          </a:bodyPr>
          <a:lstStyle>
            <a:lvl1pPr marL="0" indent="0">
              <a:lnSpc>
                <a:spcPct val="90000"/>
              </a:lnSpc>
              <a:buNone/>
              <a:defRPr sz="7200" b="1"/>
            </a:lvl1pPr>
            <a:lvl2pPr marL="228600" indent="0">
              <a:lnSpc>
                <a:spcPct val="90000"/>
              </a:lnSpc>
              <a:buNone/>
              <a:defRPr sz="6600" b="1"/>
            </a:lvl2pPr>
            <a:lvl3pPr marL="457200" indent="0">
              <a:lnSpc>
                <a:spcPct val="90000"/>
              </a:lnSpc>
              <a:buNone/>
              <a:defRPr sz="6000" b="1"/>
            </a:lvl3pPr>
            <a:lvl4pPr marL="685800" indent="0">
              <a:lnSpc>
                <a:spcPct val="90000"/>
              </a:lnSpc>
              <a:buNone/>
              <a:defRPr sz="5400" b="1"/>
            </a:lvl4pPr>
            <a:lvl5pPr marL="914400" indent="0">
              <a:lnSpc>
                <a:spcPct val="90000"/>
              </a:lnSpc>
              <a:buNone/>
              <a:defRPr sz="48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458634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cSld name="Statem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3F6E1CB6-4A50-1364-430B-EF249B6D0012}"/>
              </a:ext>
            </a:extLst>
          </p:cNvPr>
          <p:cNvSpPr>
            <a:spLocks noGrp="1"/>
          </p:cNvSpPr>
          <p:nvPr>
            <p:ph sz="quarter" idx="14" hasCustomPrompt="1"/>
          </p:nvPr>
        </p:nvSpPr>
        <p:spPr>
          <a:xfrm>
            <a:off x="612774" y="1033272"/>
            <a:ext cx="10972800" cy="4782312"/>
          </a:xfrm>
        </p:spPr>
        <p:txBody>
          <a:bodyPr anchor="ctr">
            <a:noAutofit/>
          </a:bodyPr>
          <a:lstStyle>
            <a:lvl1pPr marL="0" indent="0">
              <a:lnSpc>
                <a:spcPct val="100000"/>
              </a:lnSpc>
              <a:buNone/>
              <a:defRPr sz="8000" b="1">
                <a:solidFill>
                  <a:schemeClr val="accent1">
                    <a:lumMod val="75000"/>
                  </a:schemeClr>
                </a:solidFill>
              </a:defRPr>
            </a:lvl1pPr>
            <a:lvl2pPr marL="228600" indent="0">
              <a:lnSpc>
                <a:spcPct val="100000"/>
              </a:lnSpc>
              <a:buNone/>
              <a:defRPr sz="8000" b="1">
                <a:solidFill>
                  <a:schemeClr val="accent1">
                    <a:lumMod val="75000"/>
                  </a:schemeClr>
                </a:solidFill>
              </a:defRPr>
            </a:lvl2pPr>
            <a:lvl3pPr marL="457200" indent="0">
              <a:lnSpc>
                <a:spcPct val="100000"/>
              </a:lnSpc>
              <a:buNone/>
              <a:defRPr sz="8000" b="1">
                <a:solidFill>
                  <a:schemeClr val="accent1">
                    <a:lumMod val="75000"/>
                  </a:schemeClr>
                </a:solidFill>
              </a:defRPr>
            </a:lvl3pPr>
            <a:lvl4pPr marL="685800" indent="0">
              <a:lnSpc>
                <a:spcPct val="100000"/>
              </a:lnSpc>
              <a:buNone/>
              <a:defRPr sz="8000" b="1">
                <a:solidFill>
                  <a:schemeClr val="accent1">
                    <a:lumMod val="75000"/>
                  </a:schemeClr>
                </a:solidFill>
              </a:defRPr>
            </a:lvl4pPr>
            <a:lvl5pPr marL="914400" indent="0">
              <a:lnSpc>
                <a:spcPct val="100000"/>
              </a:lnSpc>
              <a:buNone/>
              <a:defRPr sz="8000" b="1">
                <a:solidFill>
                  <a:schemeClr val="accent1">
                    <a:lumMod val="75000"/>
                  </a:schemeClr>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95647535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Statement 5">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0B3A8078-5A32-4B09-ABA5-7ABEFD22E08A}" type="slidenum">
              <a:rPr lang="en-US" smtClean="0"/>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4008" y="45720"/>
            <a:ext cx="10872216" cy="6172200"/>
          </a:xfrm>
        </p:spPr>
        <p:txBody>
          <a:bodyPr vert="horz" lIns="91440" tIns="45720" rIns="91440" bIns="45720" rtlCol="0" anchor="t">
            <a:normAutofit/>
          </a:bodyPr>
          <a:lstStyle>
            <a:lvl1pPr marL="0" indent="0">
              <a:lnSpc>
                <a:spcPct val="90000"/>
              </a:lnSpc>
              <a:buNone/>
              <a:defRPr lang="en-US" sz="7200" b="1" dirty="0"/>
            </a:lvl1pPr>
            <a:lvl2pPr marL="228600" indent="0">
              <a:lnSpc>
                <a:spcPct val="90000"/>
              </a:lnSpc>
              <a:buNone/>
              <a:defRPr lang="en-US" sz="6600" b="1" dirty="0"/>
            </a:lvl2pPr>
            <a:lvl3pPr marL="457200" indent="0">
              <a:lnSpc>
                <a:spcPct val="90000"/>
              </a:lnSpc>
              <a:buNone/>
              <a:defRPr lang="en-US" sz="6000" b="1" dirty="0"/>
            </a:lvl3pPr>
            <a:lvl4pPr marL="685800" indent="0">
              <a:lnSpc>
                <a:spcPct val="90000"/>
              </a:lnSpc>
              <a:buNone/>
              <a:defRPr lang="en-US" sz="5400" b="1" dirty="0"/>
            </a:lvl4pPr>
            <a:lvl5pPr marL="914400" indent="0">
              <a:lnSpc>
                <a:spcPct val="90000"/>
              </a:lnSpc>
              <a:buNone/>
              <a:defRPr lang="en-US" sz="4800" b="1" dirty="0"/>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2944872"/>
      </p:ext>
    </p:extLst>
  </p:cSld>
  <p:clrMapOvr>
    <a:overrideClrMapping bg1="dk1" tx1="lt1" bg2="dk2" tx2="lt2" accent1="accent1" accent2="accent2" accent3="accent3" accent4="accent4" accent5="accent5" accent6="accent6" hlink="hlink" folHlink="folHlink"/>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499616" y="5029200"/>
            <a:ext cx="9198864" cy="640080"/>
          </a:xfrm>
        </p:spPr>
        <p:txBody>
          <a:bodyPr anchor="ctr">
            <a:normAutofit/>
          </a:bodyPr>
          <a:lstStyle>
            <a:lvl1pPr>
              <a:lnSpc>
                <a:spcPct val="120000"/>
              </a:lnSpc>
              <a:defRPr sz="2000" spc="0">
                <a:solidFill>
                  <a:schemeClr val="accent1">
                    <a:lumMod val="75000"/>
                  </a:schemeClr>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3332480"/>
          </a:xfrm>
        </p:spPr>
        <p:txBody>
          <a:bodyPr anchor="ctr">
            <a:normAutofit/>
          </a:bodyPr>
          <a:lstStyle>
            <a:lvl1pPr marL="164592" indent="-164592">
              <a:lnSpc>
                <a:spcPct val="100000"/>
              </a:lnSpc>
              <a:spcBef>
                <a:spcPts val="0"/>
              </a:spcBef>
              <a:buNone/>
              <a:defRPr sz="4800">
                <a:latin typeface="+mj-lt"/>
              </a:defRPr>
            </a:lvl1pPr>
          </a:lstStyle>
          <a:p>
            <a:pPr lvl="0"/>
            <a:r>
              <a:rPr lang="en-US" dirty="0"/>
              <a:t>Click to edit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68725479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4955722"/>
            <a:ext cx="8863084" cy="669472"/>
          </a:xfrm>
        </p:spPr>
        <p:txBody>
          <a:bodyPr anchor="ctr">
            <a:normAutofit/>
          </a:bodyPr>
          <a:lstStyle>
            <a:lvl1pPr algn="r">
              <a:lnSpc>
                <a:spcPct val="120000"/>
              </a:lnSpc>
              <a:defRPr sz="2000" spc="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677008" y="1344168"/>
            <a:ext cx="8863085" cy="3291840"/>
          </a:xfrm>
        </p:spPr>
        <p:txBody>
          <a:bodyPr anchor="ctr">
            <a:normAutofit/>
          </a:bodyPr>
          <a:lstStyle>
            <a:lvl1pPr marL="164592" indent="-164592">
              <a:lnSpc>
                <a:spcPct val="100000"/>
              </a:lnSpc>
              <a:spcBef>
                <a:spcPts val="0"/>
              </a:spcBef>
              <a:buNone/>
              <a:defRPr sz="4800">
                <a:latin typeface="+mj-lt"/>
              </a:defRPr>
            </a:lvl1pPr>
          </a:lstStyle>
          <a:p>
            <a:pPr lvl="0"/>
            <a:r>
              <a:rPr lang="en-US" dirty="0"/>
              <a:t>Click to edit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751664750"/>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Number Larg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4EAB6-808C-672B-68A5-49764748CDD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2">
              <a:lumMod val="60000"/>
              <a:lumOff val="40000"/>
              <a:alpha val="8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3429000" y="5042130"/>
            <a:ext cx="8232707" cy="949518"/>
          </a:xfrm>
          <a:noFill/>
        </p:spPr>
        <p:txBody>
          <a:bodyPr anchor="t">
            <a:normAutofit/>
          </a:bodyPr>
          <a:lstStyle>
            <a:lvl1pPr algn="r">
              <a:defRPr sz="3200" b="0" cap="none" baseline="0">
                <a:solidFill>
                  <a:schemeClr val="accent5">
                    <a:lumMod val="75000"/>
                  </a:schemeClr>
                </a:solidFill>
                <a:effectLst/>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434196" y="120765"/>
            <a:ext cx="10723000" cy="4260404"/>
          </a:xfrm>
        </p:spPr>
        <p:txBody>
          <a:bodyPr anchor="b">
            <a:normAutofit/>
          </a:bodyPr>
          <a:lstStyle>
            <a:lvl1pPr marL="0" indent="0">
              <a:buNone/>
              <a:defRPr sz="28000" spc="-200" baseline="0">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29868"/>
            <a:ext cx="2137769" cy="365125"/>
          </a:xfrm>
          <a:noFill/>
        </p:spPr>
        <p:txBody>
          <a:bodyPr/>
          <a:lstStyle>
            <a:lvl1pPr>
              <a:defRPr b="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tx2"/>
                </a:solidFill>
              </a:defRPr>
            </a:lvl1pPr>
          </a:lstStyle>
          <a:p>
            <a:fld id="{DC860212-EC80-4550-8977-412BA68CEEAD}"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tx2"/>
                </a:solidFill>
              </a:defRPr>
            </a:lvl1pPr>
          </a:lstStyle>
          <a:p>
            <a:fld id="{27F8DDA4-3B80-4E8A-A8F5-521F73BF9127}" type="slidenum">
              <a:rPr lang="en-US" smtClean="0"/>
              <a:t>‹#›</a:t>
            </a:fld>
            <a:endParaRPr lang="en-US"/>
          </a:p>
        </p:txBody>
      </p:sp>
      <p:cxnSp>
        <p:nvCxnSpPr>
          <p:cNvPr id="8" name="Straight Connector 7">
            <a:extLst>
              <a:ext uri="{FF2B5EF4-FFF2-40B4-BE49-F238E27FC236}">
                <a16:creationId xmlns:a16="http://schemas.microsoft.com/office/drawing/2014/main" id="{5129594E-9391-9519-E286-4ED9732CC6C8}"/>
              </a:ext>
              <a:ext uri="{C183D7F6-B498-43B3-948B-1728B52AA6E4}">
                <adec:decorative xmlns:adec="http://schemas.microsoft.com/office/drawing/2017/decorative" val="1"/>
              </a:ext>
            </a:extLst>
          </p:cNvPr>
          <p:cNvCxnSpPr>
            <a:cxnSpLocks/>
          </p:cNvCxnSpPr>
          <p:nvPr/>
        </p:nvCxnSpPr>
        <p:spPr>
          <a:xfrm>
            <a:off x="11509025" y="735417"/>
            <a:ext cx="0" cy="4124739"/>
          </a:xfrm>
          <a:prstGeom prst="line">
            <a:avLst/>
          </a:prstGeom>
          <a:ln w="12700">
            <a:solidFill>
              <a:srgbClr val="EFEDE7">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18812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4893733"/>
            <a:ext cx="5638800" cy="788610"/>
          </a:xfrm>
        </p:spPr>
        <p:txBody>
          <a:bodyPr anchor="ctr">
            <a:normAutofit/>
          </a:bodyPr>
          <a:lstStyle>
            <a:lvl1pPr algn="r">
              <a:lnSpc>
                <a:spcPct val="120000"/>
              </a:lnSpc>
              <a:defRPr sz="2000" b="1" spc="0">
                <a:solidFill>
                  <a:schemeClr val="accent1">
                    <a:lumMod val="75000"/>
                  </a:schemeClr>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862666" y="1388534"/>
            <a:ext cx="8483601" cy="3371246"/>
          </a:xfrm>
        </p:spPr>
        <p:txBody>
          <a:bodyPr anchor="ctr">
            <a:normAutofit/>
          </a:bodyPr>
          <a:lstStyle>
            <a:lvl1pPr marL="164592" indent="-164592">
              <a:lnSpc>
                <a:spcPct val="110000"/>
              </a:lnSpc>
              <a:spcBef>
                <a:spcPts val="0"/>
              </a:spcBef>
              <a:buNone/>
              <a:defRPr sz="5400">
                <a:latin typeface="+mj-lt"/>
              </a:defRPr>
            </a:lvl1pPr>
          </a:lstStyle>
          <a:p>
            <a:pPr lvl="0"/>
            <a:r>
              <a:rPr lang="en-US" dirty="0"/>
              <a:t>Click to edit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238915709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12064"/>
            <a:ext cx="10741152" cy="969264"/>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612775" y="1825625"/>
            <a:ext cx="507492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278563" y="1825625"/>
            <a:ext cx="507523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711470855"/>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12064"/>
            <a:ext cx="10745788" cy="969264"/>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074920" cy="559834"/>
          </a:xfrm>
        </p:spPr>
        <p:txBody>
          <a:bodyPr anchor="b">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609600" y="2387600"/>
            <a:ext cx="5075238" cy="378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0468" y="1685735"/>
            <a:ext cx="5074920" cy="559834"/>
          </a:xfrm>
        </p:spPr>
        <p:txBody>
          <a:bodyPr anchor="b">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279832" y="2387600"/>
            <a:ext cx="5075556" cy="378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890115490"/>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12648" y="512064"/>
            <a:ext cx="10963656" cy="969264"/>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5579332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198447868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713232"/>
            <a:ext cx="3595634" cy="1625321"/>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590800"/>
            <a:ext cx="3595634" cy="3713584"/>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713232"/>
            <a:ext cx="6440258" cy="559115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07709222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713232"/>
            <a:ext cx="3595634" cy="1762083"/>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346063"/>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40483" y="713232"/>
            <a:ext cx="6139637" cy="5458968"/>
          </a:xfr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357432702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299" y="89808"/>
            <a:ext cx="11462003" cy="2514600"/>
          </a:xfrm>
        </p:spPr>
        <p:txBody>
          <a:bodyPr anchor="t">
            <a:normAutofit/>
          </a:bodyPr>
          <a:lstStyle>
            <a:lvl1pPr>
              <a:defRPr sz="72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118757"/>
            <a:ext cx="10963528" cy="2620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4057624005"/>
      </p:ext>
    </p:extLst>
  </p:cSld>
  <p:clrMapOvr>
    <a:overrideClrMapping bg1="dk1" tx1="lt1" bg2="dk2" tx2="lt2" accent1="accent1" accent2="accent2" accent3="accent3" accent4="accent4" accent5="accent5" accent6="accent6" hlink="hlink" folHlink="folHlink"/>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72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608008"/>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400"/>
            </a:lvl4pPr>
            <a:lvl5pPr marL="91440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0B3A8078-5A32-4B09-ABA5-7ABEFD22E08A}" type="slidenum">
              <a:rPr lang="en-US" smtClean="0"/>
              <a:t>‹#›</a:t>
            </a:fld>
            <a:endParaRPr lang="en-US"/>
          </a:p>
        </p:txBody>
      </p:sp>
    </p:spTree>
    <p:extLst>
      <p:ext uri="{BB962C8B-B14F-4D97-AF65-F5344CB8AC3E}">
        <p14:creationId xmlns:p14="http://schemas.microsoft.com/office/powerpoint/2010/main" val="641594739"/>
      </p:ext>
    </p:extLst>
  </p:cSld>
  <p:clrMapOvr>
    <a:overrideClrMapping bg1="dk1" tx1="lt1" bg2="dk2" tx2="lt2" accent1="accent1" accent2="accent2" accent3="accent3" accent4="accent4" accent5="accent5" accent6="accent6" hlink="hlink" folHlink="folHlink"/>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 preserve="1">
  <p:cSld name="標題 1">
    <p:bg>
      <p:bgRef idx="1001">
        <a:schemeClr val="bg1"/>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93776"/>
            <a:ext cx="8028432" cy="4325112"/>
          </a:xfrm>
        </p:spPr>
        <p:txBody>
          <a:bodyPr rtlCol="0" anchor="t">
            <a:normAutofit/>
          </a:bodyPr>
          <a:lstStyle>
            <a:lvl1pPr algn="l">
              <a:defRPr sz="8000">
                <a:solidFill>
                  <a:schemeClr val="tx2"/>
                </a:solidFill>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副標題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429768" y="5065776"/>
            <a:ext cx="5431536" cy="1188720"/>
          </a:xfrm>
        </p:spPr>
        <p:txBody>
          <a:bodyPr rtlCol="0" anchor="b">
            <a:normAutofit/>
          </a:bodyPr>
          <a:lstStyle>
            <a:lvl1pPr marL="0" indent="0" algn="l">
              <a:buNone/>
              <a:defRPr sz="1800">
                <a:solidFill>
                  <a:schemeClr val="tx2"/>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t>按一下以編輯母片副標題樣式</a:t>
            </a:r>
            <a:endParaRPr lang="en-US" dirty="0"/>
          </a:p>
        </p:txBody>
      </p:sp>
      <p:sp>
        <p:nvSpPr>
          <p:cNvPr id="4" name="日期版面配置區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defRPr>
            </a:lvl1pPr>
          </a:lstStyle>
          <a:p>
            <a:pPr rtl="0"/>
            <a:r>
              <a:rPr lang="en-US"/>
              <a:t>2/20/2025</a:t>
            </a:r>
          </a:p>
        </p:txBody>
      </p:sp>
      <p:sp>
        <p:nvSpPr>
          <p:cNvPr id="5" name="頁尾版面配置區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normAutofit/>
          </a:bodyPr>
          <a:lstStyle>
            <a:lvl1pPr>
              <a:defRPr>
                <a:solidFill>
                  <a:schemeClr val="tx2"/>
                </a:solidFill>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28234763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reserve="1">
  <p:cSld name="Number Larg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4EAB6-808C-672B-68A5-49764748CDD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2">
              <a:lumMod val="60000"/>
              <a:lumOff val="4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4114799" y="5230607"/>
            <a:ext cx="7634369" cy="761041"/>
          </a:xfrm>
          <a:noFill/>
        </p:spPr>
        <p:txBody>
          <a:bodyPr anchor="t"/>
          <a:lstStyle>
            <a:lvl1pPr algn="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434195" y="120765"/>
            <a:ext cx="10659375" cy="4800600"/>
          </a:xfrm>
        </p:spPr>
        <p:txBody>
          <a:bodyPr lIns="0" tIns="0" rIns="0" bIns="0" anchor="b">
            <a:normAutofit/>
          </a:bodyPr>
          <a:lstStyle>
            <a:lvl1pPr marL="0" indent="0">
              <a:buNone/>
              <a:defRPr sz="31000" spc="-100" baseline="0">
                <a:solidFill>
                  <a:schemeClr val="accent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32480"/>
            <a:ext cx="2137769" cy="365125"/>
          </a:xfrm>
          <a:noFill/>
        </p:spPr>
        <p:txBody>
          <a:bodyPr/>
          <a:lstStyle>
            <a:lvl1pPr>
              <a:defRPr b="0" spc="0">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bg1"/>
                </a:solidFill>
              </a:defRPr>
            </a:lvl1pPr>
          </a:lstStyle>
          <a:p>
            <a:fld id="{C58B63FC-A13C-4EAB-9220-41BEA3370D02}"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bg1"/>
                </a:solidFill>
              </a:defRPr>
            </a:lvl1pPr>
          </a:lstStyle>
          <a:p>
            <a:fld id="{27F8DDA4-3B80-4E8A-A8F5-521F73BF9127}" type="slidenum">
              <a:rPr lang="en-US" smtClean="0"/>
              <a:t>‹#›</a:t>
            </a:fld>
            <a:endParaRPr lang="en-US"/>
          </a:p>
        </p:txBody>
      </p:sp>
      <p:cxnSp>
        <p:nvCxnSpPr>
          <p:cNvPr id="8" name="Straight Connector 7">
            <a:extLst>
              <a:ext uri="{FF2B5EF4-FFF2-40B4-BE49-F238E27FC236}">
                <a16:creationId xmlns:a16="http://schemas.microsoft.com/office/drawing/2014/main" id="{5129594E-9391-9519-E286-4ED9732CC6C8}"/>
              </a:ext>
              <a:ext uri="{C183D7F6-B498-43B3-948B-1728B52AA6E4}">
                <adec:decorative xmlns:adec="http://schemas.microsoft.com/office/drawing/2017/decorative" val="1"/>
              </a:ext>
            </a:extLst>
          </p:cNvPr>
          <p:cNvCxnSpPr>
            <a:cxnSpLocks/>
          </p:cNvCxnSpPr>
          <p:nvPr/>
        </p:nvCxnSpPr>
        <p:spPr>
          <a:xfrm>
            <a:off x="11509025" y="735417"/>
            <a:ext cx="0" cy="4185948"/>
          </a:xfrm>
          <a:prstGeom prst="line">
            <a:avLst/>
          </a:prstGeom>
          <a:ln w="12700">
            <a:solidFill>
              <a:srgbClr val="EFEDE7">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96069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標題 2">
    <p:bg>
      <p:bgRef idx="1001">
        <a:schemeClr val="bg1"/>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08176" y="1536192"/>
            <a:ext cx="9171432" cy="2615184"/>
          </a:xfrm>
        </p:spPr>
        <p:txBody>
          <a:bodyPr rtlCol="0" anchor="ctr">
            <a:normAutofit/>
          </a:bodyPr>
          <a:lstStyle>
            <a:lvl1pPr algn="ctr">
              <a:defRPr sz="5400">
                <a:solidFill>
                  <a:schemeClr val="tx2"/>
                </a:solidFill>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副標題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08176" y="5111496"/>
            <a:ext cx="9171432" cy="1143000"/>
          </a:xfrm>
        </p:spPr>
        <p:txBody>
          <a:bodyPr rtlCol="0" anchor="t">
            <a:normAutofit/>
          </a:bodyPr>
          <a:lstStyle>
            <a:lvl1pPr marL="0" indent="0" algn="ctr">
              <a:buNone/>
              <a:defRPr sz="1800">
                <a:solidFill>
                  <a:schemeClr val="tx2"/>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t>按一下以編輯母片副標題樣式</a:t>
            </a:r>
            <a:endParaRPr lang="en-US" dirty="0"/>
          </a:p>
        </p:txBody>
      </p:sp>
      <p:sp>
        <p:nvSpPr>
          <p:cNvPr id="4" name="日期版面配置區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defRPr>
            </a:lvl1pPr>
          </a:lstStyle>
          <a:p>
            <a:pPr rtl="0"/>
            <a:r>
              <a:rPr lang="en-US"/>
              <a:t>2/20/2025</a:t>
            </a:r>
          </a:p>
        </p:txBody>
      </p:sp>
      <p:sp>
        <p:nvSpPr>
          <p:cNvPr id="5" name="頁尾版面配置區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normAutofit/>
          </a:bodyPr>
          <a:lstStyle>
            <a:lvl1pPr>
              <a:defRPr>
                <a:solidFill>
                  <a:schemeClr val="tx2"/>
                </a:solidFill>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9706653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 preserve="1">
  <p:cSld name="標題 3">
    <p:bg>
      <p:bgRef idx="1001">
        <a:schemeClr val="bg1"/>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11494008" cy="4654296"/>
          </a:xfrm>
        </p:spPr>
        <p:txBody>
          <a:bodyPr rtlCol="0" anchor="t">
            <a:normAutofit/>
          </a:bodyPr>
          <a:lstStyle>
            <a:lvl1pPr algn="l">
              <a:defRPr sz="12500">
                <a:solidFill>
                  <a:schemeClr val="tx2"/>
                </a:solidFill>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副標題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429768" y="5170516"/>
            <a:ext cx="4800600" cy="1083980"/>
          </a:xfrm>
        </p:spPr>
        <p:txBody>
          <a:bodyPr rtlCol="0" anchor="b">
            <a:normAutofit/>
          </a:bodyPr>
          <a:lstStyle>
            <a:lvl1pPr marL="0" indent="0" algn="l">
              <a:buNone/>
              <a:defRPr sz="1800">
                <a:solidFill>
                  <a:schemeClr val="tx2"/>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t>按一下以編輯母片副標題樣式</a:t>
            </a:r>
            <a:endParaRPr lang="en-US" dirty="0"/>
          </a:p>
        </p:txBody>
      </p:sp>
      <p:sp>
        <p:nvSpPr>
          <p:cNvPr id="4" name="日期版面配置區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defRPr>
            </a:lvl1pPr>
          </a:lstStyle>
          <a:p>
            <a:pPr rtl="0"/>
            <a:r>
              <a:rPr lang="en-US"/>
              <a:t>2/20/2025</a:t>
            </a:r>
          </a:p>
        </p:txBody>
      </p:sp>
      <p:sp>
        <p:nvSpPr>
          <p:cNvPr id="5" name="頁尾版面配置區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normAutofit/>
          </a:bodyPr>
          <a:lstStyle>
            <a:lvl1pPr>
              <a:defRPr>
                <a:solidFill>
                  <a:schemeClr val="tx2"/>
                </a:solidFill>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10684500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標題，相片 1">
    <p:bg>
      <p:bgRef idx="1001">
        <a:schemeClr val="bg1"/>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5276088"/>
            <a:ext cx="11347704" cy="786384"/>
          </a:xfrm>
        </p:spPr>
        <p:txBody>
          <a:bodyPr rtlCol="0" anchor="b">
            <a:normAutofit/>
          </a:bodyPr>
          <a:lstStyle>
            <a:lvl1pPr algn="l">
              <a:defRPr sz="4400">
                <a:solidFill>
                  <a:schemeClr val="tx2"/>
                </a:solidFill>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副標題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429768" y="5980176"/>
            <a:ext cx="11347704" cy="530352"/>
          </a:xfrm>
        </p:spPr>
        <p:txBody>
          <a:bodyPr rtlCol="0" anchor="ctr">
            <a:normAutofit/>
          </a:bodyPr>
          <a:lstStyle>
            <a:lvl1pPr marL="0" indent="0" algn="l">
              <a:buNone/>
              <a:defRPr sz="1800">
                <a:solidFill>
                  <a:schemeClr val="tx2"/>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t>按一下以編輯母片副標題樣式</a:t>
            </a:r>
            <a:endParaRPr lang="en-US" dirty="0"/>
          </a:p>
        </p:txBody>
      </p:sp>
      <p:sp>
        <p:nvSpPr>
          <p:cNvPr id="9" name="圖片版面配置區 8">
            <a:extLst>
              <a:ext uri="{FF2B5EF4-FFF2-40B4-BE49-F238E27FC236}">
                <a16:creationId xmlns:a16="http://schemas.microsoft.com/office/drawing/2014/main" id="{A9E06FED-92D3-C4D6-28D7-600D842F7AC3}"/>
              </a:ext>
            </a:extLst>
          </p:cNvPr>
          <p:cNvSpPr>
            <a:spLocks noGrp="1"/>
          </p:cNvSpPr>
          <p:nvPr>
            <p:ph type="pic" sz="quarter" idx="13" hasCustomPrompt="1"/>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dpi="0" rotWithShape="1">
            <a:blip r:embed="rId2">
              <a:alphaModFix amt="75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4" name="日期版面配置區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rtlCol="0"/>
          <a:lstStyle>
            <a:lvl1pPr>
              <a:defRPr>
                <a:solidFill>
                  <a:schemeClr val="tx2"/>
                </a:solidFill>
                <a:effectLst/>
              </a:defRPr>
            </a:lvl1pPr>
          </a:lstStyle>
          <a:p>
            <a:pPr rtl="0"/>
            <a:r>
              <a:rPr lang="en-US"/>
              <a:t>2/20/2025</a:t>
            </a:r>
            <a:endParaRPr lang="en-US" dirty="0"/>
          </a:p>
        </p:txBody>
      </p:sp>
      <p:sp>
        <p:nvSpPr>
          <p:cNvPr id="5" name="頁尾版面配置區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rtlCol="0">
            <a:normAutofit/>
          </a:bodyPr>
          <a:lstStyle>
            <a:lvl1pPr>
              <a:defRPr>
                <a:solidFill>
                  <a:schemeClr val="tx2"/>
                </a:solidFill>
                <a:effectLst/>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rtlCol="0"/>
          <a:lstStyle>
            <a:lvl1pPr>
              <a:defRPr>
                <a:solidFill>
                  <a:schemeClr val="tx2"/>
                </a:solidFill>
                <a:effectLst/>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3216633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標題，相片 2">
    <p:bg>
      <p:bgRef idx="1001">
        <a:schemeClr val="bg1"/>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11480"/>
            <a:ext cx="4590288" cy="3739896"/>
          </a:xfrm>
        </p:spPr>
        <p:txBody>
          <a:bodyPr rtlCol="0" anchor="t">
            <a:normAutofit/>
          </a:bodyPr>
          <a:lstStyle>
            <a:lvl1pPr algn="l">
              <a:defRPr sz="5200">
                <a:solidFill>
                  <a:schemeClr val="tx2"/>
                </a:solidFill>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副標題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429768" y="4873752"/>
            <a:ext cx="4206240" cy="1380744"/>
          </a:xfrm>
        </p:spPr>
        <p:txBody>
          <a:bodyPr rtlCol="0" anchor="b">
            <a:normAutofit/>
          </a:bodyPr>
          <a:lstStyle>
            <a:lvl1pPr marL="0" indent="0" algn="l">
              <a:buNone/>
              <a:defRPr sz="1800">
                <a:solidFill>
                  <a:schemeClr val="tx2"/>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t>按一下以編輯母片副標題樣式</a:t>
            </a:r>
            <a:endParaRPr lang="en-US" dirty="0"/>
          </a:p>
        </p:txBody>
      </p:sp>
      <p:sp>
        <p:nvSpPr>
          <p:cNvPr id="15" name="圖片版面配置區 6">
            <a:extLst>
              <a:ext uri="{FF2B5EF4-FFF2-40B4-BE49-F238E27FC236}">
                <a16:creationId xmlns:a16="http://schemas.microsoft.com/office/drawing/2014/main" id="{3D161DAC-42AF-C3D9-37A1-04B90F30DEED}"/>
              </a:ext>
            </a:extLst>
          </p:cNvPr>
          <p:cNvSpPr>
            <a:spLocks noGrp="1"/>
          </p:cNvSpPr>
          <p:nvPr>
            <p:ph type="pic" sz="quarter" idx="13" hasCustomPrompt="1"/>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dpi="0" rotWithShape="1">
            <a:blip r:embed="rId2">
              <a:alphaModFix amt="75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4" name="日期版面配置區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effectLst/>
              </a:defRPr>
            </a:lvl1pPr>
          </a:lstStyle>
          <a:p>
            <a:pPr rtl="0"/>
            <a:r>
              <a:rPr lang="en-US"/>
              <a:t>2/20/2025</a:t>
            </a:r>
            <a:endParaRPr lang="en-US" dirty="0"/>
          </a:p>
        </p:txBody>
      </p:sp>
      <p:sp>
        <p:nvSpPr>
          <p:cNvPr id="5" name="頁尾版面配置區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normAutofit/>
          </a:bodyPr>
          <a:lstStyle>
            <a:lvl1pPr>
              <a:defRPr>
                <a:solidFill>
                  <a:schemeClr val="tx2"/>
                </a:solidFill>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3796660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標題，相片 3">
    <p:bg>
      <p:bgRef idx="1001">
        <a:schemeClr val="bg1"/>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11480"/>
            <a:ext cx="5330952" cy="3739896"/>
          </a:xfrm>
        </p:spPr>
        <p:txBody>
          <a:bodyPr rtlCol="0" anchor="t">
            <a:normAutofit/>
          </a:bodyPr>
          <a:lstStyle>
            <a:lvl1pPr algn="l">
              <a:defRPr sz="6600">
                <a:solidFill>
                  <a:schemeClr val="tx2"/>
                </a:solidFill>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副標題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429768" y="4873752"/>
            <a:ext cx="4517136" cy="1380744"/>
          </a:xfrm>
        </p:spPr>
        <p:txBody>
          <a:bodyPr rtlCol="0" anchor="b">
            <a:normAutofit/>
          </a:bodyPr>
          <a:lstStyle>
            <a:lvl1pPr marL="0" indent="0" algn="l">
              <a:buNone/>
              <a:defRPr sz="1800">
                <a:solidFill>
                  <a:schemeClr val="tx2"/>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t>按一下以編輯母片副標題樣式</a:t>
            </a:r>
            <a:endParaRPr lang="en-US" dirty="0"/>
          </a:p>
        </p:txBody>
      </p:sp>
      <p:sp>
        <p:nvSpPr>
          <p:cNvPr id="10" name="圖片版面配置區 6">
            <a:extLst>
              <a:ext uri="{FF2B5EF4-FFF2-40B4-BE49-F238E27FC236}">
                <a16:creationId xmlns:a16="http://schemas.microsoft.com/office/drawing/2014/main" id="{DEE3B02A-3B83-3083-3F07-26E25C6C135D}"/>
              </a:ext>
            </a:extLst>
          </p:cNvPr>
          <p:cNvSpPr>
            <a:spLocks noGrp="1"/>
          </p:cNvSpPr>
          <p:nvPr>
            <p:ph type="pic" sz="quarter" idx="13" hasCustomPrompt="1"/>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dpi="0" rotWithShape="1">
            <a:blip r:embed="rId2">
              <a:alphaModFix amt="75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4" name="日期版面配置區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effectLst/>
              </a:defRPr>
            </a:lvl1pPr>
          </a:lstStyle>
          <a:p>
            <a:pPr rtl="0"/>
            <a:r>
              <a:rPr lang="en-US"/>
              <a:t>2/20/2025</a:t>
            </a:r>
            <a:endParaRPr lang="en-US" dirty="0"/>
          </a:p>
        </p:txBody>
      </p:sp>
      <p:sp>
        <p:nvSpPr>
          <p:cNvPr id="5" name="頁尾版面配置區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normAutofit/>
          </a:bodyPr>
          <a:lstStyle>
            <a:lvl1pPr>
              <a:defRPr>
                <a:solidFill>
                  <a:schemeClr val="tx2"/>
                </a:solidFill>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23771986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標題，相片 4">
    <p:bg>
      <p:bgRef idx="1001">
        <a:schemeClr val="bg1"/>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269480" y="411480"/>
            <a:ext cx="4361688" cy="3968496"/>
          </a:xfrm>
        </p:spPr>
        <p:txBody>
          <a:bodyPr rtlCol="0" anchor="t">
            <a:normAutofit/>
          </a:bodyPr>
          <a:lstStyle>
            <a:lvl1pPr algn="l">
              <a:defRPr sz="5400">
                <a:solidFill>
                  <a:schemeClr val="tx2"/>
                </a:solidFill>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副標題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269480" y="4873752"/>
            <a:ext cx="4206240" cy="1380744"/>
          </a:xfrm>
        </p:spPr>
        <p:txBody>
          <a:bodyPr rtlCol="0" anchor="b">
            <a:normAutofit/>
          </a:bodyPr>
          <a:lstStyle>
            <a:lvl1pPr marL="0" indent="0" algn="l">
              <a:buNone/>
              <a:defRPr sz="1800">
                <a:solidFill>
                  <a:schemeClr val="tx2"/>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t>按一下以編輯母片副標題樣式</a:t>
            </a:r>
            <a:endParaRPr lang="en-US" dirty="0"/>
          </a:p>
        </p:txBody>
      </p:sp>
      <p:sp>
        <p:nvSpPr>
          <p:cNvPr id="11" name="圖片版面配置區 6">
            <a:extLst>
              <a:ext uri="{FF2B5EF4-FFF2-40B4-BE49-F238E27FC236}">
                <a16:creationId xmlns:a16="http://schemas.microsoft.com/office/drawing/2014/main" id="{1D6AB98B-BD95-F9FC-BB22-1A89B6EE3246}"/>
              </a:ext>
            </a:extLst>
          </p:cNvPr>
          <p:cNvSpPr>
            <a:spLocks noGrp="1"/>
          </p:cNvSpPr>
          <p:nvPr>
            <p:ph type="pic" sz="quarter" idx="13" hasCustomPrompt="1"/>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dpi="0" rotWithShape="1">
            <a:blip r:embed="rId2">
              <a:alphaModFix amt="75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4" name="日期版面配置區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2"/>
                </a:solidFill>
                <a:effectLst/>
              </a:defRPr>
            </a:lvl1pPr>
          </a:lstStyle>
          <a:p>
            <a:pPr rtl="0"/>
            <a:r>
              <a:rPr lang="en-US"/>
              <a:t>2/20/2025</a:t>
            </a:r>
            <a:endParaRPr lang="en-US" dirty="0"/>
          </a:p>
        </p:txBody>
      </p:sp>
      <p:sp>
        <p:nvSpPr>
          <p:cNvPr id="5" name="頁尾版面配置區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normAutofit/>
          </a:bodyPr>
          <a:lstStyle>
            <a:lvl1pPr>
              <a:defRPr>
                <a:solidFill>
                  <a:schemeClr val="tx2"/>
                </a:solidFill>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2"/>
                </a:solidFill>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39134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章節標題">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標題 1">
            <a:extLst>
              <a:ext uri="{FF2B5EF4-FFF2-40B4-BE49-F238E27FC236}">
                <a16:creationId xmlns:a16="http://schemas.microsoft.com/office/drawing/2014/main" id="{8892EA34-13CC-54C1-DE3D-4F1D5D55C9A7}"/>
              </a:ext>
            </a:extLst>
          </p:cNvPr>
          <p:cNvSpPr>
            <a:spLocks noGrp="1"/>
          </p:cNvSpPr>
          <p:nvPr>
            <p:ph type="title" hasCustomPrompt="1"/>
          </p:nvPr>
        </p:nvSpPr>
        <p:spPr>
          <a:xfrm>
            <a:off x="429768" y="1810512"/>
            <a:ext cx="8961120" cy="4562856"/>
          </a:xfrm>
        </p:spPr>
        <p:txBody>
          <a:bodyPr rtlCol="0" anchor="b">
            <a:normAutofit/>
          </a:bodyPr>
          <a:lstStyle>
            <a:lvl1pPr>
              <a:defRPr sz="8000">
                <a:solidFill>
                  <a:schemeClr val="tx2"/>
                </a:solidFill>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4" name="日期版面配置區 3">
            <a:extLst>
              <a:ext uri="{FF2B5EF4-FFF2-40B4-BE49-F238E27FC236}">
                <a16:creationId xmlns:a16="http://schemas.microsoft.com/office/drawing/2014/main" id="{8F845713-EE4C-7615-B812-531C14CF0CA2}"/>
              </a:ext>
            </a:extLst>
          </p:cNvPr>
          <p:cNvSpPr>
            <a:spLocks noGrp="1"/>
          </p:cNvSpPr>
          <p:nvPr>
            <p:ph type="dt" sz="half" idx="10"/>
          </p:nvPr>
        </p:nvSpPr>
        <p:spPr/>
        <p:txBody>
          <a:bodyPr rtlCol="0"/>
          <a:lstStyle>
            <a:lvl1pPr>
              <a:defRPr>
                <a:solidFill>
                  <a:schemeClr val="tx2"/>
                </a:solidFill>
              </a:defRPr>
            </a:lvl1pPr>
          </a:lstStyle>
          <a:p>
            <a:pPr rtl="0"/>
            <a:r>
              <a:rPr lang="en-US"/>
              <a:t>2/20/2025</a:t>
            </a:r>
            <a:endParaRPr lang="en-US" dirty="0"/>
          </a:p>
        </p:txBody>
      </p:sp>
      <p:sp>
        <p:nvSpPr>
          <p:cNvPr id="5" name="頁尾版面配置區 4">
            <a:extLst>
              <a:ext uri="{FF2B5EF4-FFF2-40B4-BE49-F238E27FC236}">
                <a16:creationId xmlns:a16="http://schemas.microsoft.com/office/drawing/2014/main" id="{9F1849E7-8E94-3B02-239C-AAB481596BFD}"/>
              </a:ext>
            </a:extLst>
          </p:cNvPr>
          <p:cNvSpPr>
            <a:spLocks noGrp="1"/>
          </p:cNvSpPr>
          <p:nvPr>
            <p:ph type="ftr" sz="quarter" idx="11"/>
          </p:nvPr>
        </p:nvSpPr>
        <p:spPr/>
        <p:txBody>
          <a:bodyPr rtlCol="0">
            <a:normAutofit/>
          </a:bodyPr>
          <a:lstStyle>
            <a:lvl1pPr>
              <a:defRPr>
                <a:solidFill>
                  <a:schemeClr val="tx2"/>
                </a:solidFill>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rtlCol="0"/>
          <a:lstStyle>
            <a:lvl1pPr>
              <a:defRPr>
                <a:solidFill>
                  <a:schemeClr val="tx2"/>
                </a:solidFill>
              </a:defRPr>
            </a:lvl1pPr>
          </a:lstStyle>
          <a:p>
            <a:pPr rtl="0"/>
            <a:fld id="{84145AC3-CC88-4C8A-A6CE-8D44921B6A23}" type="slidenum">
              <a:rPr lang="en-US" smtClean="0"/>
              <a:pPr/>
              <a:t>‹#›</a:t>
            </a:fld>
            <a:endParaRPr lang="en-US"/>
          </a:p>
        </p:txBody>
      </p:sp>
    </p:spTree>
    <p:extLst>
      <p:ext uri="{BB962C8B-B14F-4D97-AF65-F5344CB8AC3E}">
        <p14:creationId xmlns:p14="http://schemas.microsoft.com/office/powerpoint/2010/main" val="2900363941"/>
      </p:ext>
    </p:extLst>
  </p:cSld>
  <p:clrMapOvr>
    <a:overrideClrMapping bg1="dk1" tx1="lt1" bg2="dk2" tx2="lt2" accent1="accent1" accent2="accent2" accent3="accent3" accent4="accent4" accent5="accent5" accent6="accent6" hlink="hlink" folHlink="folHlink"/>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議程">
    <p:bg>
      <p:bgRef idx="1001">
        <a:schemeClr val="bg2"/>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4019F8-742E-9EEF-F591-C9666AC32AF1}"/>
              </a:ext>
            </a:extLst>
          </p:cNvPr>
          <p:cNvSpPr>
            <a:spLocks noGrp="1"/>
          </p:cNvSpPr>
          <p:nvPr>
            <p:ph type="title" hasCustomPrompt="1"/>
          </p:nvPr>
        </p:nvSpPr>
        <p:spPr>
          <a:xfrm>
            <a:off x="429768" y="411480"/>
            <a:ext cx="11045952" cy="1828800"/>
          </a:xfrm>
        </p:spPr>
        <p:txBody>
          <a:bodyPr rtlCol="0" anchor="t">
            <a:normAutofit/>
          </a:bodyPr>
          <a:lstStyle>
            <a:lvl1pPr>
              <a:defRPr sz="80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7" name="內容版面配置區 6">
            <a:extLst>
              <a:ext uri="{FF2B5EF4-FFF2-40B4-BE49-F238E27FC236}">
                <a16:creationId xmlns:a16="http://schemas.microsoft.com/office/drawing/2014/main" id="{28C8B19A-6FC1-2B71-0BFB-9274CBF396B9}"/>
              </a:ext>
            </a:extLst>
          </p:cNvPr>
          <p:cNvSpPr>
            <a:spLocks noGrp="1"/>
          </p:cNvSpPr>
          <p:nvPr>
            <p:ph sz="quarter" idx="13" hasCustomPrompt="1"/>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atin typeface="Microsoft JhengHei UI" panose="020B0604030504040204" pitchFamily="34" charset="-120"/>
                <a:ea typeface="Microsoft JhengHei UI" panose="020B0604030504040204" pitchFamily="34" charset="-120"/>
              </a:defRPr>
            </a:lvl1pPr>
            <a:lvl2pPr marL="571500" indent="-342900">
              <a:buFont typeface="+mj-lt"/>
              <a:buAutoNum type="arabicPeriod"/>
              <a:defRPr lang="en-US" dirty="0">
                <a:latin typeface="Microsoft JhengHei UI" panose="020B0604030504040204" pitchFamily="34" charset="-120"/>
                <a:ea typeface="Microsoft JhengHei UI" panose="020B0604030504040204" pitchFamily="34" charset="-120"/>
              </a:defRPr>
            </a:lvl2pPr>
            <a:lvl3pPr marL="800100" indent="-342900">
              <a:buFont typeface="+mj-lt"/>
              <a:buAutoNum type="arabicPeriod"/>
              <a:defRPr lang="en-US" dirty="0">
                <a:latin typeface="Microsoft JhengHei UI" panose="020B0604030504040204" pitchFamily="34" charset="-120"/>
                <a:ea typeface="Microsoft JhengHei UI" panose="020B0604030504040204" pitchFamily="34" charset="-120"/>
              </a:defRPr>
            </a:lvl3pPr>
            <a:lvl4pPr>
              <a:buFont typeface="+mj-lt"/>
              <a:buAutoNum type="arabicPeriod"/>
              <a:defRPr lang="en-US" dirty="0">
                <a:latin typeface="Microsoft JhengHei UI" panose="020B0604030504040204" pitchFamily="34" charset="-120"/>
                <a:ea typeface="Microsoft JhengHei UI" panose="020B0604030504040204" pitchFamily="34" charset="-120"/>
              </a:defRPr>
            </a:lvl4pPr>
            <a:lvl5pPr>
              <a:buFont typeface="+mj-lt"/>
              <a:buAutoNum type="arabicPeriod"/>
              <a:defRPr lang="en-US" dirty="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3" name="日期版面配置區 2">
            <a:extLst>
              <a:ext uri="{FF2B5EF4-FFF2-40B4-BE49-F238E27FC236}">
                <a16:creationId xmlns:a16="http://schemas.microsoft.com/office/drawing/2014/main" id="{6CC77F2D-39D2-22F7-CF0B-39D63EBF00B7}"/>
              </a:ext>
            </a:extLst>
          </p:cNvPr>
          <p:cNvSpPr>
            <a:spLocks noGrp="1"/>
          </p:cNvSpPr>
          <p:nvPr>
            <p:ph type="dt" sz="half" idx="10"/>
          </p:nvPr>
        </p:nvSpPr>
        <p:spPr/>
        <p:txBody>
          <a:bodyPr rtlCol="0"/>
          <a:lstStyle/>
          <a:p>
            <a:pPr rtl="0"/>
            <a:r>
              <a:rPr lang="en-US"/>
              <a:t>2/20/2025</a:t>
            </a:r>
          </a:p>
        </p:txBody>
      </p:sp>
      <p:sp>
        <p:nvSpPr>
          <p:cNvPr id="4" name="頁尾版面配置區 3">
            <a:extLst>
              <a:ext uri="{FF2B5EF4-FFF2-40B4-BE49-F238E27FC236}">
                <a16:creationId xmlns:a16="http://schemas.microsoft.com/office/drawing/2014/main" id="{0B12CFE6-D05E-5478-B3A4-81DC4DCD7410}"/>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5" name="投影片編號版面配置區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070420658"/>
      </p:ext>
    </p:extLst>
  </p:cSld>
  <p:clrMapOvr>
    <a:overrideClrMapping bg1="lt1" tx1="dk1" bg2="lt2" tx2="dk2" accent1="accent1" accent2="accent2" accent3="accent3" accent4="accent4" accent5="accent5" accent6="accent6" hlink="hlink" folHlink="folHlink"/>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議程​​相片">
    <p:bg>
      <p:bgRef idx="1001">
        <a:schemeClr val="bg2"/>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7691006" y="998230"/>
            <a:ext cx="3951469" cy="1947672"/>
          </a:xfrm>
        </p:spPr>
        <p:txBody>
          <a:bodyPr rtlCol="0" anchor="b">
            <a:normAutofit/>
          </a:bodyPr>
          <a:lstStyle>
            <a:lvl1pPr>
              <a:defRPr sz="44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9" name="圖片版面配置區 3">
            <a:extLst>
              <a:ext uri="{FF2B5EF4-FFF2-40B4-BE49-F238E27FC236}">
                <a16:creationId xmlns:a16="http://schemas.microsoft.com/office/drawing/2014/main" id="{DD60ACDC-1760-F721-E270-0D2FC4872DF2}"/>
              </a:ext>
            </a:extLst>
          </p:cNvPr>
          <p:cNvSpPr>
            <a:spLocks noGrp="1"/>
          </p:cNvSpPr>
          <p:nvPr>
            <p:ph type="pic" sz="quarter" idx="15" hasCustomPrompt="1"/>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a:alphaModFix amt="65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8" name="內容版面配置區 7">
            <a:extLst>
              <a:ext uri="{FF2B5EF4-FFF2-40B4-BE49-F238E27FC236}">
                <a16:creationId xmlns:a16="http://schemas.microsoft.com/office/drawing/2014/main" id="{6E0D00CE-C191-6DE5-9D82-7EFB59BC3739}"/>
              </a:ext>
            </a:extLst>
          </p:cNvPr>
          <p:cNvSpPr>
            <a:spLocks noGrp="1"/>
          </p:cNvSpPr>
          <p:nvPr>
            <p:ph sz="quarter" idx="14" hasCustomPrompt="1"/>
          </p:nvPr>
        </p:nvSpPr>
        <p:spPr>
          <a:xfrm>
            <a:off x="7691007" y="3099815"/>
            <a:ext cx="3951469" cy="3084599"/>
          </a:xfrm>
        </p:spPr>
        <p:txBody>
          <a:bodyPr rtlCol="0">
            <a:normAutofit/>
          </a:bodyPr>
          <a:lstStyle>
            <a:lvl1pPr marL="342900" indent="-342900">
              <a:buFont typeface="+mj-lt"/>
              <a:buAutoNum type="arabicPeriod"/>
              <a:defRPr sz="1800">
                <a:latin typeface="Microsoft JhengHei UI" panose="020B0604030504040204" pitchFamily="34" charset="-120"/>
                <a:ea typeface="Microsoft JhengHei UI" panose="020B0604030504040204" pitchFamily="34" charset="-120"/>
              </a:defRPr>
            </a:lvl1pPr>
            <a:lvl2pPr marL="571500" indent="-342900">
              <a:buFont typeface="+mj-lt"/>
              <a:buAutoNum type="arabicPeriod"/>
              <a:defRPr sz="1600">
                <a:latin typeface="Microsoft JhengHei UI" panose="020B0604030504040204" pitchFamily="34" charset="-120"/>
                <a:ea typeface="Microsoft JhengHei UI" panose="020B0604030504040204" pitchFamily="34" charset="-120"/>
              </a:defRPr>
            </a:lvl2pPr>
            <a:lvl3pPr marL="800100" indent="-342900">
              <a:buFont typeface="+mj-lt"/>
              <a:buAutoNum type="arabicPeriod"/>
              <a:defRPr sz="1400">
                <a:latin typeface="Microsoft JhengHei UI" panose="020B0604030504040204" pitchFamily="34" charset="-120"/>
                <a:ea typeface="Microsoft JhengHei UI" panose="020B0604030504040204" pitchFamily="34" charset="-120"/>
              </a:defRPr>
            </a:lvl3pPr>
            <a:lvl4pPr marL="914400" indent="-228600">
              <a:buFont typeface="+mj-lt"/>
              <a:buAutoNum type="arabicPeriod"/>
              <a:defRPr sz="1200">
                <a:latin typeface="Microsoft JhengHei UI" panose="020B0604030504040204" pitchFamily="34" charset="-120"/>
                <a:ea typeface="Microsoft JhengHei UI" panose="020B0604030504040204" pitchFamily="34" charset="-120"/>
              </a:defRPr>
            </a:lvl4pPr>
            <a:lvl5pPr marL="1143000" indent="-228600">
              <a:buFont typeface="+mj-lt"/>
              <a:buAutoNum type="arabicPeriod"/>
              <a:defRPr sz="110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4086309114"/>
      </p:ext>
    </p:extLst>
  </p:cSld>
  <p:clrMapOvr>
    <a:overrideClrMapping bg1="lt1" tx1="dk1" bg2="lt2" tx2="dk2" accent1="accent1" accent2="accent2" accent3="accent3" accent4="accent4" accent5="accent5" accent6="accent6" hlink="hlink" folHlink="folHlink"/>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 preserve="1">
  <p:cSld name="標題，內容 1 (最大值)">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433D9-FD02-59E2-0F81-A0B7201D2DA0}"/>
              </a:ext>
            </a:extLst>
          </p:cNvPr>
          <p:cNvSpPr>
            <a:spLocks noGrp="1"/>
          </p:cNvSpPr>
          <p:nvPr>
            <p:ph type="title" hasCustomPrompt="1"/>
          </p:nvPr>
        </p:nvSpPr>
        <p:spPr>
          <a:xfrm>
            <a:off x="137159" y="151598"/>
            <a:ext cx="11924209" cy="528186"/>
          </a:xfrm>
        </p:spPr>
        <p:txBody>
          <a:bodyPr rtlCol="0" anchor="ctr">
            <a:normAutofit/>
          </a:bodyPr>
          <a:lstStyle>
            <a:lvl1pPr>
              <a:defRPr sz="24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內容版面配置區 2">
            <a:extLst>
              <a:ext uri="{FF2B5EF4-FFF2-40B4-BE49-F238E27FC236}">
                <a16:creationId xmlns:a16="http://schemas.microsoft.com/office/drawing/2014/main" id="{6C2DD052-3E45-E789-01F8-33250024ECBD}"/>
              </a:ext>
            </a:extLst>
          </p:cNvPr>
          <p:cNvSpPr>
            <a:spLocks noGrp="1"/>
          </p:cNvSpPr>
          <p:nvPr>
            <p:ph idx="1" hasCustomPrompt="1"/>
          </p:nvPr>
        </p:nvSpPr>
        <p:spPr>
          <a:xfrm>
            <a:off x="137159" y="776036"/>
            <a:ext cx="11924209" cy="5676965"/>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2/20/2025</a:t>
            </a:r>
          </a:p>
        </p:txBody>
      </p:sp>
      <p:sp>
        <p:nvSpPr>
          <p:cNvPr id="5" name="頁尾版面配置區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41364333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reserve="1">
  <p:cSld name="Number Large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4EAB6-808C-672B-68A5-49764748CDD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3800723" y="5230607"/>
            <a:ext cx="7948445" cy="761041"/>
          </a:xfrm>
          <a:noFill/>
        </p:spPr>
        <p:txBody>
          <a:bodyPr anchor="t"/>
          <a:lstStyle>
            <a:lvl1pPr algn="r">
              <a:defRPr b="1" spc="100" baseline="0">
                <a:solidFill>
                  <a:schemeClr val="bg2"/>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434195" y="-657225"/>
            <a:ext cx="10924355" cy="5887832"/>
          </a:xfrm>
        </p:spPr>
        <p:txBody>
          <a:bodyPr lIns="0" tIns="0" rIns="0" bIns="0" anchor="ctr">
            <a:normAutofit/>
          </a:bodyPr>
          <a:lstStyle>
            <a:lvl1pPr marL="0" indent="0">
              <a:buNone/>
              <a:defRPr sz="31000" spc="-100" baseline="0">
                <a:solidFill>
                  <a:schemeClr val="bg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32480"/>
            <a:ext cx="2137769" cy="365125"/>
          </a:xfrm>
          <a:noFill/>
        </p:spPr>
        <p:txBody>
          <a:bodyPr/>
          <a:lstStyle>
            <a:lvl1pPr>
              <a:defRPr b="0" spc="0">
                <a:solidFill>
                  <a:schemeClr val="bg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bg2"/>
                </a:solidFill>
              </a:defRPr>
            </a:lvl1pPr>
          </a:lstStyle>
          <a:p>
            <a:fld id="{4D133BBB-C9BA-478D-ACC3-56E69C31B4D0}"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bg2"/>
                </a:solidFill>
              </a:defRPr>
            </a:lvl1pPr>
          </a:lstStyle>
          <a:p>
            <a:fld id="{27F8DDA4-3B80-4E8A-A8F5-521F73BF9127}" type="slidenum">
              <a:rPr lang="en-US" smtClean="0"/>
              <a:t>‹#›</a:t>
            </a:fld>
            <a:endParaRPr lang="en-US"/>
          </a:p>
        </p:txBody>
      </p:sp>
      <p:cxnSp>
        <p:nvCxnSpPr>
          <p:cNvPr id="8" name="Straight Connector 7">
            <a:extLst>
              <a:ext uri="{FF2B5EF4-FFF2-40B4-BE49-F238E27FC236}">
                <a16:creationId xmlns:a16="http://schemas.microsoft.com/office/drawing/2014/main" id="{5129594E-9391-9519-E286-4ED9732CC6C8}"/>
              </a:ext>
              <a:ext uri="{C183D7F6-B498-43B3-948B-1728B52AA6E4}">
                <adec:decorative xmlns:adec="http://schemas.microsoft.com/office/drawing/2017/decorative" val="1"/>
              </a:ext>
            </a:extLst>
          </p:cNvPr>
          <p:cNvCxnSpPr>
            <a:cxnSpLocks/>
          </p:cNvCxnSpPr>
          <p:nvPr/>
        </p:nvCxnSpPr>
        <p:spPr>
          <a:xfrm>
            <a:off x="11509025" y="735417"/>
            <a:ext cx="0" cy="4185948"/>
          </a:xfrm>
          <a:prstGeom prst="line">
            <a:avLst/>
          </a:prstGeom>
          <a:ln w="12700">
            <a:solidFill>
              <a:srgbClr val="EFEDE7">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30476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僅內容 （最大值）">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433D9-FD02-59E2-0F81-A0B7201D2DA0}"/>
              </a:ext>
            </a:extLst>
          </p:cNvPr>
          <p:cNvSpPr>
            <a:spLocks noGrp="1"/>
          </p:cNvSpPr>
          <p:nvPr>
            <p:ph type="title" hasCustomPrompt="1"/>
          </p:nvPr>
        </p:nvSpPr>
        <p:spPr>
          <a:xfrm>
            <a:off x="841248" y="-1325880"/>
            <a:ext cx="10515600" cy="1325880"/>
          </a:xfrm>
        </p:spPr>
        <p:txBody>
          <a:bodyPr rtlCol="0" anchor="b">
            <a:normAutofit/>
          </a:bodyPr>
          <a:lstStyle>
            <a:lvl1pPr>
              <a:defRPr sz="24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內容版面配置區 2">
            <a:extLst>
              <a:ext uri="{FF2B5EF4-FFF2-40B4-BE49-F238E27FC236}">
                <a16:creationId xmlns:a16="http://schemas.microsoft.com/office/drawing/2014/main" id="{6C2DD052-3E45-E789-01F8-33250024ECBD}"/>
              </a:ext>
            </a:extLst>
          </p:cNvPr>
          <p:cNvSpPr>
            <a:spLocks noGrp="1"/>
          </p:cNvSpPr>
          <p:nvPr>
            <p:ph idx="1" hasCustomPrompt="1"/>
          </p:nvPr>
        </p:nvSpPr>
        <p:spPr>
          <a:xfrm>
            <a:off x="137159" y="329450"/>
            <a:ext cx="11924209" cy="6199100"/>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2/20/2025</a:t>
            </a:r>
          </a:p>
        </p:txBody>
      </p:sp>
      <p:sp>
        <p:nvSpPr>
          <p:cNvPr id="5" name="頁尾版面配置區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228586762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obj" preserve="1">
  <p:cSld name="標題，內容 1">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433D9-FD02-59E2-0F81-A0B7201D2DA0}"/>
              </a:ext>
            </a:extLst>
          </p:cNvPr>
          <p:cNvSpPr>
            <a:spLocks noGrp="1"/>
          </p:cNvSpPr>
          <p:nvPr>
            <p:ph type="title" hasCustomPrompt="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內容版面配置區 2">
            <a:extLst>
              <a:ext uri="{FF2B5EF4-FFF2-40B4-BE49-F238E27FC236}">
                <a16:creationId xmlns:a16="http://schemas.microsoft.com/office/drawing/2014/main" id="{6C2DD052-3E45-E789-01F8-33250024ECBD}"/>
              </a:ext>
            </a:extLst>
          </p:cNvPr>
          <p:cNvSpPr>
            <a:spLocks noGrp="1"/>
          </p:cNvSpPr>
          <p:nvPr>
            <p:ph idx="1" hasCustomPrompt="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2/20/2025</a:t>
            </a:r>
          </a:p>
        </p:txBody>
      </p:sp>
      <p:sp>
        <p:nvSpPr>
          <p:cNvPr id="5" name="頁尾版面配置區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085420559"/>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標題，內容 2">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433D9-FD02-59E2-0F81-A0B7201D2DA0}"/>
              </a:ext>
            </a:extLst>
          </p:cNvPr>
          <p:cNvSpPr>
            <a:spLocks noGrp="1"/>
          </p:cNvSpPr>
          <p:nvPr>
            <p:ph type="title" hasCustomPrompt="1"/>
          </p:nvPr>
        </p:nvSpPr>
        <p:spPr>
          <a:xfrm>
            <a:off x="1014984" y="2478024"/>
            <a:ext cx="4325112" cy="2454796"/>
          </a:xfrm>
        </p:spPr>
        <p:txBody>
          <a:bodyPr rtlCol="0" anchor="t">
            <a:normAutofit/>
          </a:bodyPr>
          <a:lstStyle>
            <a:lvl1pPr>
              <a:defRPr sz="44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7D633F00-464B-3088-812A-40496FD1021A}"/>
              </a:ext>
            </a:extLst>
          </p:cNvPr>
          <p:cNvSpPr>
            <a:spLocks noGrp="1"/>
          </p:cNvSpPr>
          <p:nvPr>
            <p:ph sz="quarter" idx="13" hasCustomPrompt="1"/>
          </p:nvPr>
        </p:nvSpPr>
        <p:spPr>
          <a:xfrm>
            <a:off x="6273800" y="2478024"/>
            <a:ext cx="4325112" cy="2454796"/>
          </a:xfrm>
        </p:spPr>
        <p:txBody>
          <a:bodyPr vert="horz" lIns="91440" tIns="45720" rIns="91440" bIns="45720" rtlCol="0">
            <a:normAutofit/>
          </a:bodyPr>
          <a:lstStyle>
            <a:lvl1pPr marL="0" indent="0">
              <a:buNone/>
              <a:defRPr lang="en-US" dirty="0">
                <a:latin typeface="Microsoft JhengHei UI" panose="020B0604030504040204" pitchFamily="34" charset="-120"/>
                <a:ea typeface="Microsoft JhengHei UI" panose="020B0604030504040204" pitchFamily="34" charset="-120"/>
              </a:defRPr>
            </a:lvl1pPr>
            <a:lvl2pPr marL="228600" indent="0">
              <a:buNone/>
              <a:defRPr lang="en-US" dirty="0">
                <a:latin typeface="Microsoft JhengHei UI" panose="020B0604030504040204" pitchFamily="34" charset="-120"/>
                <a:ea typeface="Microsoft JhengHei UI" panose="020B0604030504040204" pitchFamily="34" charset="-120"/>
              </a:defRPr>
            </a:lvl2pPr>
            <a:lvl3pPr marL="457200" indent="0">
              <a:buNone/>
              <a:defRPr lang="en-US" dirty="0">
                <a:latin typeface="Microsoft JhengHei UI" panose="020B0604030504040204" pitchFamily="34" charset="-120"/>
                <a:ea typeface="Microsoft JhengHei UI" panose="020B0604030504040204" pitchFamily="34" charset="-120"/>
              </a:defRPr>
            </a:lvl3pPr>
            <a:lvl4pPr marL="685800" indent="0">
              <a:buNone/>
              <a:defRPr lang="en-US" dirty="0">
                <a:latin typeface="Microsoft JhengHei UI" panose="020B0604030504040204" pitchFamily="34" charset="-120"/>
                <a:ea typeface="Microsoft JhengHei UI" panose="020B0604030504040204" pitchFamily="34" charset="-120"/>
              </a:defRPr>
            </a:lvl4pPr>
            <a:lvl5pPr marL="914400" indent="0">
              <a:buNone/>
              <a:defRPr lang="en-US" dirty="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2/20/2025</a:t>
            </a:r>
          </a:p>
        </p:txBody>
      </p:sp>
      <p:sp>
        <p:nvSpPr>
          <p:cNvPr id="5" name="頁尾版面配置區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86439434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標題，內容 3">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433D9-FD02-59E2-0F81-A0B7201D2DA0}"/>
              </a:ext>
            </a:extLst>
          </p:cNvPr>
          <p:cNvSpPr>
            <a:spLocks noGrp="1"/>
          </p:cNvSpPr>
          <p:nvPr>
            <p:ph type="title" hasCustomPrompt="1"/>
          </p:nvPr>
        </p:nvSpPr>
        <p:spPr>
          <a:xfrm>
            <a:off x="1014984" y="2039112"/>
            <a:ext cx="3813048" cy="3538728"/>
          </a:xfrm>
        </p:spPr>
        <p:txBody>
          <a:bodyPr rtlCol="0" anchor="t">
            <a:normAutofit/>
          </a:bodyPr>
          <a:lstStyle>
            <a:lvl1pPr>
              <a:defRPr sz="32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D42D62A0-8127-CE86-0633-0D65E1E136F7}"/>
              </a:ext>
            </a:extLst>
          </p:cNvPr>
          <p:cNvSpPr>
            <a:spLocks noGrp="1"/>
          </p:cNvSpPr>
          <p:nvPr>
            <p:ph sz="quarter" idx="13" hasCustomPrompt="1"/>
          </p:nvPr>
        </p:nvSpPr>
        <p:spPr>
          <a:xfrm>
            <a:off x="5422392" y="2039112"/>
            <a:ext cx="5047488" cy="3538728"/>
          </a:xfrm>
        </p:spPr>
        <p:txBody>
          <a:bodyPr vert="horz" lIns="91440" tIns="45720" rIns="91440" bIns="45720" rtlCol="0">
            <a:normAutofit/>
          </a:bodyPr>
          <a:lstStyle>
            <a:lvl1pPr>
              <a:defRPr lang="en-US">
                <a:latin typeface="Microsoft JhengHei UI" panose="020B0604030504040204" pitchFamily="34" charset="-120"/>
                <a:ea typeface="Microsoft JhengHei UI" panose="020B0604030504040204" pitchFamily="34" charset="-120"/>
              </a:defRPr>
            </a:lvl1pPr>
            <a:lvl2pPr>
              <a:defRPr lang="en-US">
                <a:latin typeface="Microsoft JhengHei UI" panose="020B0604030504040204" pitchFamily="34" charset="-120"/>
                <a:ea typeface="Microsoft JhengHei UI" panose="020B0604030504040204" pitchFamily="34" charset="-120"/>
              </a:defRPr>
            </a:lvl2pPr>
            <a:lvl3pPr>
              <a:defRPr lang="en-US">
                <a:latin typeface="Microsoft JhengHei UI" panose="020B0604030504040204" pitchFamily="34" charset="-120"/>
                <a:ea typeface="Microsoft JhengHei UI" panose="020B0604030504040204" pitchFamily="34" charset="-120"/>
              </a:defRPr>
            </a:lvl3pPr>
            <a:lvl4pPr>
              <a:defRPr lang="en-US">
                <a:latin typeface="Microsoft JhengHei UI" panose="020B0604030504040204" pitchFamily="34" charset="-120"/>
                <a:ea typeface="Microsoft JhengHei UI" panose="020B0604030504040204" pitchFamily="34" charset="-120"/>
              </a:defRPr>
            </a:lvl4pPr>
            <a:lvl5pPr>
              <a:defRPr lang="en-US">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2/20/2025</a:t>
            </a:r>
          </a:p>
        </p:txBody>
      </p:sp>
      <p:sp>
        <p:nvSpPr>
          <p:cNvPr id="5" name="頁尾版面配置區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897567620"/>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標題，內容 4">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433D9-FD02-59E2-0F81-A0B7201D2DA0}"/>
              </a:ext>
            </a:extLst>
          </p:cNvPr>
          <p:cNvSpPr>
            <a:spLocks noGrp="1"/>
          </p:cNvSpPr>
          <p:nvPr>
            <p:ph type="title" hasCustomPrompt="1"/>
          </p:nvPr>
        </p:nvSpPr>
        <p:spPr>
          <a:xfrm>
            <a:off x="429768" y="1600200"/>
            <a:ext cx="4142232" cy="4636008"/>
          </a:xfrm>
        </p:spPr>
        <p:txBody>
          <a:bodyPr rtlCol="0" anchor="t">
            <a:normAutofit/>
          </a:bodyPr>
          <a:lstStyle>
            <a:lvl1pPr>
              <a:defRPr sz="32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FFB4667A-FE47-8556-FD3A-55FDBA801D76}"/>
              </a:ext>
            </a:extLst>
          </p:cNvPr>
          <p:cNvSpPr>
            <a:spLocks noGrp="1"/>
          </p:cNvSpPr>
          <p:nvPr>
            <p:ph sz="quarter" idx="13" hasCustomPrompt="1"/>
          </p:nvPr>
        </p:nvSpPr>
        <p:spPr>
          <a:xfrm>
            <a:off x="5422392" y="1600200"/>
            <a:ext cx="5788152" cy="4636008"/>
          </a:xfrm>
        </p:spPr>
        <p:txBody>
          <a:bodyPr vert="horz" lIns="91440" tIns="45720" rIns="91440" bIns="45720" rtlCol="0">
            <a:normAutofit/>
          </a:bodyPr>
          <a:lstStyle>
            <a:lvl1pPr>
              <a:defRPr lang="en-US" dirty="0">
                <a:latin typeface="Microsoft JhengHei UI" panose="020B0604030504040204" pitchFamily="34" charset="-120"/>
                <a:ea typeface="Microsoft JhengHei UI" panose="020B0604030504040204" pitchFamily="34" charset="-120"/>
              </a:defRPr>
            </a:lvl1pPr>
            <a:lvl2pPr>
              <a:defRPr lang="en-US" dirty="0">
                <a:latin typeface="Microsoft JhengHei UI" panose="020B0604030504040204" pitchFamily="34" charset="-120"/>
                <a:ea typeface="Microsoft JhengHei UI" panose="020B0604030504040204" pitchFamily="34" charset="-120"/>
              </a:defRPr>
            </a:lvl2pPr>
            <a:lvl3pPr>
              <a:defRPr lang="en-US" dirty="0">
                <a:latin typeface="Microsoft JhengHei UI" panose="020B0604030504040204" pitchFamily="34" charset="-120"/>
                <a:ea typeface="Microsoft JhengHei UI" panose="020B0604030504040204" pitchFamily="34" charset="-120"/>
              </a:defRPr>
            </a:lvl3pPr>
            <a:lvl4pPr>
              <a:defRPr lang="en-US" dirty="0">
                <a:latin typeface="Microsoft JhengHei UI" panose="020B0604030504040204" pitchFamily="34" charset="-120"/>
                <a:ea typeface="Microsoft JhengHei UI" panose="020B0604030504040204" pitchFamily="34" charset="-120"/>
              </a:defRPr>
            </a:lvl4pPr>
            <a:lvl5pPr>
              <a:defRPr lang="en-US" dirty="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2/20/2025</a:t>
            </a:r>
            <a:endParaRPr lang="en-US" dirty="0"/>
          </a:p>
        </p:txBody>
      </p:sp>
      <p:sp>
        <p:nvSpPr>
          <p:cNvPr id="5" name="頁尾版面配置區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0129530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標題，內容 5">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433D9-FD02-59E2-0F81-A0B7201D2DA0}"/>
              </a:ext>
            </a:extLst>
          </p:cNvPr>
          <p:cNvSpPr>
            <a:spLocks noGrp="1"/>
          </p:cNvSpPr>
          <p:nvPr>
            <p:ph type="title" hasCustomPrompt="1"/>
          </p:nvPr>
        </p:nvSpPr>
        <p:spPr>
          <a:xfrm>
            <a:off x="429767" y="640079"/>
            <a:ext cx="4032505" cy="3621024"/>
          </a:xfrm>
        </p:spPr>
        <p:txBody>
          <a:bodyPr rtlCol="0" anchor="t">
            <a:normAutofit/>
          </a:bodyPr>
          <a:lstStyle>
            <a:lvl1pPr>
              <a:defRPr sz="36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8C71126E-AEFA-B45A-CD39-AC1315E03339}"/>
              </a:ext>
            </a:extLst>
          </p:cNvPr>
          <p:cNvSpPr>
            <a:spLocks noGrp="1"/>
          </p:cNvSpPr>
          <p:nvPr>
            <p:ph sz="quarter" idx="13" hasCustomPrompt="1"/>
          </p:nvPr>
        </p:nvSpPr>
        <p:spPr>
          <a:xfrm>
            <a:off x="5422392" y="640715"/>
            <a:ext cx="5968098" cy="5719763"/>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2/20/2025</a:t>
            </a:r>
          </a:p>
        </p:txBody>
      </p:sp>
      <p:sp>
        <p:nvSpPr>
          <p:cNvPr id="5" name="頁尾版面配置區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77343332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標題，內容 6">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433D9-FD02-59E2-0F81-A0B7201D2DA0}"/>
              </a:ext>
            </a:extLst>
          </p:cNvPr>
          <p:cNvSpPr>
            <a:spLocks noGrp="1"/>
          </p:cNvSpPr>
          <p:nvPr>
            <p:ph type="title" hasCustomPrompt="1"/>
          </p:nvPr>
        </p:nvSpPr>
        <p:spPr>
          <a:xfrm>
            <a:off x="429768" y="640080"/>
            <a:ext cx="3493008" cy="3621024"/>
          </a:xfrm>
        </p:spPr>
        <p:txBody>
          <a:bodyPr rtlCol="0" anchor="t">
            <a:normAutofit/>
          </a:bodyPr>
          <a:lstStyle>
            <a:lvl1pPr>
              <a:defRPr sz="32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C6F072A2-EBC7-B7EA-DA98-BAC0AA46E7A4}"/>
              </a:ext>
            </a:extLst>
          </p:cNvPr>
          <p:cNvSpPr>
            <a:spLocks noGrp="1"/>
          </p:cNvSpPr>
          <p:nvPr>
            <p:ph sz="quarter" idx="13" hasCustomPrompt="1"/>
          </p:nvPr>
        </p:nvSpPr>
        <p:spPr>
          <a:xfrm>
            <a:off x="4425696" y="640080"/>
            <a:ext cx="7159752" cy="5724144"/>
          </a:xfrm>
        </p:spPr>
        <p:txBody>
          <a:bodyPr vert="horz" lIns="91440" tIns="45720" rIns="91440" bIns="45720" rtlCol="0">
            <a:normAutofit/>
          </a:bodyPr>
          <a:lstStyle>
            <a:lvl1pPr>
              <a:defRPr lang="en-US" dirty="0">
                <a:latin typeface="Microsoft JhengHei UI" panose="020B0604030504040204" pitchFamily="34" charset="-120"/>
                <a:ea typeface="Microsoft JhengHei UI" panose="020B0604030504040204" pitchFamily="34" charset="-120"/>
              </a:defRPr>
            </a:lvl1pPr>
            <a:lvl2pPr>
              <a:defRPr lang="en-US" dirty="0">
                <a:latin typeface="Microsoft JhengHei UI" panose="020B0604030504040204" pitchFamily="34" charset="-120"/>
                <a:ea typeface="Microsoft JhengHei UI" panose="020B0604030504040204" pitchFamily="34" charset="-120"/>
              </a:defRPr>
            </a:lvl2pPr>
            <a:lvl3pPr>
              <a:defRPr lang="en-US" dirty="0">
                <a:latin typeface="Microsoft JhengHei UI" panose="020B0604030504040204" pitchFamily="34" charset="-120"/>
                <a:ea typeface="Microsoft JhengHei UI" panose="020B0604030504040204" pitchFamily="34" charset="-120"/>
              </a:defRPr>
            </a:lvl3pPr>
            <a:lvl4pPr>
              <a:defRPr lang="en-US" dirty="0">
                <a:latin typeface="Microsoft JhengHei UI" panose="020B0604030504040204" pitchFamily="34" charset="-120"/>
                <a:ea typeface="Microsoft JhengHei UI" panose="020B0604030504040204" pitchFamily="34" charset="-120"/>
              </a:defRPr>
            </a:lvl4pPr>
            <a:lvl5pPr>
              <a:defRPr lang="en-US" dirty="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2/20/2025</a:t>
            </a:r>
          </a:p>
        </p:txBody>
      </p:sp>
      <p:sp>
        <p:nvSpPr>
          <p:cNvPr id="5" name="頁尾版面配置區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755845717"/>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標題，內容相片 1">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5550408" y="548640"/>
            <a:ext cx="6035040" cy="1143000"/>
          </a:xfrm>
        </p:spPr>
        <p:txBody>
          <a:bodyPr rtlCol="0" anchor="b">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11" name="圖片版面配置區 3">
            <a:extLst>
              <a:ext uri="{FF2B5EF4-FFF2-40B4-BE49-F238E27FC236}">
                <a16:creationId xmlns:a16="http://schemas.microsoft.com/office/drawing/2014/main" id="{C1AB8ED2-AD91-CB22-5624-BD41AB32529E}"/>
              </a:ext>
            </a:extLst>
          </p:cNvPr>
          <p:cNvSpPr>
            <a:spLocks noGrp="1"/>
          </p:cNvSpPr>
          <p:nvPr>
            <p:ph type="pic" sz="quarter" idx="15" hasCustomPrompt="1"/>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dpi="0" rotWithShape="1">
            <a:blip r:embed="rId2">
              <a:alphaModFix amt="6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8" name="內容版面配置區 7">
            <a:extLst>
              <a:ext uri="{FF2B5EF4-FFF2-40B4-BE49-F238E27FC236}">
                <a16:creationId xmlns:a16="http://schemas.microsoft.com/office/drawing/2014/main" id="{818B74D6-CD72-B859-C229-60DB988B25E3}"/>
              </a:ext>
            </a:extLst>
          </p:cNvPr>
          <p:cNvSpPr>
            <a:spLocks noGrp="1"/>
          </p:cNvSpPr>
          <p:nvPr>
            <p:ph sz="quarter" idx="14" hasCustomPrompt="1"/>
          </p:nvPr>
        </p:nvSpPr>
        <p:spPr>
          <a:xfrm>
            <a:off x="5550408" y="1828800"/>
            <a:ext cx="6035040" cy="4489704"/>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2/20/2025</a:t>
            </a:r>
            <a:endParaRPr lang="en-US" dirty="0"/>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185817661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標題，內容相片 2">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429768" y="548640"/>
            <a:ext cx="6135624" cy="1143000"/>
          </a:xfrm>
        </p:spPr>
        <p:txBody>
          <a:bodyPr rtlCol="0" anchor="b">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07755DB3-9272-8E5E-039F-AC14A2C07898}"/>
              </a:ext>
            </a:extLst>
          </p:cNvPr>
          <p:cNvSpPr>
            <a:spLocks noGrp="1"/>
          </p:cNvSpPr>
          <p:nvPr>
            <p:ph sz="quarter" idx="14" hasCustomPrompt="1"/>
          </p:nvPr>
        </p:nvSpPr>
        <p:spPr>
          <a:xfrm>
            <a:off x="429768" y="1828800"/>
            <a:ext cx="6135624" cy="4489704"/>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11" name="圖片版面配置區 3">
            <a:extLst>
              <a:ext uri="{FF2B5EF4-FFF2-40B4-BE49-F238E27FC236}">
                <a16:creationId xmlns:a16="http://schemas.microsoft.com/office/drawing/2014/main" id="{D436AA50-FCF9-9A32-68F8-A124C794908D}"/>
              </a:ext>
            </a:extLst>
          </p:cNvPr>
          <p:cNvSpPr>
            <a:spLocks noGrp="1"/>
          </p:cNvSpPr>
          <p:nvPr>
            <p:ph type="pic" sz="quarter" idx="15" hasCustomPrompt="1"/>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dpi="0" rotWithShape="1">
            <a:blip r:embed="rId2">
              <a:alphaModFix amt="6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solidFill>
                  <a:schemeClr val="tx1"/>
                </a:solidFill>
                <a:effectLst/>
                <a:latin typeface="Microsoft JhengHei UI" panose="020B0604030504040204" pitchFamily="34" charset="-120"/>
                <a:ea typeface="Microsoft JhengHei UI" panose="020B0604030504040204" pitchFamily="34" charset="-120"/>
              </a:defRPr>
            </a:lvl1pPr>
          </a:lstStyle>
          <a:p>
            <a:r>
              <a:rPr lang="zh-tw"/>
              <a:t>範例頁尾文字</a:t>
            </a:r>
            <a:endParaRPr lang="en-US" dirty="0"/>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lvl1pPr>
              <a:defRPr>
                <a:solidFill>
                  <a:schemeClr val="tx1"/>
                </a:solidFill>
                <a:effectLst/>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195017474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標題，內容相片 3">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4820076" y="320040"/>
            <a:ext cx="6766560" cy="932688"/>
          </a:xfrm>
        </p:spPr>
        <p:txBody>
          <a:bodyPr rtlCol="0" anchor="b">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11" name="圖片版面配置區 3">
            <a:extLst>
              <a:ext uri="{FF2B5EF4-FFF2-40B4-BE49-F238E27FC236}">
                <a16:creationId xmlns:a16="http://schemas.microsoft.com/office/drawing/2014/main" id="{1B32E518-8213-A79A-7E36-BA4D782F8ED4}"/>
              </a:ext>
            </a:extLst>
          </p:cNvPr>
          <p:cNvSpPr>
            <a:spLocks noGrp="1"/>
          </p:cNvSpPr>
          <p:nvPr>
            <p:ph type="pic" sz="quarter" idx="15" hasCustomPrompt="1"/>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dpi="0" rotWithShape="1">
            <a:blip r:embed="rId2">
              <a:alphaModFix amt="6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endParaRPr lang="en-US" dirty="0"/>
          </a:p>
        </p:txBody>
      </p:sp>
      <p:sp>
        <p:nvSpPr>
          <p:cNvPr id="8" name="內容版面配置區 7">
            <a:extLst>
              <a:ext uri="{FF2B5EF4-FFF2-40B4-BE49-F238E27FC236}">
                <a16:creationId xmlns:a16="http://schemas.microsoft.com/office/drawing/2014/main" id="{818B74D6-CD72-B859-C229-60DB988B25E3}"/>
              </a:ext>
            </a:extLst>
          </p:cNvPr>
          <p:cNvSpPr>
            <a:spLocks noGrp="1"/>
          </p:cNvSpPr>
          <p:nvPr>
            <p:ph sz="quarter" idx="14" hasCustomPrompt="1"/>
          </p:nvPr>
        </p:nvSpPr>
        <p:spPr>
          <a:xfrm>
            <a:off x="4820076" y="1380744"/>
            <a:ext cx="6766560" cy="4983480"/>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2/20/2025</a:t>
            </a:r>
            <a:endParaRPr lang="en-US" dirty="0"/>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1121314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Number Large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24EAB6-808C-672B-68A5-49764748CDD8}"/>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3800723" y="5122417"/>
            <a:ext cx="7948445" cy="869232"/>
          </a:xfrm>
          <a:noFill/>
        </p:spPr>
        <p:txBody>
          <a:bodyPr anchor="t">
            <a:normAutofit/>
          </a:bodyPr>
          <a:lstStyle>
            <a:lvl1pPr algn="r">
              <a:defRPr sz="2800" b="0" spc="100" baseline="0">
                <a:solidFill>
                  <a:schemeClr val="bg2"/>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434195" y="120765"/>
            <a:ext cx="10659375" cy="4800600"/>
          </a:xfrm>
        </p:spPr>
        <p:txBody>
          <a:bodyPr lIns="0" tIns="0" rIns="0" anchor="b">
            <a:normAutofit/>
          </a:bodyPr>
          <a:lstStyle>
            <a:lvl1pPr marL="0" indent="0">
              <a:spcBef>
                <a:spcPts val="0"/>
              </a:spcBef>
              <a:buNone/>
              <a:defRPr sz="31000" spc="-100" baseline="0">
                <a:ln w="15875">
                  <a:solidFill>
                    <a:schemeClr val="bg2"/>
                  </a:solidFill>
                </a:ln>
                <a:no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10263391" y="616226"/>
            <a:ext cx="1352320" cy="412474"/>
          </a:xfrm>
          <a:noFill/>
        </p:spPr>
        <p:txBody>
          <a:bodyPr anchor="t"/>
          <a:lstStyle>
            <a:lvl1pPr algn="r">
              <a:defRPr b="0" spc="0">
                <a:solidFill>
                  <a:schemeClr val="bg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bg2"/>
                </a:solidFill>
              </a:defRPr>
            </a:lvl1pPr>
          </a:lstStyle>
          <a:p>
            <a:fld id="{D386BD3A-3427-4776-A455-FF38304F4878}"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bg2"/>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755032026"/>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標題，內容相片 4">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429768" y="320040"/>
            <a:ext cx="6858000" cy="932688"/>
          </a:xfrm>
        </p:spPr>
        <p:txBody>
          <a:bodyPr rtlCol="0" anchor="b">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07755DB3-9272-8E5E-039F-AC14A2C07898}"/>
              </a:ext>
            </a:extLst>
          </p:cNvPr>
          <p:cNvSpPr>
            <a:spLocks noGrp="1"/>
          </p:cNvSpPr>
          <p:nvPr>
            <p:ph sz="quarter" idx="14" hasCustomPrompt="1"/>
          </p:nvPr>
        </p:nvSpPr>
        <p:spPr>
          <a:xfrm>
            <a:off x="429768" y="1380744"/>
            <a:ext cx="6858000" cy="4983480"/>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11" name="圖片版面配置區 3">
            <a:extLst>
              <a:ext uri="{FF2B5EF4-FFF2-40B4-BE49-F238E27FC236}">
                <a16:creationId xmlns:a16="http://schemas.microsoft.com/office/drawing/2014/main" id="{22444857-0BC3-ACAE-DBB1-5D530AA35ED8}"/>
              </a:ext>
            </a:extLst>
          </p:cNvPr>
          <p:cNvSpPr>
            <a:spLocks noGrp="1"/>
          </p:cNvSpPr>
          <p:nvPr>
            <p:ph type="pic" sz="quarter" idx="15" hasCustomPrompt="1"/>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dpi="0" rotWithShape="1">
            <a:blip r:embed="rId2">
              <a:alphaModFix amt="6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solidFill>
                  <a:schemeClr val="tx1"/>
                </a:solidFill>
                <a:effectLst/>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lvl1pPr>
              <a:defRPr>
                <a:solidFill>
                  <a:schemeClr val="tx1"/>
                </a:solidFill>
                <a:effectLst/>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419570199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標題，內容相片 5">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7196328" y="601755"/>
            <a:ext cx="4389120" cy="1527048"/>
          </a:xfrm>
        </p:spPr>
        <p:txBody>
          <a:bodyPr rtlCol="0" anchor="b">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11" name="圖片版面配置區 3">
            <a:extLst>
              <a:ext uri="{FF2B5EF4-FFF2-40B4-BE49-F238E27FC236}">
                <a16:creationId xmlns:a16="http://schemas.microsoft.com/office/drawing/2014/main" id="{6F26914B-7405-10AB-A859-8165D7B1A93C}"/>
              </a:ext>
            </a:extLst>
          </p:cNvPr>
          <p:cNvSpPr>
            <a:spLocks noGrp="1"/>
          </p:cNvSpPr>
          <p:nvPr>
            <p:ph type="pic" sz="quarter" idx="15" hasCustomPrompt="1"/>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dpi="0" rotWithShape="1">
            <a:blip r:embed="rId2">
              <a:alphaModFix amt="6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8" name="內容版面配置區 7">
            <a:extLst>
              <a:ext uri="{FF2B5EF4-FFF2-40B4-BE49-F238E27FC236}">
                <a16:creationId xmlns:a16="http://schemas.microsoft.com/office/drawing/2014/main" id="{7FF0220E-48F8-B4D9-19DE-7B457C3C221C}"/>
              </a:ext>
            </a:extLst>
          </p:cNvPr>
          <p:cNvSpPr>
            <a:spLocks noGrp="1"/>
          </p:cNvSpPr>
          <p:nvPr>
            <p:ph sz="quarter" idx="14" hasCustomPrompt="1"/>
          </p:nvPr>
        </p:nvSpPr>
        <p:spPr>
          <a:xfrm>
            <a:off x="7196328" y="2276856"/>
            <a:ext cx="4389120" cy="4041648"/>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2/20/2025</a:t>
            </a:r>
            <a:endParaRPr lang="en-US" dirty="0"/>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4275518571"/>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標題，內容相片 6">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429768" y="603504"/>
            <a:ext cx="4480560" cy="1527048"/>
          </a:xfrm>
        </p:spPr>
        <p:txBody>
          <a:bodyPr rtlCol="0" anchor="b">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747AED59-1A26-9C13-8482-7857E7DEFE52}"/>
              </a:ext>
            </a:extLst>
          </p:cNvPr>
          <p:cNvSpPr>
            <a:spLocks noGrp="1"/>
          </p:cNvSpPr>
          <p:nvPr>
            <p:ph sz="quarter" idx="14" hasCustomPrompt="1"/>
          </p:nvPr>
        </p:nvSpPr>
        <p:spPr>
          <a:xfrm>
            <a:off x="429767" y="2276856"/>
            <a:ext cx="4480560" cy="4041648"/>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11" name="圖片版面配置區 3">
            <a:extLst>
              <a:ext uri="{FF2B5EF4-FFF2-40B4-BE49-F238E27FC236}">
                <a16:creationId xmlns:a16="http://schemas.microsoft.com/office/drawing/2014/main" id="{CE823DF8-AABE-3B17-254E-81CD7CA2B5BF}"/>
              </a:ext>
            </a:extLst>
          </p:cNvPr>
          <p:cNvSpPr>
            <a:spLocks noGrp="1"/>
          </p:cNvSpPr>
          <p:nvPr>
            <p:ph type="pic" sz="quarter" idx="15" hasCustomPrompt="1"/>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solidFill>
                  <a:schemeClr val="tx1"/>
                </a:solidFill>
                <a:effectLst/>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lvl1pPr>
              <a:defRPr>
                <a:solidFill>
                  <a:schemeClr val="tx1"/>
                </a:solidFill>
                <a:effectLst/>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1201272050"/>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標題，內容相片 7">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7196328" y="320040"/>
            <a:ext cx="4389120" cy="932688"/>
          </a:xfrm>
        </p:spPr>
        <p:txBody>
          <a:bodyPr rtlCol="0" anchor="b">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11" name="圖片版面配置區 9">
            <a:extLst>
              <a:ext uri="{FF2B5EF4-FFF2-40B4-BE49-F238E27FC236}">
                <a16:creationId xmlns:a16="http://schemas.microsoft.com/office/drawing/2014/main" id="{6B8A8E1B-B99E-8C69-154E-2FAADB07D510}"/>
              </a:ext>
            </a:extLst>
          </p:cNvPr>
          <p:cNvSpPr>
            <a:spLocks noGrp="1"/>
          </p:cNvSpPr>
          <p:nvPr>
            <p:ph type="pic" sz="quarter" idx="15" hasCustomPrompt="1"/>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8" name="內容版面配置區 7">
            <a:extLst>
              <a:ext uri="{FF2B5EF4-FFF2-40B4-BE49-F238E27FC236}">
                <a16:creationId xmlns:a16="http://schemas.microsoft.com/office/drawing/2014/main" id="{7FF0220E-48F8-B4D9-19DE-7B457C3C221C}"/>
              </a:ext>
            </a:extLst>
          </p:cNvPr>
          <p:cNvSpPr>
            <a:spLocks noGrp="1"/>
          </p:cNvSpPr>
          <p:nvPr>
            <p:ph sz="quarter" idx="14" hasCustomPrompt="1"/>
          </p:nvPr>
        </p:nvSpPr>
        <p:spPr>
          <a:xfrm>
            <a:off x="7196328" y="1380744"/>
            <a:ext cx="4389120" cy="4983480"/>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2/20/2025</a:t>
            </a:r>
            <a:endParaRPr lang="en-US" dirty="0"/>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250349068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標題，內容相片 8">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429767" y="320040"/>
            <a:ext cx="4573413" cy="932688"/>
          </a:xfrm>
        </p:spPr>
        <p:txBody>
          <a:bodyPr rtlCol="0" anchor="b">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747AED59-1A26-9C13-8482-7857E7DEFE52}"/>
              </a:ext>
            </a:extLst>
          </p:cNvPr>
          <p:cNvSpPr>
            <a:spLocks noGrp="1"/>
          </p:cNvSpPr>
          <p:nvPr>
            <p:ph sz="quarter" idx="14" hasCustomPrompt="1"/>
          </p:nvPr>
        </p:nvSpPr>
        <p:spPr>
          <a:xfrm>
            <a:off x="429766" y="1380744"/>
            <a:ext cx="4573413" cy="4983480"/>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11" name="圖片版面配置區 3">
            <a:extLst>
              <a:ext uri="{FF2B5EF4-FFF2-40B4-BE49-F238E27FC236}">
                <a16:creationId xmlns:a16="http://schemas.microsoft.com/office/drawing/2014/main" id="{2BD82EEA-7278-1A73-C95C-473F75B54048}"/>
              </a:ext>
            </a:extLst>
          </p:cNvPr>
          <p:cNvSpPr>
            <a:spLocks noGrp="1"/>
          </p:cNvSpPr>
          <p:nvPr>
            <p:ph type="pic" sz="quarter" idx="15" hasCustomPrompt="1"/>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solidFill>
                  <a:schemeClr val="tx1"/>
                </a:solidFill>
                <a:effectLst/>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lvl1pPr>
              <a:defRPr>
                <a:solidFill>
                  <a:schemeClr val="tx1"/>
                </a:solidFill>
                <a:effectLst/>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350511117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標題，內容相片 9">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8321040" y="603504"/>
            <a:ext cx="3401568" cy="1527048"/>
          </a:xfrm>
        </p:spPr>
        <p:txBody>
          <a:bodyPr rtlCol="0" anchor="b">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11" name="圖片版面配置區 3">
            <a:extLst>
              <a:ext uri="{FF2B5EF4-FFF2-40B4-BE49-F238E27FC236}">
                <a16:creationId xmlns:a16="http://schemas.microsoft.com/office/drawing/2014/main" id="{F44EE1A0-D83B-FE6C-4495-F55C5070D5D1}"/>
              </a:ext>
            </a:extLst>
          </p:cNvPr>
          <p:cNvSpPr>
            <a:spLocks noGrp="1"/>
          </p:cNvSpPr>
          <p:nvPr>
            <p:ph type="pic" sz="quarter" idx="15" hasCustomPrompt="1"/>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endParaRPr lang="en-US" dirty="0"/>
          </a:p>
        </p:txBody>
      </p:sp>
      <p:sp>
        <p:nvSpPr>
          <p:cNvPr id="8" name="內容版面配置區 7">
            <a:extLst>
              <a:ext uri="{FF2B5EF4-FFF2-40B4-BE49-F238E27FC236}">
                <a16:creationId xmlns:a16="http://schemas.microsoft.com/office/drawing/2014/main" id="{6E0D00CE-C191-6DE5-9D82-7EFB59BC3739}"/>
              </a:ext>
            </a:extLst>
          </p:cNvPr>
          <p:cNvSpPr>
            <a:spLocks noGrp="1"/>
          </p:cNvSpPr>
          <p:nvPr>
            <p:ph sz="quarter" idx="14" hasCustomPrompt="1"/>
          </p:nvPr>
        </p:nvSpPr>
        <p:spPr>
          <a:xfrm>
            <a:off x="8321040" y="2276856"/>
            <a:ext cx="3401568" cy="4041648"/>
          </a:xfrm>
        </p:spPr>
        <p:txBody>
          <a:bodyPr vert="horz" lIns="91440" tIns="45720" rIns="91440" bIns="45720" rtlCol="0">
            <a:normAutofit/>
          </a:bodyPr>
          <a:lstStyle>
            <a:lvl1pPr>
              <a:defRPr lang="en-US" dirty="0">
                <a:latin typeface="Microsoft JhengHei UI" panose="020B0604030504040204" pitchFamily="34" charset="-120"/>
                <a:ea typeface="Microsoft JhengHei UI" panose="020B0604030504040204" pitchFamily="34" charset="-120"/>
              </a:defRPr>
            </a:lvl1pPr>
            <a:lvl2pPr>
              <a:defRPr lang="en-US" dirty="0">
                <a:latin typeface="Microsoft JhengHei UI" panose="020B0604030504040204" pitchFamily="34" charset="-120"/>
                <a:ea typeface="Microsoft JhengHei UI" panose="020B0604030504040204" pitchFamily="34" charset="-120"/>
              </a:defRPr>
            </a:lvl2pPr>
            <a:lvl3pPr>
              <a:defRPr lang="en-US" dirty="0">
                <a:latin typeface="Microsoft JhengHei UI" panose="020B0604030504040204" pitchFamily="34" charset="-120"/>
                <a:ea typeface="Microsoft JhengHei UI" panose="020B0604030504040204" pitchFamily="34" charset="-120"/>
              </a:defRPr>
            </a:lvl3pPr>
            <a:lvl4pPr>
              <a:defRPr lang="en-US" dirty="0">
                <a:latin typeface="Microsoft JhengHei UI" panose="020B0604030504040204" pitchFamily="34" charset="-120"/>
                <a:ea typeface="Microsoft JhengHei UI" panose="020B0604030504040204" pitchFamily="34" charset="-120"/>
              </a:defRPr>
            </a:lvl4pPr>
            <a:lvl5pPr>
              <a:defRPr lang="en-US" dirty="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234652956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標題，內容相片 10">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429768" y="603504"/>
            <a:ext cx="3401568" cy="1527048"/>
          </a:xfrm>
        </p:spPr>
        <p:txBody>
          <a:bodyPr rtlCol="0" anchor="b">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6E0D00CE-C191-6DE5-9D82-7EFB59BC3739}"/>
              </a:ext>
            </a:extLst>
          </p:cNvPr>
          <p:cNvSpPr>
            <a:spLocks noGrp="1"/>
          </p:cNvSpPr>
          <p:nvPr>
            <p:ph sz="quarter" idx="14" hasCustomPrompt="1"/>
          </p:nvPr>
        </p:nvSpPr>
        <p:spPr>
          <a:xfrm>
            <a:off x="429768" y="2276856"/>
            <a:ext cx="3401568" cy="4041648"/>
          </a:xfrm>
        </p:spPr>
        <p:txBody>
          <a:bodyPr vert="horz" lIns="91440" tIns="45720" rIns="91440" bIns="45720" rtlCol="0">
            <a:normAutofit/>
          </a:bodyPr>
          <a:lstStyle>
            <a:lvl1pPr>
              <a:defRPr lang="en-US" dirty="0">
                <a:latin typeface="Microsoft JhengHei UI" panose="020B0604030504040204" pitchFamily="34" charset="-120"/>
                <a:ea typeface="Microsoft JhengHei UI" panose="020B0604030504040204" pitchFamily="34" charset="-120"/>
              </a:defRPr>
            </a:lvl1pPr>
            <a:lvl2pPr>
              <a:defRPr lang="en-US" dirty="0">
                <a:latin typeface="Microsoft JhengHei UI" panose="020B0604030504040204" pitchFamily="34" charset="-120"/>
                <a:ea typeface="Microsoft JhengHei UI" panose="020B0604030504040204" pitchFamily="34" charset="-120"/>
              </a:defRPr>
            </a:lvl2pPr>
            <a:lvl3pPr>
              <a:defRPr lang="en-US" dirty="0">
                <a:latin typeface="Microsoft JhengHei UI" panose="020B0604030504040204" pitchFamily="34" charset="-120"/>
                <a:ea typeface="Microsoft JhengHei UI" panose="020B0604030504040204" pitchFamily="34" charset="-120"/>
              </a:defRPr>
            </a:lvl3pPr>
            <a:lvl4pPr>
              <a:defRPr lang="en-US" dirty="0">
                <a:latin typeface="Microsoft JhengHei UI" panose="020B0604030504040204" pitchFamily="34" charset="-120"/>
                <a:ea typeface="Microsoft JhengHei UI" panose="020B0604030504040204" pitchFamily="34" charset="-120"/>
              </a:defRPr>
            </a:lvl4pPr>
            <a:lvl5pPr>
              <a:defRPr lang="en-US" dirty="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11" name="圖片版面配置區 3">
            <a:extLst>
              <a:ext uri="{FF2B5EF4-FFF2-40B4-BE49-F238E27FC236}">
                <a16:creationId xmlns:a16="http://schemas.microsoft.com/office/drawing/2014/main" id="{58FA1BA0-D099-705F-F85E-3FBC782F7651}"/>
              </a:ext>
            </a:extLst>
          </p:cNvPr>
          <p:cNvSpPr>
            <a:spLocks noGrp="1"/>
          </p:cNvSpPr>
          <p:nvPr>
            <p:ph type="pic" sz="quarter" idx="15" hasCustomPrompt="1"/>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799193010"/>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標題，內容相片 11">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8311896" y="1078992"/>
            <a:ext cx="3273552" cy="1947672"/>
          </a:xfrm>
        </p:spPr>
        <p:txBody>
          <a:bodyPr rtlCol="0" anchor="b">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11" name="圖片版面配置區 3">
            <a:extLst>
              <a:ext uri="{FF2B5EF4-FFF2-40B4-BE49-F238E27FC236}">
                <a16:creationId xmlns:a16="http://schemas.microsoft.com/office/drawing/2014/main" id="{8073E866-A871-62F7-1E54-F2A44278F834}"/>
              </a:ext>
            </a:extLst>
          </p:cNvPr>
          <p:cNvSpPr>
            <a:spLocks noGrp="1"/>
          </p:cNvSpPr>
          <p:nvPr>
            <p:ph type="pic" sz="quarter" idx="15" hasCustomPrompt="1"/>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8" name="內容版面配置區 7">
            <a:extLst>
              <a:ext uri="{FF2B5EF4-FFF2-40B4-BE49-F238E27FC236}">
                <a16:creationId xmlns:a16="http://schemas.microsoft.com/office/drawing/2014/main" id="{6E0D00CE-C191-6DE5-9D82-7EFB59BC3739}"/>
              </a:ext>
            </a:extLst>
          </p:cNvPr>
          <p:cNvSpPr>
            <a:spLocks noGrp="1"/>
          </p:cNvSpPr>
          <p:nvPr>
            <p:ph sz="quarter" idx="14" hasCustomPrompt="1"/>
          </p:nvPr>
        </p:nvSpPr>
        <p:spPr>
          <a:xfrm>
            <a:off x="8311896" y="3099816"/>
            <a:ext cx="3273552" cy="2953512"/>
          </a:xfrm>
        </p:spPr>
        <p:txBody>
          <a:bodyPr rtlCol="0">
            <a:normAutofit/>
          </a:bodyPr>
          <a:lstStyle>
            <a:lvl1pPr marL="0" indent="0">
              <a:buNone/>
              <a:defRPr sz="1600">
                <a:latin typeface="Microsoft JhengHei UI" panose="020B0604030504040204" pitchFamily="34" charset="-120"/>
                <a:ea typeface="Microsoft JhengHei UI" panose="020B0604030504040204" pitchFamily="34" charset="-120"/>
              </a:defRPr>
            </a:lvl1pPr>
            <a:lvl2pPr marL="228600" indent="0">
              <a:buNone/>
              <a:defRPr sz="1400">
                <a:latin typeface="Microsoft JhengHei UI" panose="020B0604030504040204" pitchFamily="34" charset="-120"/>
                <a:ea typeface="Microsoft JhengHei UI" panose="020B0604030504040204" pitchFamily="34" charset="-120"/>
              </a:defRPr>
            </a:lvl2pPr>
            <a:lvl3pPr marL="457200" indent="0">
              <a:buNone/>
              <a:defRPr sz="1200">
                <a:latin typeface="Microsoft JhengHei UI" panose="020B0604030504040204" pitchFamily="34" charset="-120"/>
                <a:ea typeface="Microsoft JhengHei UI" panose="020B0604030504040204" pitchFamily="34" charset="-120"/>
              </a:defRPr>
            </a:lvl3pPr>
            <a:lvl4pPr marL="685800" indent="0">
              <a:buNone/>
              <a:defRPr sz="1100">
                <a:latin typeface="Microsoft JhengHei UI" panose="020B0604030504040204" pitchFamily="34" charset="-120"/>
                <a:ea typeface="Microsoft JhengHei UI" panose="020B0604030504040204" pitchFamily="34" charset="-120"/>
              </a:defRPr>
            </a:lvl4pPr>
            <a:lvl5pPr marL="914400" indent="0">
              <a:buNone/>
              <a:defRPr sz="105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lvl1pPr>
              <a:defRPr>
                <a:solidFill>
                  <a:schemeClr val="tx1"/>
                </a:solidFill>
                <a:effectLst/>
              </a:defRPr>
            </a:lvl1pPr>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2991166130"/>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標題，內容相片 12">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321733" y="5111854"/>
            <a:ext cx="3945468" cy="1389888"/>
          </a:xfrm>
        </p:spPr>
        <p:txBody>
          <a:bodyPr rtlCol="0" anchor="t">
            <a:normAutofit/>
          </a:bodyPr>
          <a:lstStyle>
            <a:lvl1pPr>
              <a:defRPr sz="32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C3D15418-1E32-0501-0E66-54FC2DD08E39}"/>
              </a:ext>
            </a:extLst>
          </p:cNvPr>
          <p:cNvSpPr>
            <a:spLocks noGrp="1"/>
          </p:cNvSpPr>
          <p:nvPr>
            <p:ph sz="quarter" idx="14" hasCustomPrompt="1"/>
          </p:nvPr>
        </p:nvSpPr>
        <p:spPr>
          <a:xfrm>
            <a:off x="5584372" y="5111854"/>
            <a:ext cx="6168356" cy="1389888"/>
          </a:xfrm>
        </p:spPr>
        <p:txBody>
          <a:bodyPr rtlCol="0">
            <a:normAutofit/>
          </a:bodyPr>
          <a:lstStyle>
            <a:lvl1pPr marL="0" indent="0">
              <a:buFont typeface="Arial" panose="020B0604020202020204" pitchFamily="34" charset="0"/>
              <a:buNone/>
              <a:defRPr sz="1600">
                <a:latin typeface="Microsoft JhengHei UI" panose="020B0604030504040204" pitchFamily="34" charset="-120"/>
                <a:ea typeface="Microsoft JhengHei UI" panose="020B0604030504040204" pitchFamily="34" charset="-120"/>
              </a:defRPr>
            </a:lvl1pPr>
            <a:lvl2pPr marL="228600" indent="0">
              <a:buFont typeface="Arial" panose="020B0604020202020204" pitchFamily="34" charset="0"/>
              <a:buNone/>
              <a:defRPr sz="1400">
                <a:latin typeface="Microsoft JhengHei UI" panose="020B0604030504040204" pitchFamily="34" charset="-120"/>
                <a:ea typeface="Microsoft JhengHei UI" panose="020B0604030504040204" pitchFamily="34" charset="-120"/>
              </a:defRPr>
            </a:lvl2pPr>
            <a:lvl3pPr marL="457200" indent="0">
              <a:buFont typeface="Arial" panose="020B0604020202020204" pitchFamily="34" charset="0"/>
              <a:buNone/>
              <a:defRPr sz="1200">
                <a:latin typeface="Microsoft JhengHei UI" panose="020B0604030504040204" pitchFamily="34" charset="-120"/>
                <a:ea typeface="Microsoft JhengHei UI" panose="020B0604030504040204" pitchFamily="34" charset="-120"/>
              </a:defRPr>
            </a:lvl3pPr>
            <a:lvl4pPr marL="685800" indent="0">
              <a:buFont typeface="Arial" panose="020B0604020202020204" pitchFamily="34" charset="0"/>
              <a:buNone/>
              <a:defRPr sz="1100">
                <a:latin typeface="Microsoft JhengHei UI" panose="020B0604030504040204" pitchFamily="34" charset="-120"/>
                <a:ea typeface="Microsoft JhengHei UI" panose="020B0604030504040204" pitchFamily="34" charset="-120"/>
              </a:defRPr>
            </a:lvl4pPr>
            <a:lvl5pPr marL="914400" indent="0">
              <a:buFont typeface="Arial" panose="020B0604020202020204" pitchFamily="34" charset="0"/>
              <a:buNone/>
              <a:defRPr sz="105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9" name="圖片版面配置區 8">
            <a:extLst>
              <a:ext uri="{FF2B5EF4-FFF2-40B4-BE49-F238E27FC236}">
                <a16:creationId xmlns:a16="http://schemas.microsoft.com/office/drawing/2014/main" id="{815B30A2-D0D1-DED2-1133-A673CEA16AE9}"/>
              </a:ext>
            </a:extLst>
          </p:cNvPr>
          <p:cNvSpPr>
            <a:spLocks noGrp="1"/>
          </p:cNvSpPr>
          <p:nvPr>
            <p:ph type="pic" sz="quarter" idx="15" hasCustomPrompt="1"/>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594886274"/>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標題，內容相片 13">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321733" y="4162318"/>
            <a:ext cx="2953618" cy="1892808"/>
          </a:xfrm>
        </p:spPr>
        <p:txBody>
          <a:bodyPr rtlCol="0" anchor="t">
            <a:normAutofit/>
          </a:bodyPr>
          <a:lstStyle>
            <a:lvl1pPr>
              <a:defRPr sz="32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C3D15418-1E32-0501-0E66-54FC2DD08E39}"/>
              </a:ext>
            </a:extLst>
          </p:cNvPr>
          <p:cNvSpPr>
            <a:spLocks noGrp="1"/>
          </p:cNvSpPr>
          <p:nvPr>
            <p:ph sz="quarter" idx="14" hasCustomPrompt="1"/>
          </p:nvPr>
        </p:nvSpPr>
        <p:spPr>
          <a:xfrm>
            <a:off x="3977640" y="4162318"/>
            <a:ext cx="7772400" cy="2240280"/>
          </a:xfrm>
        </p:spPr>
        <p:txBody>
          <a:bodyPr rtlCol="0">
            <a:normAutofit/>
          </a:bodyPr>
          <a:lstStyle>
            <a:lvl1pPr marL="285750" indent="-285750">
              <a:buFont typeface="Arial" panose="020B0604020202020204" pitchFamily="34" charset="0"/>
              <a:buChar char="•"/>
              <a:defRPr sz="1800">
                <a:latin typeface="Microsoft JhengHei UI" panose="020B0604030504040204" pitchFamily="34" charset="-120"/>
                <a:ea typeface="Microsoft JhengHei UI" panose="020B0604030504040204" pitchFamily="34" charset="-120"/>
              </a:defRPr>
            </a:lvl1pPr>
            <a:lvl2pPr marL="514350" indent="-285750">
              <a:buFont typeface="Arial" panose="020B0604020202020204" pitchFamily="34" charset="0"/>
              <a:buChar char="•"/>
              <a:defRPr sz="1600">
                <a:latin typeface="Microsoft JhengHei UI" panose="020B0604030504040204" pitchFamily="34" charset="-120"/>
                <a:ea typeface="Microsoft JhengHei UI" panose="020B0604030504040204" pitchFamily="34" charset="-120"/>
              </a:defRPr>
            </a:lvl2pPr>
            <a:lvl3pPr marL="742950" indent="-285750">
              <a:buFont typeface="Arial" panose="020B0604020202020204" pitchFamily="34" charset="0"/>
              <a:buChar char="•"/>
              <a:defRPr sz="1400">
                <a:latin typeface="Microsoft JhengHei UI" panose="020B0604030504040204" pitchFamily="34" charset="-120"/>
                <a:ea typeface="Microsoft JhengHei UI" panose="020B0604030504040204" pitchFamily="34" charset="-120"/>
              </a:defRPr>
            </a:lvl3pPr>
            <a:lvl4pPr marL="857250" indent="-171450">
              <a:buFont typeface="Arial" panose="020B0604020202020204" pitchFamily="34" charset="0"/>
              <a:buChar char="•"/>
              <a:defRPr sz="1200">
                <a:latin typeface="Microsoft JhengHei UI" panose="020B0604030504040204" pitchFamily="34" charset="-120"/>
                <a:ea typeface="Microsoft JhengHei UI" panose="020B0604030504040204" pitchFamily="34" charset="-120"/>
              </a:defRPr>
            </a:lvl4pPr>
            <a:lvl5pPr marL="1085850" indent="-171450">
              <a:buFont typeface="Arial" panose="020B0604020202020204" pitchFamily="34" charset="0"/>
              <a:buChar char="•"/>
              <a:defRPr sz="110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9" name="圖片版面配置區 8">
            <a:extLst>
              <a:ext uri="{FF2B5EF4-FFF2-40B4-BE49-F238E27FC236}">
                <a16:creationId xmlns:a16="http://schemas.microsoft.com/office/drawing/2014/main" id="{0696DEB7-ADC8-3E90-7A63-F11D6535D0E4}"/>
              </a:ext>
            </a:extLst>
          </p:cNvPr>
          <p:cNvSpPr>
            <a:spLocks noGrp="1"/>
          </p:cNvSpPr>
          <p:nvPr>
            <p:ph type="pic" sz="quarter" idx="15" hasCustomPrompt="1"/>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4743094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Statem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FCAFD-B73A-5597-B603-55FD5D3AAC1E}"/>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accent2">
              <a:lumMod val="60000"/>
              <a:lumOff val="4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5431" y="-785191"/>
            <a:ext cx="10981137" cy="640080"/>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337930" y="1649896"/>
            <a:ext cx="10169921" cy="4949687"/>
          </a:xfrm>
        </p:spPr>
        <p:txBody>
          <a:bodyPr anchor="b">
            <a:normAutofit/>
          </a:bodyPr>
          <a:lstStyle>
            <a:lvl1pPr marL="0" indent="0">
              <a:lnSpc>
                <a:spcPct val="80000"/>
              </a:lnSpc>
              <a:spcBef>
                <a:spcPts val="0"/>
              </a:spcBef>
              <a:buNone/>
              <a:defRPr sz="7200" cap="all" spc="-100" baseline="0">
                <a:solidFill>
                  <a:schemeClr val="accent1"/>
                </a:solidFill>
                <a:latin typeface="+mj-lt"/>
              </a:defRPr>
            </a:lvl1pPr>
            <a:lvl2pPr marL="457200" indent="0">
              <a:lnSpc>
                <a:spcPct val="80000"/>
              </a:lnSpc>
              <a:buNone/>
              <a:defRPr sz="7200" cap="all" baseline="0">
                <a:solidFill>
                  <a:schemeClr val="bg1"/>
                </a:solidFill>
                <a:latin typeface="+mj-lt"/>
              </a:defRPr>
            </a:lvl2pPr>
            <a:lvl3pPr marL="914400" indent="0">
              <a:lnSpc>
                <a:spcPct val="80000"/>
              </a:lnSpc>
              <a:buNone/>
              <a:defRPr sz="7200" cap="all" baseline="0">
                <a:solidFill>
                  <a:schemeClr val="bg1"/>
                </a:solidFill>
                <a:latin typeface="+mj-lt"/>
              </a:defRPr>
            </a:lvl3pPr>
            <a:lvl4pPr marL="1371600" indent="0">
              <a:lnSpc>
                <a:spcPct val="80000"/>
              </a:lnSpc>
              <a:buNone/>
              <a:defRPr sz="6600" cap="all" baseline="0">
                <a:solidFill>
                  <a:schemeClr val="bg1"/>
                </a:solidFill>
                <a:latin typeface="+mj-lt"/>
              </a:defRPr>
            </a:lvl4pPr>
            <a:lvl5pPr marL="1828800" indent="0">
              <a:lnSpc>
                <a:spcPct val="80000"/>
              </a:lnSpc>
              <a:buNone/>
              <a:defRPr sz="6600" cap="all" baseline="0">
                <a:solidFill>
                  <a:schemeClr val="bg1"/>
                </a:solidFill>
                <a:latin typeface="+mj-lt"/>
              </a:defRPr>
            </a:lvl5pPr>
          </a:lstStyle>
          <a:p>
            <a:pPr lvl="0"/>
            <a:r>
              <a:rPr lang="en-US" dirty="0"/>
              <a:t>Click to edit statement</a:t>
            </a:r>
          </a:p>
        </p:txBody>
      </p:sp>
      <p:cxnSp>
        <p:nvCxnSpPr>
          <p:cNvPr id="9" name="Straight Connector 8">
            <a:extLst>
              <a:ext uri="{FF2B5EF4-FFF2-40B4-BE49-F238E27FC236}">
                <a16:creationId xmlns:a16="http://schemas.microsoft.com/office/drawing/2014/main" id="{E9C1887E-643E-BB68-F557-E1EAB0A0A644}"/>
              </a:ext>
              <a:ext uri="{C183D7F6-B498-43B3-948B-1728B52AA6E4}">
                <adec:decorative xmlns:adec="http://schemas.microsoft.com/office/drawing/2017/decorative" val="1"/>
              </a:ext>
            </a:extLst>
          </p:cNvPr>
          <p:cNvCxnSpPr>
            <a:cxnSpLocks/>
          </p:cNvCxnSpPr>
          <p:nvPr/>
        </p:nvCxnSpPr>
        <p:spPr>
          <a:xfrm flipH="1">
            <a:off x="926297" y="685800"/>
            <a:ext cx="10326757" cy="0"/>
          </a:xfrm>
          <a:prstGeom prst="line">
            <a:avLst/>
          </a:prstGeom>
          <a:ln w="1270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501227"/>
            <a:ext cx="1907799" cy="365125"/>
          </a:xfrm>
          <a:solidFill>
            <a:schemeClr val="accent2">
              <a:lumMod val="60000"/>
              <a:lumOff val="40000"/>
            </a:schemeClr>
          </a:solidFill>
        </p:spPr>
        <p:txBody>
          <a:bodyPr/>
          <a:lstStyle>
            <a:lvl1pPr>
              <a:defRPr b="0" spc="0">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900458" y="501227"/>
            <a:ext cx="1256738" cy="365125"/>
          </a:xfrm>
          <a:solidFill>
            <a:schemeClr val="accent2">
              <a:lumMod val="60000"/>
              <a:lumOff val="40000"/>
            </a:schemeClr>
          </a:solidFill>
        </p:spPr>
        <p:txBody>
          <a:bodyPr/>
          <a:lstStyle>
            <a:lvl1pPr>
              <a:defRPr>
                <a:solidFill>
                  <a:schemeClr val="bg1"/>
                </a:solidFill>
              </a:defRPr>
            </a:lvl1pPr>
          </a:lstStyle>
          <a:p>
            <a:fld id="{90907655-BDED-4A88-9727-947E02456645}"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157196" y="501227"/>
            <a:ext cx="429372" cy="365125"/>
          </a:xfrm>
          <a:solidFill>
            <a:schemeClr val="accent2">
              <a:lumMod val="60000"/>
              <a:lumOff val="40000"/>
            </a:schemeClr>
          </a:solidFill>
        </p:spPr>
        <p:txBody>
          <a:bodyPr/>
          <a:lstStyle>
            <a:lvl1pPr>
              <a:defRPr>
                <a:solidFill>
                  <a:schemeClr val="bg1"/>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11281354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標題，內容相片 14">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321733" y="561425"/>
            <a:ext cx="2953618" cy="1892808"/>
          </a:xfrm>
        </p:spPr>
        <p:txBody>
          <a:bodyPr rtlCol="0" anchor="t">
            <a:normAutofit/>
          </a:bodyPr>
          <a:lstStyle>
            <a:lvl1pPr>
              <a:defRPr sz="32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C3D15418-1E32-0501-0E66-54FC2DD08E39}"/>
              </a:ext>
            </a:extLst>
          </p:cNvPr>
          <p:cNvSpPr>
            <a:spLocks noGrp="1"/>
          </p:cNvSpPr>
          <p:nvPr>
            <p:ph sz="quarter" idx="14" hasCustomPrompt="1"/>
          </p:nvPr>
        </p:nvSpPr>
        <p:spPr>
          <a:xfrm>
            <a:off x="3977640" y="561425"/>
            <a:ext cx="7772400" cy="2240280"/>
          </a:xfrm>
        </p:spPr>
        <p:txBody>
          <a:bodyPr rtlCol="0">
            <a:normAutofit/>
          </a:bodyPr>
          <a:lstStyle>
            <a:lvl1pPr marL="285750" indent="-285750">
              <a:buFont typeface="Arial" panose="020B0604020202020204" pitchFamily="34" charset="0"/>
              <a:buChar char="•"/>
              <a:defRPr sz="1800">
                <a:latin typeface="Microsoft JhengHei UI" panose="020B0604030504040204" pitchFamily="34" charset="-120"/>
                <a:ea typeface="Microsoft JhengHei UI" panose="020B0604030504040204" pitchFamily="34" charset="-120"/>
              </a:defRPr>
            </a:lvl1pPr>
            <a:lvl2pPr marL="514350" indent="-285750">
              <a:buFont typeface="Arial" panose="020B0604020202020204" pitchFamily="34" charset="0"/>
              <a:buChar char="•"/>
              <a:defRPr sz="1600">
                <a:latin typeface="Microsoft JhengHei UI" panose="020B0604030504040204" pitchFamily="34" charset="-120"/>
                <a:ea typeface="Microsoft JhengHei UI" panose="020B0604030504040204" pitchFamily="34" charset="-120"/>
              </a:defRPr>
            </a:lvl2pPr>
            <a:lvl3pPr marL="742950" indent="-285750">
              <a:buFont typeface="Arial" panose="020B0604020202020204" pitchFamily="34" charset="0"/>
              <a:buChar char="•"/>
              <a:defRPr sz="1400">
                <a:latin typeface="Microsoft JhengHei UI" panose="020B0604030504040204" pitchFamily="34" charset="-120"/>
                <a:ea typeface="Microsoft JhengHei UI" panose="020B0604030504040204" pitchFamily="34" charset="-120"/>
              </a:defRPr>
            </a:lvl3pPr>
            <a:lvl4pPr marL="857250" indent="-171450">
              <a:buFont typeface="Arial" panose="020B0604020202020204" pitchFamily="34" charset="0"/>
              <a:buChar char="•"/>
              <a:defRPr sz="1200">
                <a:latin typeface="Microsoft JhengHei UI" panose="020B0604030504040204" pitchFamily="34" charset="-120"/>
                <a:ea typeface="Microsoft JhengHei UI" panose="020B0604030504040204" pitchFamily="34" charset="-120"/>
              </a:defRPr>
            </a:lvl4pPr>
            <a:lvl5pPr marL="1085850" indent="-171450">
              <a:buFont typeface="Arial" panose="020B0604020202020204" pitchFamily="34" charset="0"/>
              <a:buChar char="•"/>
              <a:defRPr sz="110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12" name="圖片版面配置區 11">
            <a:extLst>
              <a:ext uri="{FF2B5EF4-FFF2-40B4-BE49-F238E27FC236}">
                <a16:creationId xmlns:a16="http://schemas.microsoft.com/office/drawing/2014/main" id="{20558516-7088-BB33-D6DC-15ED4C60CBAF}"/>
              </a:ext>
            </a:extLst>
          </p:cNvPr>
          <p:cNvSpPr>
            <a:spLocks noGrp="1"/>
          </p:cNvSpPr>
          <p:nvPr>
            <p:ph type="pic" sz="quarter" idx="15" hasCustomPrompt="1"/>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rtlCol="0"/>
          <a:lstStyle/>
          <a:p>
            <a:pPr rtl="0"/>
            <a:r>
              <a:rPr lang="en-US"/>
              <a:t>2/20/2025</a:t>
            </a:r>
            <a:endParaRPr lang="en-US" dirty="0"/>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rtlCol="0"/>
          <a:lstStyle/>
          <a:p>
            <a:pPr rtl="0"/>
            <a:fld id="{CC057153-B650-4DEB-B370-79DDCFDCE934}" type="slidenum">
              <a:rPr lang="en-US" smtClean="0"/>
              <a:t>‹#›</a:t>
            </a:fld>
            <a:endParaRPr lang="en-US" dirty="0"/>
          </a:p>
        </p:txBody>
      </p:sp>
    </p:spTree>
    <p:extLst>
      <p:ext uri="{BB962C8B-B14F-4D97-AF65-F5344CB8AC3E}">
        <p14:creationId xmlns:p14="http://schemas.microsoft.com/office/powerpoint/2010/main" val="263110539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標題，內容相片 15">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429768" y="603504"/>
            <a:ext cx="11155680" cy="970463"/>
          </a:xfrm>
        </p:spPr>
        <p:txBody>
          <a:bodyPr rtlCol="0" anchor="ctr">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9" name="圖片版面配置區 8">
            <a:extLst>
              <a:ext uri="{FF2B5EF4-FFF2-40B4-BE49-F238E27FC236}">
                <a16:creationId xmlns:a16="http://schemas.microsoft.com/office/drawing/2014/main" id="{19C22D85-D675-737B-9F54-B9D7FC819199}"/>
              </a:ext>
            </a:extLst>
          </p:cNvPr>
          <p:cNvSpPr>
            <a:spLocks noGrp="1"/>
          </p:cNvSpPr>
          <p:nvPr>
            <p:ph type="pic" sz="quarter" idx="15" hasCustomPrompt="1"/>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8" name="內容版面配置區 7">
            <a:extLst>
              <a:ext uri="{FF2B5EF4-FFF2-40B4-BE49-F238E27FC236}">
                <a16:creationId xmlns:a16="http://schemas.microsoft.com/office/drawing/2014/main" id="{C1897688-419F-6EB2-5CC1-DC14924E5FC3}"/>
              </a:ext>
            </a:extLst>
          </p:cNvPr>
          <p:cNvSpPr>
            <a:spLocks noGrp="1"/>
          </p:cNvSpPr>
          <p:nvPr>
            <p:ph sz="quarter" idx="14" hasCustomPrompt="1"/>
          </p:nvPr>
        </p:nvSpPr>
        <p:spPr>
          <a:xfrm>
            <a:off x="7389302" y="1828800"/>
            <a:ext cx="4196146" cy="4503738"/>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rtlCol="0"/>
          <a:lstStyle/>
          <a:p>
            <a:pPr rtl="0"/>
            <a:r>
              <a:rPr lang="en-US"/>
              <a:t>2/20/2025</a:t>
            </a:r>
            <a:endParaRPr lang="en-US" dirty="0"/>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409148479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標題，內容相片 16">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429768" y="548639"/>
            <a:ext cx="4855464" cy="1453896"/>
          </a:xfrm>
        </p:spPr>
        <p:txBody>
          <a:bodyPr rtlCol="0" anchor="t">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11" name="圖片版面配置區 8">
            <a:extLst>
              <a:ext uri="{FF2B5EF4-FFF2-40B4-BE49-F238E27FC236}">
                <a16:creationId xmlns:a16="http://schemas.microsoft.com/office/drawing/2014/main" id="{C202BC3A-8633-9F03-1586-99447DA1CFF3}"/>
              </a:ext>
            </a:extLst>
          </p:cNvPr>
          <p:cNvSpPr>
            <a:spLocks noGrp="1"/>
          </p:cNvSpPr>
          <p:nvPr>
            <p:ph type="pic" sz="quarter" idx="15" hasCustomPrompt="1"/>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8" name="內容版面配置區 7">
            <a:extLst>
              <a:ext uri="{FF2B5EF4-FFF2-40B4-BE49-F238E27FC236}">
                <a16:creationId xmlns:a16="http://schemas.microsoft.com/office/drawing/2014/main" id="{8BAC3300-BF12-B200-9F06-8D5AC45CB7EF}"/>
              </a:ext>
            </a:extLst>
          </p:cNvPr>
          <p:cNvSpPr>
            <a:spLocks noGrp="1"/>
          </p:cNvSpPr>
          <p:nvPr>
            <p:ph sz="quarter" idx="14" hasCustomPrompt="1"/>
          </p:nvPr>
        </p:nvSpPr>
        <p:spPr>
          <a:xfrm>
            <a:off x="6096000" y="549275"/>
            <a:ext cx="5585925" cy="5783263"/>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rtlCol="0"/>
          <a:lstStyle/>
          <a:p>
            <a:pPr rtl="0"/>
            <a:r>
              <a:rPr lang="en-US"/>
              <a:t>2/20/2025</a:t>
            </a:r>
            <a:endParaRPr lang="en-US" dirty="0"/>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246476593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標題，內容相片 17">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429768" y="550218"/>
            <a:ext cx="3827439" cy="1453896"/>
          </a:xfrm>
        </p:spPr>
        <p:txBody>
          <a:bodyPr rtlCol="0" anchor="t">
            <a:normAutofit/>
          </a:bodyPr>
          <a:lstStyle>
            <a:lvl1pPr>
              <a:defRPr sz="32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10" name="圖片版面配置區 8">
            <a:extLst>
              <a:ext uri="{FF2B5EF4-FFF2-40B4-BE49-F238E27FC236}">
                <a16:creationId xmlns:a16="http://schemas.microsoft.com/office/drawing/2014/main" id="{E211327B-3880-6494-1C8F-EEE1BF913B81}"/>
              </a:ext>
            </a:extLst>
          </p:cNvPr>
          <p:cNvSpPr>
            <a:spLocks noGrp="1"/>
          </p:cNvSpPr>
          <p:nvPr>
            <p:ph type="pic" sz="quarter" idx="15" hasCustomPrompt="1"/>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8" name="內容版面配置區 7">
            <a:extLst>
              <a:ext uri="{FF2B5EF4-FFF2-40B4-BE49-F238E27FC236}">
                <a16:creationId xmlns:a16="http://schemas.microsoft.com/office/drawing/2014/main" id="{83F7B03F-5EDA-605B-1A2E-F48896E48939}"/>
              </a:ext>
            </a:extLst>
          </p:cNvPr>
          <p:cNvSpPr>
            <a:spLocks noGrp="1"/>
          </p:cNvSpPr>
          <p:nvPr>
            <p:ph sz="quarter" idx="14" hasCustomPrompt="1"/>
          </p:nvPr>
        </p:nvSpPr>
        <p:spPr>
          <a:xfrm>
            <a:off x="5120787" y="549275"/>
            <a:ext cx="6561138" cy="5788152"/>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rtlCol="0"/>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455364992"/>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大數字">
    <p:bg>
      <p:bgRef idx="1001">
        <a:schemeClr val="bg2"/>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rtlCol="0">
            <a:normAutofit/>
          </a:bodyPr>
          <a:lstStyle>
            <a:lvl1pPr algn="ctr">
              <a:defRPr sz="27800">
                <a:latin typeface="Microsoft JhengHei UI" panose="020B0604030504040204" pitchFamily="34" charset="-120"/>
                <a:ea typeface="Microsoft JhengHei UI" panose="020B0604030504040204" pitchFamily="34" charset="-120"/>
              </a:defRPr>
            </a:lvl1pPr>
          </a:lstStyle>
          <a:p>
            <a:pPr rtl="0"/>
            <a:r>
              <a:rPr lang="zh-tw"/>
              <a:t>##%</a:t>
            </a:r>
          </a:p>
        </p:txBody>
      </p:sp>
      <p:sp>
        <p:nvSpPr>
          <p:cNvPr id="3" name="日期版面配置區 2">
            <a:extLst>
              <a:ext uri="{FF2B5EF4-FFF2-40B4-BE49-F238E27FC236}">
                <a16:creationId xmlns:a16="http://schemas.microsoft.com/office/drawing/2014/main" id="{615DF3EE-4BB8-4215-E053-BF3ED1BB9F97}"/>
              </a:ext>
            </a:extLst>
          </p:cNvPr>
          <p:cNvSpPr>
            <a:spLocks noGrp="1"/>
          </p:cNvSpPr>
          <p:nvPr>
            <p:ph type="dt" sz="half" idx="10"/>
          </p:nvPr>
        </p:nvSpPr>
        <p:spPr/>
        <p:txBody>
          <a:bodyPr rtlCol="0"/>
          <a:lstStyle/>
          <a:p>
            <a:pPr rtl="0"/>
            <a:r>
              <a:rPr lang="en-US"/>
              <a:t>2/20/2025</a:t>
            </a:r>
            <a:endParaRPr lang="en-US" dirty="0"/>
          </a:p>
        </p:txBody>
      </p:sp>
      <p:sp>
        <p:nvSpPr>
          <p:cNvPr id="4" name="頁尾版面配置區 3">
            <a:extLst>
              <a:ext uri="{FF2B5EF4-FFF2-40B4-BE49-F238E27FC236}">
                <a16:creationId xmlns:a16="http://schemas.microsoft.com/office/drawing/2014/main" id="{943AE6E7-0083-439C-3FBC-ADE4BE86C1A4}"/>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5" name="投影片編號版面配置區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rtlCol="0"/>
          <a:lstStyle/>
          <a:p>
            <a:pPr rtl="0"/>
            <a:fld id="{CC057153-B650-4DEB-B370-79DDCFDCE934}" type="slidenum">
              <a:rPr lang="en-US" smtClean="0"/>
              <a:pPr/>
              <a:t>‹#›</a:t>
            </a:fld>
            <a:endParaRPr lang="en-US" dirty="0"/>
          </a:p>
        </p:txBody>
      </p:sp>
      <p:sp>
        <p:nvSpPr>
          <p:cNvPr id="7" name="內容版面配置區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1389888" y="4809744"/>
            <a:ext cx="9345168" cy="1225296"/>
          </a:xfrm>
        </p:spPr>
        <p:txBody>
          <a:bodyPr rtlCol="0">
            <a:normAutofit/>
          </a:bodyPr>
          <a:lstStyle>
            <a:lvl1pPr marL="0" indent="0" algn="ctr">
              <a:buNone/>
              <a:defRPr sz="2800" cap="all" baseline="0">
                <a:latin typeface="Microsoft JhengHei UI" panose="020B0604030504040204" pitchFamily="34" charset="-120"/>
                <a:ea typeface="Microsoft JhengHei UI" panose="020B0604030504040204" pitchFamily="34" charset="-120"/>
              </a:defRPr>
            </a:lvl1pPr>
            <a:lvl2pPr marL="228600" indent="0" algn="ctr">
              <a:buNone/>
              <a:defRPr sz="2400" cap="all" baseline="0">
                <a:latin typeface="Microsoft JhengHei UI" panose="020B0604030504040204" pitchFamily="34" charset="-120"/>
                <a:ea typeface="Microsoft JhengHei UI" panose="020B0604030504040204" pitchFamily="34" charset="-120"/>
              </a:defRPr>
            </a:lvl2pPr>
            <a:lvl3pPr marL="457200" indent="0" algn="ctr">
              <a:buNone/>
              <a:defRPr sz="2000" cap="all" baseline="0">
                <a:latin typeface="Microsoft JhengHei UI" panose="020B0604030504040204" pitchFamily="34" charset="-120"/>
                <a:ea typeface="Microsoft JhengHei UI" panose="020B0604030504040204" pitchFamily="34" charset="-120"/>
              </a:defRPr>
            </a:lvl3pPr>
            <a:lvl4pPr marL="685800" indent="0" algn="ctr">
              <a:buNone/>
              <a:defRPr sz="1800" cap="all" baseline="0">
                <a:latin typeface="Microsoft JhengHei UI" panose="020B0604030504040204" pitchFamily="34" charset="-120"/>
                <a:ea typeface="Microsoft JhengHei UI" panose="020B0604030504040204" pitchFamily="34" charset="-120"/>
              </a:defRPr>
            </a:lvl4pPr>
            <a:lvl5pPr marL="914400" indent="0" algn="ctr">
              <a:buNone/>
              <a:defRPr sz="1600" cap="all" baseline="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Tree>
    <p:extLst>
      <p:ext uri="{BB962C8B-B14F-4D97-AF65-F5344CB8AC3E}">
        <p14:creationId xmlns:p14="http://schemas.microsoft.com/office/powerpoint/2010/main" val="3565099638"/>
      </p:ext>
    </p:extLst>
  </p:cSld>
  <p:clrMapOvr>
    <a:overrideClrMapping bg1="lt1" tx1="dk1" bg2="lt2" tx2="dk2" accent1="accent1" accent2="accent2" accent3="accent3" accent4="accent4" accent5="accent5" accent6="accent6" hlink="hlink" folHlink="folHlink"/>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大數字 2">
    <p:bg>
      <p:bgRef idx="1001">
        <a:schemeClr val="bg2"/>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rtlCol="0">
            <a:normAutofit/>
          </a:bodyPr>
          <a:lstStyle>
            <a:lvl1pPr algn="l">
              <a:defRPr sz="27800">
                <a:solidFill>
                  <a:schemeClr val="tx1"/>
                </a:solidFill>
                <a:latin typeface="Microsoft JhengHei UI" panose="020B0604030504040204" pitchFamily="34" charset="-120"/>
                <a:ea typeface="Microsoft JhengHei UI" panose="020B0604030504040204" pitchFamily="34" charset="-120"/>
              </a:defRPr>
            </a:lvl1pPr>
          </a:lstStyle>
          <a:p>
            <a:pPr rtl="0"/>
            <a:r>
              <a:rPr lang="zh-tw"/>
              <a:t>##%</a:t>
            </a:r>
          </a:p>
        </p:txBody>
      </p:sp>
      <p:sp>
        <p:nvSpPr>
          <p:cNvPr id="3" name="日期版面配置區 2">
            <a:extLst>
              <a:ext uri="{FF2B5EF4-FFF2-40B4-BE49-F238E27FC236}">
                <a16:creationId xmlns:a16="http://schemas.microsoft.com/office/drawing/2014/main" id="{615DF3EE-4BB8-4215-E053-BF3ED1BB9F97}"/>
              </a:ext>
            </a:extLst>
          </p:cNvPr>
          <p:cNvSpPr>
            <a:spLocks noGrp="1"/>
          </p:cNvSpPr>
          <p:nvPr>
            <p:ph type="dt" sz="half" idx="10"/>
          </p:nvPr>
        </p:nvSpPr>
        <p:spPr/>
        <p:txBody>
          <a:bodyPr rtlCol="0"/>
          <a:lstStyle>
            <a:lvl1pPr>
              <a:defRPr>
                <a:solidFill>
                  <a:schemeClr val="tx1"/>
                </a:solidFill>
              </a:defRPr>
            </a:lvl1pPr>
          </a:lstStyle>
          <a:p>
            <a:pPr rtl="0"/>
            <a:r>
              <a:rPr lang="en-US"/>
              <a:t>2/20/2025</a:t>
            </a:r>
            <a:endParaRPr lang="en-US" dirty="0"/>
          </a:p>
        </p:txBody>
      </p:sp>
      <p:sp>
        <p:nvSpPr>
          <p:cNvPr id="4" name="頁尾版面配置區 3">
            <a:extLst>
              <a:ext uri="{FF2B5EF4-FFF2-40B4-BE49-F238E27FC236}">
                <a16:creationId xmlns:a16="http://schemas.microsoft.com/office/drawing/2014/main" id="{943AE6E7-0083-439C-3FBC-ADE4BE86C1A4}"/>
              </a:ext>
            </a:extLst>
          </p:cNvPr>
          <p:cNvSpPr>
            <a:spLocks noGrp="1"/>
          </p:cNvSpPr>
          <p:nvPr>
            <p:ph type="ftr" sz="quarter" idx="11"/>
          </p:nvPr>
        </p:nvSpPr>
        <p:spPr/>
        <p:txBody>
          <a:bodyPr rtlCol="0">
            <a:normAutofit/>
          </a:bodyPr>
          <a:lstStyle>
            <a:lvl1pPr>
              <a:defRPr>
                <a:solidFill>
                  <a:schemeClr val="tx1"/>
                </a:solidFill>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5" name="投影片編號版面配置區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rtlCol="0"/>
          <a:lstStyle>
            <a:lvl1pPr>
              <a:defRPr>
                <a:solidFill>
                  <a:schemeClr val="tx1"/>
                </a:solidFill>
              </a:defRPr>
            </a:lvl1pPr>
          </a:lstStyle>
          <a:p>
            <a:pPr rtl="0"/>
            <a:fld id="{CC057153-B650-4DEB-B370-79DDCFDCE934}" type="slidenum">
              <a:rPr lang="en-US" smtClean="0"/>
              <a:pPr/>
              <a:t>‹#›</a:t>
            </a:fld>
            <a:endParaRPr lang="en-US" dirty="0"/>
          </a:p>
        </p:txBody>
      </p:sp>
      <p:sp>
        <p:nvSpPr>
          <p:cNvPr id="7" name="內容版面配置區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rtlCol="0">
            <a:normAutofit/>
          </a:bodyPr>
          <a:lstStyle>
            <a:lvl1pPr marL="0" indent="0" algn="l">
              <a:buNone/>
              <a:defRPr sz="2800" cap="all" baseline="0">
                <a:solidFill>
                  <a:schemeClr val="tx1"/>
                </a:solidFill>
                <a:latin typeface="Microsoft JhengHei UI" panose="020B0604030504040204" pitchFamily="34" charset="-120"/>
                <a:ea typeface="Microsoft JhengHei UI" panose="020B0604030504040204" pitchFamily="34" charset="-120"/>
              </a:defRPr>
            </a:lvl1pPr>
            <a:lvl2pPr marL="228600" indent="0" algn="l">
              <a:buNone/>
              <a:defRPr sz="2400" cap="all" baseline="0">
                <a:solidFill>
                  <a:schemeClr val="tx1"/>
                </a:solidFill>
                <a:latin typeface="Microsoft JhengHei UI" panose="020B0604030504040204" pitchFamily="34" charset="-120"/>
                <a:ea typeface="Microsoft JhengHei UI" panose="020B0604030504040204" pitchFamily="34" charset="-120"/>
              </a:defRPr>
            </a:lvl2pPr>
            <a:lvl3pPr marL="457200" indent="0" algn="l">
              <a:buNone/>
              <a:defRPr sz="2000" cap="all" baseline="0">
                <a:solidFill>
                  <a:schemeClr val="tx1"/>
                </a:solidFill>
                <a:latin typeface="Microsoft JhengHei UI" panose="020B0604030504040204" pitchFamily="34" charset="-120"/>
                <a:ea typeface="Microsoft JhengHei UI" panose="020B0604030504040204" pitchFamily="34" charset="-120"/>
              </a:defRPr>
            </a:lvl3pPr>
            <a:lvl4pPr marL="685800" indent="0" algn="l">
              <a:buNone/>
              <a:defRPr sz="1800" cap="all" baseline="0">
                <a:solidFill>
                  <a:schemeClr val="tx1"/>
                </a:solidFill>
                <a:latin typeface="Microsoft JhengHei UI" panose="020B0604030504040204" pitchFamily="34" charset="-120"/>
                <a:ea typeface="Microsoft JhengHei UI" panose="020B0604030504040204" pitchFamily="34" charset="-120"/>
              </a:defRPr>
            </a:lvl4pPr>
            <a:lvl5pPr marL="914400" indent="0" algn="l">
              <a:buNone/>
              <a:defRPr sz="1600" cap="all" baseline="0">
                <a:solidFill>
                  <a:schemeClr val="tx1"/>
                </a:solidFill>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p>
        </p:txBody>
      </p:sp>
    </p:spTree>
    <p:extLst>
      <p:ext uri="{BB962C8B-B14F-4D97-AF65-F5344CB8AC3E}">
        <p14:creationId xmlns:p14="http://schemas.microsoft.com/office/powerpoint/2010/main" val="2159006390"/>
      </p:ext>
    </p:extLst>
  </p:cSld>
  <p:clrMapOvr>
    <a:overrideClrMapping bg1="lt1" tx1="dk1" bg2="lt2" tx2="dk2" accent1="accent1" accent2="accent2" accent3="accent3" accent4="accent4" accent5="accent5" accent6="accent6" hlink="hlink" folHlink="folHlink"/>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大數字 3">
    <p:bg>
      <p:bgRef idx="1001">
        <a:schemeClr val="bg1"/>
      </p:bgRef>
    </p:bg>
    <p:spTree>
      <p:nvGrpSpPr>
        <p:cNvPr id="1" name=""/>
        <p:cNvGrpSpPr/>
        <p:nvPr/>
      </p:nvGrpSpPr>
      <p:grpSpPr>
        <a:xfrm>
          <a:off x="0" y="0"/>
          <a:ext cx="0" cy="0"/>
          <a:chOff x="0" y="0"/>
          <a:chExt cx="0" cy="0"/>
        </a:xfrm>
      </p:grpSpPr>
      <p:sp>
        <p:nvSpPr>
          <p:cNvPr id="8" name="手繪多邊形：圖形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標題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rtlCol="0">
            <a:normAutofit/>
          </a:bodyPr>
          <a:lstStyle>
            <a:lvl1pPr algn="l">
              <a:defRPr sz="27800">
                <a:solidFill>
                  <a:schemeClr val="tx1"/>
                </a:solidFill>
                <a:latin typeface="Microsoft JhengHei UI" panose="020B0604030504040204" pitchFamily="34" charset="-120"/>
                <a:ea typeface="Microsoft JhengHei UI" panose="020B0604030504040204" pitchFamily="34" charset="-120"/>
              </a:defRPr>
            </a:lvl1pPr>
          </a:lstStyle>
          <a:p>
            <a:pPr rtl="0"/>
            <a:r>
              <a:rPr lang="zh-tw"/>
              <a:t>##%</a:t>
            </a:r>
          </a:p>
        </p:txBody>
      </p:sp>
      <p:sp>
        <p:nvSpPr>
          <p:cNvPr id="3" name="日期版面配置區 2">
            <a:extLst>
              <a:ext uri="{FF2B5EF4-FFF2-40B4-BE49-F238E27FC236}">
                <a16:creationId xmlns:a16="http://schemas.microsoft.com/office/drawing/2014/main" id="{615DF3EE-4BB8-4215-E053-BF3ED1BB9F97}"/>
              </a:ext>
            </a:extLst>
          </p:cNvPr>
          <p:cNvSpPr>
            <a:spLocks noGrp="1"/>
          </p:cNvSpPr>
          <p:nvPr>
            <p:ph type="dt" sz="half" idx="10"/>
          </p:nvPr>
        </p:nvSpPr>
        <p:spPr/>
        <p:txBody>
          <a:bodyPr rtlCol="0"/>
          <a:lstStyle>
            <a:lvl1pPr>
              <a:defRPr>
                <a:solidFill>
                  <a:schemeClr val="tx1"/>
                </a:solidFill>
              </a:defRPr>
            </a:lvl1pPr>
          </a:lstStyle>
          <a:p>
            <a:pPr rtl="0"/>
            <a:r>
              <a:rPr lang="en-US"/>
              <a:t>2/20/2025</a:t>
            </a:r>
            <a:endParaRPr lang="en-US" dirty="0"/>
          </a:p>
        </p:txBody>
      </p:sp>
      <p:sp>
        <p:nvSpPr>
          <p:cNvPr id="4" name="頁尾版面配置區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rtlCol="0">
            <a:normAutofit/>
          </a:bodyPr>
          <a:lstStyle>
            <a:lvl1pPr>
              <a:defRPr>
                <a:solidFill>
                  <a:schemeClr val="tx1"/>
                </a:solidFill>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5" name="投影片編號版面配置區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rtlCol="0"/>
          <a:lstStyle>
            <a:lvl1pPr>
              <a:defRPr>
                <a:solidFill>
                  <a:schemeClr val="tx1"/>
                </a:solidFill>
              </a:defRPr>
            </a:lvl1pPr>
          </a:lstStyle>
          <a:p>
            <a:pPr rtl="0"/>
            <a:fld id="{CC057153-B650-4DEB-B370-79DDCFDCE934}" type="slidenum">
              <a:rPr lang="en-US" smtClean="0"/>
              <a:pPr/>
              <a:t>‹#›</a:t>
            </a:fld>
            <a:endParaRPr lang="en-US" dirty="0"/>
          </a:p>
        </p:txBody>
      </p:sp>
      <p:sp>
        <p:nvSpPr>
          <p:cNvPr id="7" name="內容版面配置區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rtlCol="0" anchor="ctr">
            <a:normAutofit/>
          </a:bodyPr>
          <a:lstStyle>
            <a:lvl1pPr marL="0" indent="0" algn="l">
              <a:buNone/>
              <a:defRPr sz="2800" cap="all" baseline="0">
                <a:solidFill>
                  <a:schemeClr val="tx1"/>
                </a:solidFill>
                <a:latin typeface="Microsoft JhengHei UI" panose="020B0604030504040204" pitchFamily="34" charset="-120"/>
                <a:ea typeface="Microsoft JhengHei UI" panose="020B0604030504040204" pitchFamily="34" charset="-120"/>
              </a:defRPr>
            </a:lvl1pPr>
            <a:lvl2pPr marL="228600" indent="0" algn="l">
              <a:buNone/>
              <a:defRPr sz="2400" cap="all" baseline="0">
                <a:solidFill>
                  <a:schemeClr val="tx1"/>
                </a:solidFill>
                <a:latin typeface="Microsoft JhengHei UI" panose="020B0604030504040204" pitchFamily="34" charset="-120"/>
                <a:ea typeface="Microsoft JhengHei UI" panose="020B0604030504040204" pitchFamily="34" charset="-120"/>
              </a:defRPr>
            </a:lvl2pPr>
            <a:lvl3pPr marL="457200" indent="0" algn="l">
              <a:buNone/>
              <a:defRPr sz="2000" cap="all" baseline="0">
                <a:solidFill>
                  <a:schemeClr val="tx1"/>
                </a:solidFill>
                <a:latin typeface="Microsoft JhengHei UI" panose="020B0604030504040204" pitchFamily="34" charset="-120"/>
                <a:ea typeface="Microsoft JhengHei UI" panose="020B0604030504040204" pitchFamily="34" charset="-120"/>
              </a:defRPr>
            </a:lvl3pPr>
            <a:lvl4pPr marL="685800" indent="0" algn="l">
              <a:buNone/>
              <a:defRPr sz="1800" cap="all" baseline="0">
                <a:solidFill>
                  <a:schemeClr val="tx1"/>
                </a:solidFill>
                <a:latin typeface="Microsoft JhengHei UI" panose="020B0604030504040204" pitchFamily="34" charset="-120"/>
                <a:ea typeface="Microsoft JhengHei UI" panose="020B0604030504040204" pitchFamily="34" charset="-120"/>
              </a:defRPr>
            </a:lvl4pPr>
            <a:lvl5pPr marL="914400" indent="0" algn="l">
              <a:buNone/>
              <a:defRPr sz="1600" cap="all" baseline="0">
                <a:solidFill>
                  <a:schemeClr val="tx1"/>
                </a:solidFill>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p>
        </p:txBody>
      </p:sp>
    </p:spTree>
    <p:extLst>
      <p:ext uri="{BB962C8B-B14F-4D97-AF65-F5344CB8AC3E}">
        <p14:creationId xmlns:p14="http://schemas.microsoft.com/office/powerpoint/2010/main" val="1964699551"/>
      </p:ext>
    </p:extLst>
  </p:cSld>
  <p:clrMapOvr>
    <a:overrideClrMapping bg1="lt1" tx1="dk1" bg2="lt2" tx2="dk2" accent1="accent1" accent2="accent2" accent3="accent3" accent4="accent4" accent5="accent5" accent6="accent6" hlink="hlink" folHlink="folHlink"/>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陳述 1">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221EB5-8556-FBD7-00D5-D69AC8E7E73A}"/>
              </a:ext>
            </a:extLst>
          </p:cNvPr>
          <p:cNvSpPr>
            <a:spLocks noGrp="1"/>
          </p:cNvSpPr>
          <p:nvPr>
            <p:ph type="title" hasCustomPrompt="1"/>
          </p:nvPr>
        </p:nvSpPr>
        <p:spPr>
          <a:xfrm>
            <a:off x="612648" y="-1133856"/>
            <a:ext cx="10652760" cy="1133856"/>
          </a:xfrm>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日期版面配置區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lstStyle/>
          <a:p>
            <a:pPr rtl="0"/>
            <a:r>
              <a:rPr lang="en-US"/>
              <a:t>2/20/2025</a:t>
            </a:r>
            <a:endParaRPr lang="en-US" dirty="0"/>
          </a:p>
        </p:txBody>
      </p:sp>
      <p:sp>
        <p:nvSpPr>
          <p:cNvPr id="4" name="頁尾版面配置區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5" name="投影片編號版面配置區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lstStyle/>
          <a:p>
            <a:pPr rtl="0"/>
            <a:fld id="{CC057153-B650-4DEB-B370-79DDCFDCE934}" type="slidenum">
              <a:rPr lang="en-US" smtClean="0"/>
              <a:pPr/>
              <a:t>‹#›</a:t>
            </a:fld>
            <a:endParaRPr lang="en-US" dirty="0"/>
          </a:p>
        </p:txBody>
      </p:sp>
      <p:sp>
        <p:nvSpPr>
          <p:cNvPr id="7" name="內容版面配置區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rtlCol="0" anchor="ctr">
            <a:normAutofit/>
          </a:bodyPr>
          <a:lstStyle>
            <a:lvl1pPr marL="0" indent="0">
              <a:lnSpc>
                <a:spcPct val="100000"/>
              </a:lnSpc>
              <a:buNone/>
              <a:defRPr sz="5400" b="1">
                <a:latin typeface="Microsoft JhengHei UI" panose="020B0604030504040204" pitchFamily="34" charset="-120"/>
                <a:ea typeface="Microsoft JhengHei UI" panose="020B0604030504040204" pitchFamily="34" charset="-120"/>
              </a:defRPr>
            </a:lvl1pPr>
            <a:lvl2pPr marL="228600" indent="0">
              <a:lnSpc>
                <a:spcPct val="100000"/>
              </a:lnSpc>
              <a:buNone/>
              <a:defRPr sz="4800" b="1">
                <a:latin typeface="Microsoft JhengHei UI" panose="020B0604030504040204" pitchFamily="34" charset="-120"/>
                <a:ea typeface="Microsoft JhengHei UI" panose="020B0604030504040204" pitchFamily="34" charset="-120"/>
              </a:defRPr>
            </a:lvl2pPr>
            <a:lvl3pPr marL="457200" indent="0">
              <a:lnSpc>
                <a:spcPct val="100000"/>
              </a:lnSpc>
              <a:buNone/>
              <a:defRPr sz="4400" b="1">
                <a:latin typeface="Microsoft JhengHei UI" panose="020B0604030504040204" pitchFamily="34" charset="-120"/>
                <a:ea typeface="Microsoft JhengHei UI" panose="020B0604030504040204" pitchFamily="34" charset="-120"/>
              </a:defRPr>
            </a:lvl3pPr>
            <a:lvl4pPr marL="685800" indent="0">
              <a:lnSpc>
                <a:spcPct val="100000"/>
              </a:lnSpc>
              <a:buNone/>
              <a:defRPr sz="4000" b="1">
                <a:latin typeface="Microsoft JhengHei UI" panose="020B0604030504040204" pitchFamily="34" charset="-120"/>
                <a:ea typeface="Microsoft JhengHei UI" panose="020B0604030504040204" pitchFamily="34" charset="-120"/>
              </a:defRPr>
            </a:lvl4pPr>
            <a:lvl5pPr marL="914400" indent="0">
              <a:lnSpc>
                <a:spcPct val="100000"/>
              </a:lnSpc>
              <a:buNone/>
              <a:defRPr sz="3600" b="1">
                <a:latin typeface="Microsoft JhengHei UI" panose="020B0604030504040204" pitchFamily="34" charset="-120"/>
                <a:ea typeface="Microsoft JhengHei UI" panose="020B0604030504040204" pitchFamily="34" charset="-120"/>
              </a:defRPr>
            </a:lvl5pPr>
          </a:lstStyle>
          <a:p>
            <a:pPr lvl="0" rtl="0"/>
            <a:r>
              <a:rPr lang="zh-tw"/>
              <a:t>按一下以編輯陳述</a:t>
            </a:r>
          </a:p>
          <a:p>
            <a:pPr lvl="1" rtl="0"/>
            <a:r>
              <a:rPr lang="zh-tw"/>
              <a:t>第二層</a:t>
            </a:r>
          </a:p>
          <a:p>
            <a:pPr lvl="2" rtl="0"/>
            <a:r>
              <a:rPr lang="zh-tw"/>
              <a:t>第三層</a:t>
            </a:r>
          </a:p>
          <a:p>
            <a:pPr lvl="3" rtl="0"/>
            <a:r>
              <a:rPr lang="zh-tw"/>
              <a:t>第四層</a:t>
            </a:r>
          </a:p>
          <a:p>
            <a:pPr lvl="4" rtl="0"/>
            <a:r>
              <a:rPr lang="zh-tw"/>
              <a:t>第五層</a:t>
            </a:r>
          </a:p>
        </p:txBody>
      </p:sp>
    </p:spTree>
    <p:extLst>
      <p:ext uri="{BB962C8B-B14F-4D97-AF65-F5344CB8AC3E}">
        <p14:creationId xmlns:p14="http://schemas.microsoft.com/office/powerpoint/2010/main" val="4068574596"/>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陳述 2">
    <p:spTree>
      <p:nvGrpSpPr>
        <p:cNvPr id="1" name=""/>
        <p:cNvGrpSpPr/>
        <p:nvPr/>
      </p:nvGrpSpPr>
      <p:grpSpPr>
        <a:xfrm>
          <a:off x="0" y="0"/>
          <a:ext cx="0" cy="0"/>
          <a:chOff x="0" y="0"/>
          <a:chExt cx="0" cy="0"/>
        </a:xfrm>
      </p:grpSpPr>
      <p:sp>
        <p:nvSpPr>
          <p:cNvPr id="16" name="手繪多邊形：圖形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標題 1">
            <a:extLst>
              <a:ext uri="{FF2B5EF4-FFF2-40B4-BE49-F238E27FC236}">
                <a16:creationId xmlns:a16="http://schemas.microsoft.com/office/drawing/2014/main" id="{A7221EB5-8556-FBD7-00D5-D69AC8E7E73A}"/>
              </a:ext>
            </a:extLst>
          </p:cNvPr>
          <p:cNvSpPr>
            <a:spLocks noGrp="1"/>
          </p:cNvSpPr>
          <p:nvPr>
            <p:ph type="title" hasCustomPrompt="1"/>
          </p:nvPr>
        </p:nvSpPr>
        <p:spPr>
          <a:xfrm>
            <a:off x="612648" y="-1133856"/>
            <a:ext cx="10652760" cy="1133856"/>
          </a:xfrm>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日期版面配置區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lstStyle/>
          <a:p>
            <a:pPr rtl="0"/>
            <a:r>
              <a:rPr lang="en-US"/>
              <a:t>2/20/2025</a:t>
            </a:r>
            <a:endParaRPr lang="en-US" dirty="0"/>
          </a:p>
        </p:txBody>
      </p:sp>
      <p:sp>
        <p:nvSpPr>
          <p:cNvPr id="4" name="頁尾版面配置區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5" name="投影片編號版面配置區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lstStyle/>
          <a:p>
            <a:pPr rtl="0"/>
            <a:fld id="{CC057153-B650-4DEB-B370-79DDCFDCE934}" type="slidenum">
              <a:rPr lang="en-US" smtClean="0"/>
              <a:pPr/>
              <a:t>‹#›</a:t>
            </a:fld>
            <a:endParaRPr lang="en-US" dirty="0"/>
          </a:p>
        </p:txBody>
      </p:sp>
      <p:sp>
        <p:nvSpPr>
          <p:cNvPr id="7" name="內容版面配置區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rtlCol="0" anchor="ctr">
            <a:normAutofit/>
          </a:bodyPr>
          <a:lstStyle>
            <a:lvl1pPr marL="0" indent="0">
              <a:lnSpc>
                <a:spcPct val="100000"/>
              </a:lnSpc>
              <a:buNone/>
              <a:defRPr sz="5400" b="1">
                <a:latin typeface="Microsoft JhengHei UI" panose="020B0604030504040204" pitchFamily="34" charset="-120"/>
                <a:ea typeface="Microsoft JhengHei UI" panose="020B0604030504040204" pitchFamily="34" charset="-120"/>
              </a:defRPr>
            </a:lvl1pPr>
            <a:lvl2pPr marL="228600" indent="0">
              <a:lnSpc>
                <a:spcPct val="100000"/>
              </a:lnSpc>
              <a:buNone/>
              <a:defRPr sz="4800" b="1">
                <a:latin typeface="Microsoft JhengHei UI" panose="020B0604030504040204" pitchFamily="34" charset="-120"/>
                <a:ea typeface="Microsoft JhengHei UI" panose="020B0604030504040204" pitchFamily="34" charset="-120"/>
              </a:defRPr>
            </a:lvl2pPr>
            <a:lvl3pPr marL="457200" indent="0">
              <a:lnSpc>
                <a:spcPct val="100000"/>
              </a:lnSpc>
              <a:buNone/>
              <a:defRPr sz="4400" b="1">
                <a:latin typeface="Microsoft JhengHei UI" panose="020B0604030504040204" pitchFamily="34" charset="-120"/>
                <a:ea typeface="Microsoft JhengHei UI" panose="020B0604030504040204" pitchFamily="34" charset="-120"/>
              </a:defRPr>
            </a:lvl3pPr>
            <a:lvl4pPr marL="685800" indent="0">
              <a:lnSpc>
                <a:spcPct val="100000"/>
              </a:lnSpc>
              <a:buNone/>
              <a:defRPr sz="4000" b="1">
                <a:latin typeface="Microsoft JhengHei UI" panose="020B0604030504040204" pitchFamily="34" charset="-120"/>
                <a:ea typeface="Microsoft JhengHei UI" panose="020B0604030504040204" pitchFamily="34" charset="-120"/>
              </a:defRPr>
            </a:lvl4pPr>
            <a:lvl5pPr marL="914400" indent="0">
              <a:lnSpc>
                <a:spcPct val="100000"/>
              </a:lnSpc>
              <a:buNone/>
              <a:defRPr sz="3600" b="1">
                <a:latin typeface="Microsoft JhengHei UI" panose="020B0604030504040204" pitchFamily="34" charset="-120"/>
                <a:ea typeface="Microsoft JhengHei UI" panose="020B0604030504040204" pitchFamily="34" charset="-120"/>
              </a:defRPr>
            </a:lvl5pPr>
          </a:lstStyle>
          <a:p>
            <a:pPr lvl="0" rtl="0"/>
            <a:r>
              <a:rPr lang="zh-tw"/>
              <a:t>按一下以編輯陳述</a:t>
            </a:r>
          </a:p>
          <a:p>
            <a:pPr lvl="1" rtl="0"/>
            <a:r>
              <a:rPr lang="zh-tw"/>
              <a:t>第二層</a:t>
            </a:r>
          </a:p>
          <a:p>
            <a:pPr lvl="2" rtl="0"/>
            <a:r>
              <a:rPr lang="zh-tw"/>
              <a:t>第三層</a:t>
            </a:r>
          </a:p>
          <a:p>
            <a:pPr lvl="3" rtl="0"/>
            <a:r>
              <a:rPr lang="zh-tw"/>
              <a:t>第四層</a:t>
            </a:r>
          </a:p>
          <a:p>
            <a:pPr lvl="4" rtl="0"/>
            <a:r>
              <a:rPr lang="zh-tw"/>
              <a:t>第五層</a:t>
            </a:r>
          </a:p>
        </p:txBody>
      </p:sp>
    </p:spTree>
    <p:extLst>
      <p:ext uri="{BB962C8B-B14F-4D97-AF65-F5344CB8AC3E}">
        <p14:creationId xmlns:p14="http://schemas.microsoft.com/office/powerpoint/2010/main" val="19227880"/>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陳述 3">
    <p:spTree>
      <p:nvGrpSpPr>
        <p:cNvPr id="1" name=""/>
        <p:cNvGrpSpPr/>
        <p:nvPr/>
      </p:nvGrpSpPr>
      <p:grpSpPr>
        <a:xfrm>
          <a:off x="0" y="0"/>
          <a:ext cx="0" cy="0"/>
          <a:chOff x="0" y="0"/>
          <a:chExt cx="0" cy="0"/>
        </a:xfrm>
      </p:grpSpPr>
      <p:sp>
        <p:nvSpPr>
          <p:cNvPr id="12" name="手繪多邊形：圖形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標題 1">
            <a:extLst>
              <a:ext uri="{FF2B5EF4-FFF2-40B4-BE49-F238E27FC236}">
                <a16:creationId xmlns:a16="http://schemas.microsoft.com/office/drawing/2014/main" id="{A7221EB5-8556-FBD7-00D5-D69AC8E7E73A}"/>
              </a:ext>
            </a:extLst>
          </p:cNvPr>
          <p:cNvSpPr>
            <a:spLocks noGrp="1"/>
          </p:cNvSpPr>
          <p:nvPr>
            <p:ph type="title" hasCustomPrompt="1"/>
          </p:nvPr>
        </p:nvSpPr>
        <p:spPr>
          <a:xfrm>
            <a:off x="612648" y="-1133856"/>
            <a:ext cx="10652760" cy="1133856"/>
          </a:xfrm>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日期版面配置區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lstStyle/>
          <a:p>
            <a:pPr rtl="0"/>
            <a:r>
              <a:rPr lang="en-US"/>
              <a:t>2/20/2025</a:t>
            </a:r>
            <a:endParaRPr lang="en-US" dirty="0"/>
          </a:p>
        </p:txBody>
      </p:sp>
      <p:sp>
        <p:nvSpPr>
          <p:cNvPr id="4" name="頁尾版面配置區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5" name="投影片編號版面配置區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rtlCol="0"/>
          <a:lstStyle/>
          <a:p>
            <a:pPr rtl="0"/>
            <a:fld id="{CC057153-B650-4DEB-B370-79DDCFDCE934}" type="slidenum">
              <a:rPr lang="en-US" smtClean="0"/>
              <a:pPr/>
              <a:t>‹#›</a:t>
            </a:fld>
            <a:endParaRPr lang="en-US" dirty="0"/>
          </a:p>
        </p:txBody>
      </p:sp>
      <p:sp>
        <p:nvSpPr>
          <p:cNvPr id="7" name="內容版面配置區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rtlCol="0" anchor="b">
            <a:normAutofit/>
          </a:bodyPr>
          <a:lstStyle>
            <a:lvl1pPr marL="0" indent="0">
              <a:lnSpc>
                <a:spcPct val="100000"/>
              </a:lnSpc>
              <a:buNone/>
              <a:defRPr sz="6000" b="1">
                <a:latin typeface="Microsoft JhengHei UI" panose="020B0604030504040204" pitchFamily="34" charset="-120"/>
                <a:ea typeface="Microsoft JhengHei UI" panose="020B0604030504040204" pitchFamily="34" charset="-120"/>
              </a:defRPr>
            </a:lvl1pPr>
            <a:lvl2pPr marL="228600" indent="0">
              <a:lnSpc>
                <a:spcPct val="100000"/>
              </a:lnSpc>
              <a:buNone/>
              <a:defRPr sz="5400" b="1">
                <a:latin typeface="Microsoft JhengHei UI" panose="020B0604030504040204" pitchFamily="34" charset="-120"/>
                <a:ea typeface="Microsoft JhengHei UI" panose="020B0604030504040204" pitchFamily="34" charset="-120"/>
              </a:defRPr>
            </a:lvl2pPr>
            <a:lvl3pPr marL="457200" indent="0">
              <a:lnSpc>
                <a:spcPct val="100000"/>
              </a:lnSpc>
              <a:buNone/>
              <a:defRPr sz="4800" b="1">
                <a:latin typeface="Microsoft JhengHei UI" panose="020B0604030504040204" pitchFamily="34" charset="-120"/>
                <a:ea typeface="Microsoft JhengHei UI" panose="020B0604030504040204" pitchFamily="34" charset="-120"/>
              </a:defRPr>
            </a:lvl3pPr>
            <a:lvl4pPr marL="685800" indent="0">
              <a:lnSpc>
                <a:spcPct val="100000"/>
              </a:lnSpc>
              <a:buNone/>
              <a:defRPr sz="4400" b="1">
                <a:latin typeface="Microsoft JhengHei UI" panose="020B0604030504040204" pitchFamily="34" charset="-120"/>
                <a:ea typeface="Microsoft JhengHei UI" panose="020B0604030504040204" pitchFamily="34" charset="-120"/>
              </a:defRPr>
            </a:lvl4pPr>
            <a:lvl5pPr marL="914400" indent="0">
              <a:lnSpc>
                <a:spcPct val="100000"/>
              </a:lnSpc>
              <a:buNone/>
              <a:defRPr sz="4000" b="1">
                <a:latin typeface="Microsoft JhengHei UI" panose="020B0604030504040204" pitchFamily="34" charset="-120"/>
                <a:ea typeface="Microsoft JhengHei UI" panose="020B0604030504040204" pitchFamily="34" charset="-120"/>
              </a:defRPr>
            </a:lvl5pPr>
          </a:lstStyle>
          <a:p>
            <a:pPr lvl="0" rtl="0"/>
            <a:r>
              <a:rPr lang="zh-tw"/>
              <a:t>按一下以編輯陳述</a:t>
            </a:r>
          </a:p>
          <a:p>
            <a:pPr lvl="1" rtl="0"/>
            <a:r>
              <a:rPr lang="zh-tw"/>
              <a:t>第二層</a:t>
            </a:r>
          </a:p>
          <a:p>
            <a:pPr lvl="2" rtl="0"/>
            <a:r>
              <a:rPr lang="zh-tw"/>
              <a:t>第三層</a:t>
            </a:r>
          </a:p>
          <a:p>
            <a:pPr lvl="3" rtl="0"/>
            <a:r>
              <a:rPr lang="zh-tw"/>
              <a:t>第四層</a:t>
            </a:r>
          </a:p>
          <a:p>
            <a:pPr lvl="4" rtl="0"/>
            <a:r>
              <a:rPr lang="zh-tw"/>
              <a:t>第五層</a:t>
            </a:r>
          </a:p>
        </p:txBody>
      </p:sp>
    </p:spTree>
    <p:extLst>
      <p:ext uri="{BB962C8B-B14F-4D97-AF65-F5344CB8AC3E}">
        <p14:creationId xmlns:p14="http://schemas.microsoft.com/office/powerpoint/2010/main" val="1050575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Statement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FCAFD-B73A-5597-B603-55FD5D3AAC1E}"/>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accent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5431" y="-785191"/>
            <a:ext cx="10981137" cy="640080"/>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337930" y="1649896"/>
            <a:ext cx="9666226" cy="4949687"/>
          </a:xfrm>
        </p:spPr>
        <p:txBody>
          <a:bodyPr anchor="b">
            <a:normAutofit/>
          </a:bodyPr>
          <a:lstStyle>
            <a:lvl1pPr marL="0" indent="0">
              <a:lnSpc>
                <a:spcPct val="80000"/>
              </a:lnSpc>
              <a:spcBef>
                <a:spcPts val="0"/>
              </a:spcBef>
              <a:buNone/>
              <a:defRPr sz="7200" cap="all" spc="-100" baseline="0">
                <a:solidFill>
                  <a:schemeClr val="accent2">
                    <a:lumMod val="40000"/>
                    <a:lumOff val="60000"/>
                  </a:schemeClr>
                </a:solidFill>
                <a:latin typeface="+mj-lt"/>
              </a:defRPr>
            </a:lvl1pPr>
            <a:lvl2pPr marL="457200" indent="0">
              <a:lnSpc>
                <a:spcPct val="80000"/>
              </a:lnSpc>
              <a:buNone/>
              <a:defRPr sz="7200" cap="all" baseline="0">
                <a:solidFill>
                  <a:schemeClr val="bg1"/>
                </a:solidFill>
                <a:latin typeface="+mj-lt"/>
              </a:defRPr>
            </a:lvl2pPr>
            <a:lvl3pPr marL="914400" indent="0">
              <a:lnSpc>
                <a:spcPct val="80000"/>
              </a:lnSpc>
              <a:buNone/>
              <a:defRPr sz="7200" cap="all" baseline="0">
                <a:solidFill>
                  <a:schemeClr val="bg1"/>
                </a:solidFill>
                <a:latin typeface="+mj-lt"/>
              </a:defRPr>
            </a:lvl3pPr>
            <a:lvl4pPr marL="1371600" indent="0">
              <a:lnSpc>
                <a:spcPct val="80000"/>
              </a:lnSpc>
              <a:buNone/>
              <a:defRPr sz="6600" cap="all" baseline="0">
                <a:solidFill>
                  <a:schemeClr val="bg1"/>
                </a:solidFill>
                <a:latin typeface="+mj-lt"/>
              </a:defRPr>
            </a:lvl4pPr>
            <a:lvl5pPr marL="1828800" indent="0">
              <a:lnSpc>
                <a:spcPct val="80000"/>
              </a:lnSpc>
              <a:buNone/>
              <a:defRPr sz="6600" cap="all" baseline="0">
                <a:solidFill>
                  <a:schemeClr val="bg1"/>
                </a:solidFill>
                <a:latin typeface="+mj-lt"/>
              </a:defRPr>
            </a:lvl5pPr>
          </a:lstStyle>
          <a:p>
            <a:pPr lvl="0"/>
            <a:r>
              <a:rPr lang="en-US" dirty="0"/>
              <a:t>Click to edit statement</a:t>
            </a:r>
          </a:p>
        </p:txBody>
      </p:sp>
      <p:cxnSp>
        <p:nvCxnSpPr>
          <p:cNvPr id="9" name="Straight Connector 8">
            <a:extLst>
              <a:ext uri="{FF2B5EF4-FFF2-40B4-BE49-F238E27FC236}">
                <a16:creationId xmlns:a16="http://schemas.microsoft.com/office/drawing/2014/main" id="{E9C1887E-643E-BB68-F557-E1EAB0A0A644}"/>
              </a:ext>
              <a:ext uri="{C183D7F6-B498-43B3-948B-1728B52AA6E4}">
                <adec:decorative xmlns:adec="http://schemas.microsoft.com/office/drawing/2017/decorative" val="1"/>
              </a:ext>
            </a:extLst>
          </p:cNvPr>
          <p:cNvCxnSpPr>
            <a:cxnSpLocks/>
          </p:cNvCxnSpPr>
          <p:nvPr/>
        </p:nvCxnSpPr>
        <p:spPr>
          <a:xfrm flipH="1">
            <a:off x="926297" y="729532"/>
            <a:ext cx="10326757" cy="0"/>
          </a:xfrm>
          <a:prstGeom prst="line">
            <a:avLst/>
          </a:prstGeom>
          <a:ln w="12700">
            <a:solidFill>
              <a:schemeClr val="bg1">
                <a:alpha val="47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501227"/>
            <a:ext cx="1907799" cy="365125"/>
          </a:xfrm>
          <a:solidFill>
            <a:schemeClr val="accent2"/>
          </a:solidFill>
        </p:spPr>
        <p:txBody>
          <a:bodyPr/>
          <a:lstStyle>
            <a:lvl1pPr>
              <a:defRPr b="0" spc="0">
                <a:solidFill>
                  <a:schemeClr val="bg1"/>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900458" y="544329"/>
            <a:ext cx="1256738" cy="365125"/>
          </a:xfrm>
          <a:solidFill>
            <a:schemeClr val="accent2"/>
          </a:solidFill>
        </p:spPr>
        <p:txBody>
          <a:bodyPr/>
          <a:lstStyle>
            <a:lvl1pPr>
              <a:defRPr>
                <a:solidFill>
                  <a:schemeClr val="bg1"/>
                </a:solidFill>
              </a:defRPr>
            </a:lvl1pPr>
          </a:lstStyle>
          <a:p>
            <a:fld id="{F0400140-9243-4AE1-A76C-D8BD9EF938F5}"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157195" y="544329"/>
            <a:ext cx="449721" cy="365125"/>
          </a:xfrm>
          <a:solidFill>
            <a:schemeClr val="accent2"/>
          </a:solidFill>
        </p:spPr>
        <p:txBody>
          <a:bodyPr/>
          <a:lstStyle>
            <a:lvl1pPr>
              <a:defRPr>
                <a:solidFill>
                  <a:schemeClr val="bg1"/>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2507326572"/>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引述">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rtlCol="0" anchor="ctr">
            <a:normAutofit/>
          </a:bodyPr>
          <a:lstStyle>
            <a:lvl1pPr marL="137160" indent="-137160">
              <a:lnSpc>
                <a:spcPct val="110000"/>
              </a:lnSpc>
              <a:defRPr sz="4000" cap="none" baseline="0">
                <a:latin typeface="Microsoft JhengHei UI" panose="020B0604030504040204" pitchFamily="34" charset="-120"/>
                <a:ea typeface="Microsoft JhengHei UI" panose="020B0604030504040204" pitchFamily="34" charset="-120"/>
              </a:defRPr>
            </a:lvl1pPr>
          </a:lstStyle>
          <a:p>
            <a:pPr rtl="0"/>
            <a:r>
              <a:rPr lang="zh-tw"/>
              <a:t>按一下以編輯引述</a:t>
            </a:r>
          </a:p>
        </p:txBody>
      </p:sp>
      <p:sp>
        <p:nvSpPr>
          <p:cNvPr id="3" name="日期版面配置區 2">
            <a:extLst>
              <a:ext uri="{FF2B5EF4-FFF2-40B4-BE49-F238E27FC236}">
                <a16:creationId xmlns:a16="http://schemas.microsoft.com/office/drawing/2014/main" id="{49A78CD0-57A9-DB86-E3A3-40628E6D68B7}"/>
              </a:ext>
            </a:extLst>
          </p:cNvPr>
          <p:cNvSpPr>
            <a:spLocks noGrp="1"/>
          </p:cNvSpPr>
          <p:nvPr>
            <p:ph type="dt" sz="half" idx="10"/>
          </p:nvPr>
        </p:nvSpPr>
        <p:spPr/>
        <p:txBody>
          <a:bodyPr rtlCol="0"/>
          <a:lstStyle/>
          <a:p>
            <a:pPr rtl="0"/>
            <a:r>
              <a:rPr lang="en-US"/>
              <a:t>2/20/2025</a:t>
            </a:r>
            <a:endParaRPr lang="en-US" dirty="0"/>
          </a:p>
        </p:txBody>
      </p:sp>
      <p:sp>
        <p:nvSpPr>
          <p:cNvPr id="4" name="頁尾版面配置區 3">
            <a:extLst>
              <a:ext uri="{FF2B5EF4-FFF2-40B4-BE49-F238E27FC236}">
                <a16:creationId xmlns:a16="http://schemas.microsoft.com/office/drawing/2014/main" id="{B54C2DF4-76B6-1299-74E1-66F403C01A3C}"/>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5" name="投影片編號版面配置區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rtlCol="0"/>
          <a:lstStyle/>
          <a:p>
            <a:pPr rtl="0"/>
            <a:fld id="{CC057153-B650-4DEB-B370-79DDCFDCE934}" type="slidenum">
              <a:rPr lang="en-US" smtClean="0"/>
              <a:pPr/>
              <a:t>‹#›</a:t>
            </a:fld>
            <a:endParaRPr lang="en-US" dirty="0"/>
          </a:p>
        </p:txBody>
      </p:sp>
      <p:sp>
        <p:nvSpPr>
          <p:cNvPr id="7" name="內容版面配置區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21248" y="5376672"/>
            <a:ext cx="9077232" cy="466344"/>
          </a:xfrm>
        </p:spPr>
        <p:txBody>
          <a:bodyPr rtlCol="0">
            <a:normAutofit/>
          </a:bodyPr>
          <a:lstStyle>
            <a:lvl1pPr marL="0" indent="0">
              <a:buNone/>
              <a:defRPr sz="2200" b="1" cap="all" baseline="0">
                <a:solidFill>
                  <a:schemeClr val="accent1"/>
                </a:solidFill>
                <a:latin typeface="Microsoft JhengHei UI" panose="020B0604030504040204" pitchFamily="34" charset="-120"/>
                <a:ea typeface="Microsoft JhengHei UI" panose="020B0604030504040204" pitchFamily="34" charset="-120"/>
              </a:defRPr>
            </a:lvl1pPr>
            <a:lvl2pPr marL="228600" indent="0">
              <a:buNone/>
              <a:defRPr sz="2000" b="1" cap="all" baseline="0">
                <a:solidFill>
                  <a:schemeClr val="accent1"/>
                </a:solidFill>
                <a:latin typeface="Microsoft JhengHei UI" panose="020B0604030504040204" pitchFamily="34" charset="-120"/>
                <a:ea typeface="Microsoft JhengHei UI" panose="020B0604030504040204" pitchFamily="34" charset="-120"/>
              </a:defRPr>
            </a:lvl2pPr>
            <a:lvl3pPr marL="457200" indent="0">
              <a:buNone/>
              <a:defRPr sz="1800" b="1" cap="all" baseline="0">
                <a:solidFill>
                  <a:schemeClr val="accent1"/>
                </a:solidFill>
                <a:latin typeface="Microsoft JhengHei UI" panose="020B0604030504040204" pitchFamily="34" charset="-120"/>
                <a:ea typeface="Microsoft JhengHei UI" panose="020B0604030504040204" pitchFamily="34" charset="-120"/>
              </a:defRPr>
            </a:lvl3pPr>
            <a:lvl4pPr marL="685800" indent="0">
              <a:buNone/>
              <a:defRPr sz="1600" b="1" cap="all" baseline="0">
                <a:solidFill>
                  <a:schemeClr val="accent1"/>
                </a:solidFill>
                <a:latin typeface="Microsoft JhengHei UI" panose="020B0604030504040204" pitchFamily="34" charset="-120"/>
                <a:ea typeface="Microsoft JhengHei UI" panose="020B0604030504040204" pitchFamily="34" charset="-120"/>
              </a:defRPr>
            </a:lvl4pPr>
            <a:lvl5pPr marL="914400" indent="0">
              <a:buNone/>
              <a:defRPr sz="1400" b="1" cap="all" baseline="0">
                <a:solidFill>
                  <a:schemeClr val="accent1"/>
                </a:solidFill>
                <a:latin typeface="Microsoft JhengHei UI" panose="020B0604030504040204" pitchFamily="34" charset="-120"/>
                <a:ea typeface="Microsoft JhengHei UI" panose="020B0604030504040204" pitchFamily="34" charset="-120"/>
              </a:defRPr>
            </a:lvl5pPr>
          </a:lstStyle>
          <a:p>
            <a:pPr lvl="0" rtl="0"/>
            <a:r>
              <a:rPr lang="zh-tw"/>
              <a:t>引述作者</a:t>
            </a:r>
          </a:p>
          <a:p>
            <a:pPr lvl="1" rtl="0"/>
            <a:r>
              <a:rPr lang="zh-tw"/>
              <a:t>第二層</a:t>
            </a:r>
          </a:p>
          <a:p>
            <a:pPr lvl="2" rtl="0"/>
            <a:r>
              <a:rPr lang="zh-tw"/>
              <a:t>第三層</a:t>
            </a:r>
          </a:p>
          <a:p>
            <a:pPr lvl="3" rtl="0"/>
            <a:r>
              <a:rPr lang="zh-tw"/>
              <a:t>第四層</a:t>
            </a:r>
          </a:p>
          <a:p>
            <a:pPr lvl="4" rtl="0"/>
            <a:r>
              <a:rPr lang="zh-tw"/>
              <a:t>第五層</a:t>
            </a:r>
          </a:p>
        </p:txBody>
      </p:sp>
    </p:spTree>
    <p:extLst>
      <p:ext uri="{BB962C8B-B14F-4D97-AF65-F5344CB8AC3E}">
        <p14:creationId xmlns:p14="http://schemas.microsoft.com/office/powerpoint/2010/main" val="1483306125"/>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引述 2">
    <p:spTree>
      <p:nvGrpSpPr>
        <p:cNvPr id="1" name=""/>
        <p:cNvGrpSpPr/>
        <p:nvPr/>
      </p:nvGrpSpPr>
      <p:grpSpPr>
        <a:xfrm>
          <a:off x="0" y="0"/>
          <a:ext cx="0" cy="0"/>
          <a:chOff x="0" y="0"/>
          <a:chExt cx="0" cy="0"/>
        </a:xfrm>
      </p:grpSpPr>
      <p:sp>
        <p:nvSpPr>
          <p:cNvPr id="13" name="手繪多邊形：圖案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EDE6"/>
              </a:solidFill>
              <a:effectLst/>
              <a:uLnTx/>
              <a:uFillTx/>
              <a:latin typeface="Neue Haas Grotesk Text Pro"/>
              <a:ea typeface="+mn-ea"/>
              <a:cs typeface="+mn-cs"/>
            </a:endParaRPr>
          </a:p>
        </p:txBody>
      </p:sp>
      <p:sp>
        <p:nvSpPr>
          <p:cNvPr id="2" name="標題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rtlCol="0" anchor="t">
            <a:normAutofit/>
          </a:bodyPr>
          <a:lstStyle>
            <a:lvl1pPr marL="137160" indent="-137160">
              <a:lnSpc>
                <a:spcPct val="100000"/>
              </a:lnSpc>
              <a:defRPr sz="3600" cap="none" baseline="0">
                <a:latin typeface="Microsoft JhengHei UI" panose="020B0604030504040204" pitchFamily="34" charset="-120"/>
                <a:ea typeface="Microsoft JhengHei UI" panose="020B0604030504040204" pitchFamily="34" charset="-120"/>
              </a:defRPr>
            </a:lvl1pPr>
          </a:lstStyle>
          <a:p>
            <a:pPr rtl="0"/>
            <a:r>
              <a:rPr lang="zh-tw"/>
              <a:t>按一下以編輯引述</a:t>
            </a:r>
          </a:p>
        </p:txBody>
      </p:sp>
      <p:sp>
        <p:nvSpPr>
          <p:cNvPr id="3" name="日期版面配置區 2">
            <a:extLst>
              <a:ext uri="{FF2B5EF4-FFF2-40B4-BE49-F238E27FC236}">
                <a16:creationId xmlns:a16="http://schemas.microsoft.com/office/drawing/2014/main" id="{49A78CD0-57A9-DB86-E3A3-40628E6D68B7}"/>
              </a:ext>
            </a:extLst>
          </p:cNvPr>
          <p:cNvSpPr>
            <a:spLocks noGrp="1"/>
          </p:cNvSpPr>
          <p:nvPr>
            <p:ph type="dt" sz="half" idx="10"/>
          </p:nvPr>
        </p:nvSpPr>
        <p:spPr/>
        <p:txBody>
          <a:bodyPr rtlCol="0"/>
          <a:lstStyle/>
          <a:p>
            <a:pPr rtl="0"/>
            <a:r>
              <a:rPr lang="en-US"/>
              <a:t>2/20/2025</a:t>
            </a:r>
            <a:endParaRPr lang="en-US" dirty="0"/>
          </a:p>
        </p:txBody>
      </p:sp>
      <p:sp>
        <p:nvSpPr>
          <p:cNvPr id="4" name="頁尾版面配置區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5" name="投影片編號版面配置區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rtlCol="0"/>
          <a:lstStyle/>
          <a:p>
            <a:pPr rtl="0"/>
            <a:fld id="{CC057153-B650-4DEB-B370-79DDCFDCE934}" type="slidenum">
              <a:rPr lang="en-US" smtClean="0"/>
              <a:pPr/>
              <a:t>‹#›</a:t>
            </a:fld>
            <a:endParaRPr lang="en-US" dirty="0"/>
          </a:p>
        </p:txBody>
      </p:sp>
      <p:sp>
        <p:nvSpPr>
          <p:cNvPr id="7" name="內容版面配置區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566928" y="5120640"/>
            <a:ext cx="5431536" cy="1289304"/>
          </a:xfrm>
        </p:spPr>
        <p:txBody>
          <a:bodyPr vert="horz" lIns="91440" tIns="45720" rIns="91440" bIns="45720" rtlCol="0" anchor="ctr">
            <a:normAutofit/>
          </a:bodyPr>
          <a:lstStyle>
            <a:lvl1pPr marL="0" indent="0">
              <a:buNone/>
              <a:defRPr lang="en-US" b="1" cap="all" baseline="0" dirty="0">
                <a:latin typeface="Microsoft JhengHei UI" panose="020B0604030504040204" pitchFamily="34" charset="-120"/>
                <a:ea typeface="Microsoft JhengHei UI" panose="020B0604030504040204" pitchFamily="34" charset="-120"/>
              </a:defRPr>
            </a:lvl1pPr>
            <a:lvl2pPr marL="228600" indent="0">
              <a:buNone/>
              <a:defRPr lang="en-US" b="1" cap="all" baseline="0" dirty="0">
                <a:latin typeface="Microsoft JhengHei UI" panose="020B0604030504040204" pitchFamily="34" charset="-120"/>
                <a:ea typeface="Microsoft JhengHei UI" panose="020B0604030504040204" pitchFamily="34" charset="-120"/>
              </a:defRPr>
            </a:lvl2pPr>
            <a:lvl3pPr marL="457200" indent="0">
              <a:buNone/>
              <a:defRPr lang="en-US" b="1" cap="all" baseline="0" dirty="0">
                <a:latin typeface="Microsoft JhengHei UI" panose="020B0604030504040204" pitchFamily="34" charset="-120"/>
                <a:ea typeface="Microsoft JhengHei UI" panose="020B0604030504040204" pitchFamily="34" charset="-120"/>
              </a:defRPr>
            </a:lvl3pPr>
            <a:lvl4pPr marL="685800" indent="0">
              <a:buNone/>
              <a:defRPr lang="en-US" b="1" cap="all" baseline="0" dirty="0">
                <a:latin typeface="Microsoft JhengHei UI" panose="020B0604030504040204" pitchFamily="34" charset="-120"/>
                <a:ea typeface="Microsoft JhengHei UI" panose="020B0604030504040204" pitchFamily="34" charset="-120"/>
              </a:defRPr>
            </a:lvl4pPr>
            <a:lvl5pPr marL="914400" indent="0">
              <a:buNone/>
              <a:defRPr lang="en-US" b="1" cap="all" baseline="0" dirty="0">
                <a:latin typeface="Microsoft JhengHei UI" panose="020B0604030504040204" pitchFamily="34" charset="-120"/>
                <a:ea typeface="Microsoft JhengHei UI" panose="020B0604030504040204" pitchFamily="34" charset="-120"/>
              </a:defRPr>
            </a:lvl5pPr>
          </a:lstStyle>
          <a:p>
            <a:pPr lvl="0" rtl="0"/>
            <a:r>
              <a:rPr lang="zh-tw"/>
              <a:t>引述作者</a:t>
            </a:r>
          </a:p>
          <a:p>
            <a:pPr lvl="1" rtl="0"/>
            <a:r>
              <a:rPr lang="zh-tw"/>
              <a:t>第二層</a:t>
            </a:r>
          </a:p>
          <a:p>
            <a:pPr lvl="2" rtl="0"/>
            <a:r>
              <a:rPr lang="zh-tw"/>
              <a:t>第三層</a:t>
            </a:r>
          </a:p>
          <a:p>
            <a:pPr lvl="3" rtl="0"/>
            <a:r>
              <a:rPr lang="zh-tw"/>
              <a:t>第四層</a:t>
            </a:r>
          </a:p>
          <a:p>
            <a:pPr lvl="4" rtl="0"/>
            <a:r>
              <a:rPr lang="zh-tw"/>
              <a:t>第五層</a:t>
            </a:r>
          </a:p>
        </p:txBody>
      </p:sp>
    </p:spTree>
    <p:extLst>
      <p:ext uri="{BB962C8B-B14F-4D97-AF65-F5344CB8AC3E}">
        <p14:creationId xmlns:p14="http://schemas.microsoft.com/office/powerpoint/2010/main" val="378783998"/>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 preserve="1">
  <p:cSld name="引述 3">
    <p:bg>
      <p:bgRef idx="1001">
        <a:schemeClr val="bg2"/>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8467344" cy="4526280"/>
          </a:xfrm>
        </p:spPr>
        <p:txBody>
          <a:bodyPr rtlCol="0" anchor="b">
            <a:normAutofit/>
          </a:bodyPr>
          <a:lstStyle>
            <a:lvl1pPr marL="137160" indent="-137160" algn="l">
              <a:lnSpc>
                <a:spcPct val="110000"/>
              </a:lnSpc>
              <a:defRPr sz="4400" cap="none" baseline="0">
                <a:solidFill>
                  <a:schemeClr val="tx1"/>
                </a:solidFill>
                <a:latin typeface="Microsoft JhengHei UI" panose="020B0604030504040204" pitchFamily="34" charset="-120"/>
                <a:ea typeface="Microsoft JhengHei UI" panose="020B0604030504040204" pitchFamily="34" charset="-120"/>
              </a:defRPr>
            </a:lvl1pPr>
          </a:lstStyle>
          <a:p>
            <a:pPr rtl="0"/>
            <a:r>
              <a:rPr lang="zh-tw"/>
              <a:t>按一下以編輯引述</a:t>
            </a:r>
          </a:p>
        </p:txBody>
      </p:sp>
      <p:sp>
        <p:nvSpPr>
          <p:cNvPr id="3" name="副標題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557784" y="4965192"/>
            <a:ext cx="5431536" cy="1289304"/>
          </a:xfrm>
        </p:spPr>
        <p:txBody>
          <a:bodyPr rtlCol="0" anchor="ctr">
            <a:normAutofit/>
          </a:bodyPr>
          <a:lstStyle>
            <a:lvl1pPr marL="0" indent="0" algn="l">
              <a:buNone/>
              <a:defRPr sz="1800" cap="all" baseline="0">
                <a:solidFill>
                  <a:schemeClr val="tx1"/>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t>按一下以編輯母片副標題樣式</a:t>
            </a:r>
            <a:endParaRPr lang="en-US" dirty="0"/>
          </a:p>
        </p:txBody>
      </p:sp>
      <p:sp>
        <p:nvSpPr>
          <p:cNvPr id="4" name="日期版面配置區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lvl1pPr>
              <a:defRPr>
                <a:solidFill>
                  <a:schemeClr val="tx1"/>
                </a:solidFill>
              </a:defRPr>
            </a:lvl1pPr>
          </a:lstStyle>
          <a:p>
            <a:pPr rtl="0"/>
            <a:r>
              <a:rPr lang="en-US"/>
              <a:t>2/20/2025</a:t>
            </a:r>
          </a:p>
        </p:txBody>
      </p:sp>
      <p:sp>
        <p:nvSpPr>
          <p:cNvPr id="5" name="頁尾版面配置區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normAutofit/>
          </a:bodyPr>
          <a:lstStyle>
            <a:lvl1pPr>
              <a:defRPr>
                <a:solidFill>
                  <a:schemeClr val="tx1"/>
                </a:solidFill>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lvl1pPr>
              <a:defRPr>
                <a:solidFill>
                  <a:schemeClr val="tx1"/>
                </a:solidFill>
              </a:defRPr>
            </a:lvl1pPr>
          </a:lstStyle>
          <a:p>
            <a:pPr rtl="0"/>
            <a:fld id="{CC057153-B650-4DEB-B370-79DDCFDCE934}" type="slidenum">
              <a:rPr lang="en-US" smtClean="0"/>
              <a:pPr/>
              <a:t>‹#›</a:t>
            </a:fld>
            <a:endParaRPr lang="en-US"/>
          </a:p>
        </p:txBody>
      </p:sp>
    </p:spTree>
    <p:extLst>
      <p:ext uri="{BB962C8B-B14F-4D97-AF65-F5344CB8AC3E}">
        <p14:creationId xmlns:p14="http://schemas.microsoft.com/office/powerpoint/2010/main" val="2829519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F3BB49-A328-F121-7F27-DEB7C3CC2B0F}"/>
              </a:ext>
            </a:extLst>
          </p:cNvPr>
          <p:cNvSpPr>
            <a:spLocks noGrp="1"/>
          </p:cNvSpPr>
          <p:nvPr>
            <p:ph type="title" hasCustomPrompt="1"/>
          </p:nvPr>
        </p:nvSpPr>
        <p:spPr>
          <a:xfrm>
            <a:off x="429767" y="294248"/>
            <a:ext cx="11164825" cy="958480"/>
          </a:xfrm>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9" name="文字版面配置區 8">
            <a:extLst>
              <a:ext uri="{FF2B5EF4-FFF2-40B4-BE49-F238E27FC236}">
                <a16:creationId xmlns:a16="http://schemas.microsoft.com/office/drawing/2014/main" id="{778C515B-8D5A-0268-9044-7B2013C87E02}"/>
              </a:ext>
            </a:extLst>
          </p:cNvPr>
          <p:cNvSpPr>
            <a:spLocks noGrp="1"/>
          </p:cNvSpPr>
          <p:nvPr>
            <p:ph type="body" sz="quarter" idx="13" hasCustomPrompt="1"/>
          </p:nvPr>
        </p:nvSpPr>
        <p:spPr>
          <a:xfrm>
            <a:off x="429767" y="2020825"/>
            <a:ext cx="5212208" cy="4284726"/>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11" name="文字版面配置區 10">
            <a:extLst>
              <a:ext uri="{FF2B5EF4-FFF2-40B4-BE49-F238E27FC236}">
                <a16:creationId xmlns:a16="http://schemas.microsoft.com/office/drawing/2014/main" id="{13C7061A-8ED7-8B72-BD2B-2DF67F8C7A75}"/>
              </a:ext>
            </a:extLst>
          </p:cNvPr>
          <p:cNvSpPr>
            <a:spLocks noGrp="1"/>
          </p:cNvSpPr>
          <p:nvPr>
            <p:ph type="body" sz="quarter" idx="14" hasCustomPrompt="1"/>
          </p:nvPr>
        </p:nvSpPr>
        <p:spPr>
          <a:xfrm>
            <a:off x="6381622" y="2020822"/>
            <a:ext cx="5212208" cy="4284727"/>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en-US"/>
              <a:t>2/20/2025</a:t>
            </a:r>
          </a:p>
        </p:txBody>
      </p:sp>
      <p:sp>
        <p:nvSpPr>
          <p:cNvPr id="6" name="頁尾版面配置區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8370111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FEE969-634D-6E32-D227-18E9282C6F9E}"/>
              </a:ext>
            </a:extLst>
          </p:cNvPr>
          <p:cNvSpPr>
            <a:spLocks noGrp="1"/>
          </p:cNvSpPr>
          <p:nvPr>
            <p:ph type="title" hasCustomPrompt="1"/>
          </p:nvPr>
        </p:nvSpPr>
        <p:spPr>
          <a:xfrm>
            <a:off x="429768" y="276166"/>
            <a:ext cx="11164824" cy="976562"/>
          </a:xfrm>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文字版面配置區 2">
            <a:extLst>
              <a:ext uri="{FF2B5EF4-FFF2-40B4-BE49-F238E27FC236}">
                <a16:creationId xmlns:a16="http://schemas.microsoft.com/office/drawing/2014/main" id="{61CD26D4-290A-F0ED-7D62-41EDA6FEC2B9}"/>
              </a:ext>
            </a:extLst>
          </p:cNvPr>
          <p:cNvSpPr>
            <a:spLocks noGrp="1"/>
          </p:cNvSpPr>
          <p:nvPr>
            <p:ph type="body" idx="1" hasCustomPrompt="1"/>
          </p:nvPr>
        </p:nvSpPr>
        <p:spPr>
          <a:xfrm>
            <a:off x="429767" y="1380744"/>
            <a:ext cx="5212080" cy="559834"/>
          </a:xfrm>
        </p:spPr>
        <p:txBody>
          <a:bodyPr rtlCol="0" anchor="b">
            <a:normAutofit/>
          </a:bodyPr>
          <a:lstStyle>
            <a:lvl1pPr marL="0" indent="0">
              <a:lnSpc>
                <a:spcPct val="90000"/>
              </a:lnSpc>
              <a:buNone/>
              <a:defRPr sz="2000" b="1" cap="all" baseline="0">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t>按一下以編輯母片文字樣式</a:t>
            </a:r>
          </a:p>
        </p:txBody>
      </p:sp>
      <p:sp>
        <p:nvSpPr>
          <p:cNvPr id="11" name="文字版面配置區 10">
            <a:extLst>
              <a:ext uri="{FF2B5EF4-FFF2-40B4-BE49-F238E27FC236}">
                <a16:creationId xmlns:a16="http://schemas.microsoft.com/office/drawing/2014/main" id="{A211279F-0D05-3637-19CD-29468F4DD2F3}"/>
              </a:ext>
            </a:extLst>
          </p:cNvPr>
          <p:cNvSpPr>
            <a:spLocks noGrp="1"/>
          </p:cNvSpPr>
          <p:nvPr>
            <p:ph type="body" sz="quarter" idx="13" hasCustomPrompt="1"/>
          </p:nvPr>
        </p:nvSpPr>
        <p:spPr>
          <a:xfrm>
            <a:off x="430213" y="2021134"/>
            <a:ext cx="5211762" cy="4343154"/>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文字版面配置區 4">
            <a:extLst>
              <a:ext uri="{FF2B5EF4-FFF2-40B4-BE49-F238E27FC236}">
                <a16:creationId xmlns:a16="http://schemas.microsoft.com/office/drawing/2014/main" id="{06536620-C4F3-EEC3-DBF1-05196B1CBB55}"/>
              </a:ext>
            </a:extLst>
          </p:cNvPr>
          <p:cNvSpPr>
            <a:spLocks noGrp="1"/>
          </p:cNvSpPr>
          <p:nvPr>
            <p:ph type="body" sz="quarter" idx="3" hasCustomPrompt="1"/>
          </p:nvPr>
        </p:nvSpPr>
        <p:spPr>
          <a:xfrm>
            <a:off x="6382512" y="1380744"/>
            <a:ext cx="5212080" cy="559834"/>
          </a:xfrm>
        </p:spPr>
        <p:txBody>
          <a:bodyPr rtlCol="0" anchor="b">
            <a:normAutofit/>
          </a:bodyPr>
          <a:lstStyle>
            <a:lvl1pPr marL="0" indent="0">
              <a:lnSpc>
                <a:spcPct val="90000"/>
              </a:lnSpc>
              <a:buNone/>
              <a:defRPr sz="2000" b="1" cap="all" baseline="0">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t>按一下以編輯母片文字樣式</a:t>
            </a:r>
          </a:p>
        </p:txBody>
      </p:sp>
      <p:sp>
        <p:nvSpPr>
          <p:cNvPr id="13" name="文字版面配置區 12">
            <a:extLst>
              <a:ext uri="{FF2B5EF4-FFF2-40B4-BE49-F238E27FC236}">
                <a16:creationId xmlns:a16="http://schemas.microsoft.com/office/drawing/2014/main" id="{F1B170DE-636A-B1A9-2EAB-C426DBFB3E51}"/>
              </a:ext>
            </a:extLst>
          </p:cNvPr>
          <p:cNvSpPr>
            <a:spLocks noGrp="1"/>
          </p:cNvSpPr>
          <p:nvPr>
            <p:ph type="body" sz="quarter" idx="14" hasCustomPrompt="1"/>
          </p:nvPr>
        </p:nvSpPr>
        <p:spPr>
          <a:xfrm>
            <a:off x="6381750" y="2020888"/>
            <a:ext cx="5213350" cy="4343400"/>
          </a:xfrm>
        </p:spPr>
        <p:txBody>
          <a:bodyPr rtlCol="0">
            <a:normAutofit/>
          </a:bodyPr>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p>
        </p:txBody>
      </p:sp>
      <p:sp>
        <p:nvSpPr>
          <p:cNvPr id="7" name="日期版面配置區 6">
            <a:extLst>
              <a:ext uri="{FF2B5EF4-FFF2-40B4-BE49-F238E27FC236}">
                <a16:creationId xmlns:a16="http://schemas.microsoft.com/office/drawing/2014/main" id="{4E3B3581-658A-8487-F9CB-E79F2BFF27E4}"/>
              </a:ext>
            </a:extLst>
          </p:cNvPr>
          <p:cNvSpPr>
            <a:spLocks noGrp="1"/>
          </p:cNvSpPr>
          <p:nvPr>
            <p:ph type="dt" sz="half" idx="10"/>
          </p:nvPr>
        </p:nvSpPr>
        <p:spPr/>
        <p:txBody>
          <a:bodyPr rtlCol="0"/>
          <a:lstStyle/>
          <a:p>
            <a:pPr rtl="0"/>
            <a:r>
              <a:rPr lang="en-US"/>
              <a:t>2/20/2025</a:t>
            </a:r>
          </a:p>
        </p:txBody>
      </p:sp>
      <p:sp>
        <p:nvSpPr>
          <p:cNvPr id="8" name="頁尾版面配置區 7">
            <a:extLst>
              <a:ext uri="{FF2B5EF4-FFF2-40B4-BE49-F238E27FC236}">
                <a16:creationId xmlns:a16="http://schemas.microsoft.com/office/drawing/2014/main" id="{949D76D8-9033-26CF-BF4C-AECCC685C177}"/>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9" name="投影片編號版面配置區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277786287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6A9F42-7FF7-F803-C075-BC4968D35E34}"/>
              </a:ext>
            </a:extLst>
          </p:cNvPr>
          <p:cNvSpPr>
            <a:spLocks noGrp="1"/>
          </p:cNvSpPr>
          <p:nvPr>
            <p:ph type="title" hasCustomPrompt="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3" name="日期版面配置區 2">
            <a:extLst>
              <a:ext uri="{FF2B5EF4-FFF2-40B4-BE49-F238E27FC236}">
                <a16:creationId xmlns:a16="http://schemas.microsoft.com/office/drawing/2014/main" id="{E89E8268-7232-2944-F1BD-399F9419B563}"/>
              </a:ext>
            </a:extLst>
          </p:cNvPr>
          <p:cNvSpPr>
            <a:spLocks noGrp="1"/>
          </p:cNvSpPr>
          <p:nvPr>
            <p:ph type="dt" sz="half" idx="10"/>
          </p:nvPr>
        </p:nvSpPr>
        <p:spPr/>
        <p:txBody>
          <a:bodyPr rtlCol="0"/>
          <a:lstStyle/>
          <a:p>
            <a:pPr rtl="0"/>
            <a:r>
              <a:rPr lang="en-US"/>
              <a:t>2/20/2025</a:t>
            </a:r>
          </a:p>
        </p:txBody>
      </p:sp>
      <p:sp>
        <p:nvSpPr>
          <p:cNvPr id="4" name="頁尾版面配置區 3">
            <a:extLst>
              <a:ext uri="{FF2B5EF4-FFF2-40B4-BE49-F238E27FC236}">
                <a16:creationId xmlns:a16="http://schemas.microsoft.com/office/drawing/2014/main" id="{6B968DDD-323F-89A1-84E3-DDBA626D9386}"/>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5" name="投影片編號版面配置區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717821384"/>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9BC4D82-0182-501C-9231-46767680476E}"/>
              </a:ext>
            </a:extLst>
          </p:cNvPr>
          <p:cNvSpPr>
            <a:spLocks noGrp="1"/>
          </p:cNvSpPr>
          <p:nvPr>
            <p:ph type="dt" sz="half" idx="10"/>
          </p:nvPr>
        </p:nvSpPr>
        <p:spPr/>
        <p:txBody>
          <a:bodyPr rtlCol="0"/>
          <a:lstStyle/>
          <a:p>
            <a:pPr rtl="0"/>
            <a:r>
              <a:rPr lang="en-US"/>
              <a:t>2/20/2025</a:t>
            </a:r>
          </a:p>
        </p:txBody>
      </p:sp>
      <p:sp>
        <p:nvSpPr>
          <p:cNvPr id="3" name="頁尾版面配置區 2">
            <a:extLst>
              <a:ext uri="{FF2B5EF4-FFF2-40B4-BE49-F238E27FC236}">
                <a16:creationId xmlns:a16="http://schemas.microsoft.com/office/drawing/2014/main" id="{10EAA6C9-A7F3-19F1-D17C-A1D83FAF553F}"/>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4" name="投影片編號版面配置區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4238619937"/>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50C37F-77BE-E128-4248-D001C39E79C6}"/>
              </a:ext>
            </a:extLst>
          </p:cNvPr>
          <p:cNvSpPr>
            <a:spLocks noGrp="1"/>
          </p:cNvSpPr>
          <p:nvPr>
            <p:ph type="title" hasCustomPrompt="1"/>
          </p:nvPr>
        </p:nvSpPr>
        <p:spPr>
          <a:xfrm>
            <a:off x="429768" y="553616"/>
            <a:ext cx="3595634" cy="1757505"/>
          </a:xfrm>
        </p:spPr>
        <p:txBody>
          <a:bodyPr rtlCol="0" anchor="t">
            <a:normAutofit/>
          </a:bodyPr>
          <a:lstStyle>
            <a:lvl1pPr>
              <a:defRPr sz="28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4" name="文字版面配置區 3">
            <a:extLst>
              <a:ext uri="{FF2B5EF4-FFF2-40B4-BE49-F238E27FC236}">
                <a16:creationId xmlns:a16="http://schemas.microsoft.com/office/drawing/2014/main" id="{EC0EEBFB-2026-6A35-33ED-F008376B67A0}"/>
              </a:ext>
            </a:extLst>
          </p:cNvPr>
          <p:cNvSpPr>
            <a:spLocks noGrp="1"/>
          </p:cNvSpPr>
          <p:nvPr>
            <p:ph type="body" sz="half" idx="2" hasCustomPrompt="1"/>
          </p:nvPr>
        </p:nvSpPr>
        <p:spPr>
          <a:xfrm>
            <a:off x="429769" y="2311121"/>
            <a:ext cx="3309608" cy="3993263"/>
          </a:xfrm>
        </p:spPr>
        <p:txBody>
          <a:bodyPr rtlCol="0" anchor="t">
            <a:normAutofit/>
          </a:bodyPr>
          <a:lstStyle>
            <a:lvl1pPr marL="0" indent="0">
              <a:buNone/>
              <a:defRPr sz="16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t>按一下以編輯母片文字樣式</a:t>
            </a:r>
          </a:p>
        </p:txBody>
      </p:sp>
      <p:sp>
        <p:nvSpPr>
          <p:cNvPr id="3" name="內容版面配置區 2">
            <a:extLst>
              <a:ext uri="{FF2B5EF4-FFF2-40B4-BE49-F238E27FC236}">
                <a16:creationId xmlns:a16="http://schemas.microsoft.com/office/drawing/2014/main" id="{2F3B20A8-A604-C977-02C0-083BA8663484}"/>
              </a:ext>
            </a:extLst>
          </p:cNvPr>
          <p:cNvSpPr>
            <a:spLocks noGrp="1"/>
          </p:cNvSpPr>
          <p:nvPr>
            <p:ph idx="1" hasCustomPrompt="1"/>
          </p:nvPr>
        </p:nvSpPr>
        <p:spPr>
          <a:xfrm>
            <a:off x="5136995" y="553616"/>
            <a:ext cx="6466741" cy="5752566"/>
          </a:xfrm>
        </p:spPr>
        <p:txBody>
          <a:bodyPr rtlCol="0">
            <a:normAutofit/>
          </a:bodyPr>
          <a:lstStyle>
            <a:lvl1pPr>
              <a:defRPr sz="2800">
                <a:latin typeface="Microsoft JhengHei UI" panose="020B0604030504040204" pitchFamily="34" charset="-120"/>
                <a:ea typeface="Microsoft JhengHei UI" panose="020B0604030504040204" pitchFamily="34" charset="-120"/>
              </a:defRPr>
            </a:lvl1pPr>
            <a:lvl2pPr>
              <a:defRPr sz="2400">
                <a:latin typeface="Microsoft JhengHei UI" panose="020B0604030504040204" pitchFamily="34" charset="-120"/>
                <a:ea typeface="Microsoft JhengHei UI" panose="020B0604030504040204" pitchFamily="34" charset="-120"/>
              </a:defRPr>
            </a:lvl2pPr>
            <a:lvl3pPr>
              <a:defRPr sz="2000">
                <a:latin typeface="Microsoft JhengHei UI" panose="020B0604030504040204" pitchFamily="34" charset="-120"/>
                <a:ea typeface="Microsoft JhengHei UI" panose="020B0604030504040204" pitchFamily="34" charset="-120"/>
              </a:defRPr>
            </a:lvl3pPr>
            <a:lvl4pPr>
              <a:defRPr sz="1800">
                <a:latin typeface="Microsoft JhengHei UI" panose="020B0604030504040204" pitchFamily="34" charset="-120"/>
                <a:ea typeface="Microsoft JhengHei UI" panose="020B0604030504040204" pitchFamily="34" charset="-120"/>
              </a:defRPr>
            </a:lvl4pPr>
            <a:lvl5pPr>
              <a:defRPr sz="1800">
                <a:latin typeface="Microsoft JhengHei UI" panose="020B0604030504040204" pitchFamily="34" charset="-120"/>
                <a:ea typeface="Microsoft JhengHei UI" panose="020B0604030504040204" pitchFamily="34" charset="-120"/>
              </a:defRPr>
            </a:lvl5pPr>
            <a:lvl6pPr>
              <a:defRPr sz="2000"/>
            </a:lvl6pPr>
            <a:lvl7pPr>
              <a:defRPr sz="2000"/>
            </a:lvl7pPr>
            <a:lvl8pPr>
              <a:defRPr sz="2000"/>
            </a:lvl8pPr>
            <a:lvl9pPr>
              <a:defRPr sz="2000"/>
            </a:lvl9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5" name="日期版面配置區 4">
            <a:extLst>
              <a:ext uri="{FF2B5EF4-FFF2-40B4-BE49-F238E27FC236}">
                <a16:creationId xmlns:a16="http://schemas.microsoft.com/office/drawing/2014/main" id="{93F05638-7A56-469A-825A-1DFA600254C8}"/>
              </a:ext>
            </a:extLst>
          </p:cNvPr>
          <p:cNvSpPr>
            <a:spLocks noGrp="1"/>
          </p:cNvSpPr>
          <p:nvPr>
            <p:ph type="dt" sz="half" idx="10"/>
          </p:nvPr>
        </p:nvSpPr>
        <p:spPr/>
        <p:txBody>
          <a:bodyPr rtlCol="0"/>
          <a:lstStyle/>
          <a:p>
            <a:pPr rtl="0"/>
            <a:r>
              <a:rPr lang="en-US"/>
              <a:t>2/20/2025</a:t>
            </a:r>
          </a:p>
        </p:txBody>
      </p:sp>
      <p:sp>
        <p:nvSpPr>
          <p:cNvPr id="6" name="頁尾版面配置區 5">
            <a:extLst>
              <a:ext uri="{FF2B5EF4-FFF2-40B4-BE49-F238E27FC236}">
                <a16:creationId xmlns:a16="http://schemas.microsoft.com/office/drawing/2014/main" id="{9C85A215-184B-2105-0279-ED02F6445831}"/>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261222189"/>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B06A09-98CF-FAC2-3708-AECC4360C651}"/>
              </a:ext>
            </a:extLst>
          </p:cNvPr>
          <p:cNvSpPr>
            <a:spLocks noGrp="1"/>
          </p:cNvSpPr>
          <p:nvPr>
            <p:ph type="title" hasCustomPrompt="1"/>
          </p:nvPr>
        </p:nvSpPr>
        <p:spPr>
          <a:xfrm>
            <a:off x="429768" y="557784"/>
            <a:ext cx="3713996" cy="2212313"/>
          </a:xfrm>
        </p:spPr>
        <p:txBody>
          <a:bodyPr rtlCol="0" anchor="t">
            <a:normAutofit/>
          </a:bodyPr>
          <a:lstStyle>
            <a:lvl1pPr>
              <a:defRPr sz="32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4" name="文字版面配置區 3">
            <a:extLst>
              <a:ext uri="{FF2B5EF4-FFF2-40B4-BE49-F238E27FC236}">
                <a16:creationId xmlns:a16="http://schemas.microsoft.com/office/drawing/2014/main" id="{F32C4A61-EF2A-C5A5-B150-4448600B3937}"/>
              </a:ext>
            </a:extLst>
          </p:cNvPr>
          <p:cNvSpPr>
            <a:spLocks noGrp="1"/>
          </p:cNvSpPr>
          <p:nvPr>
            <p:ph type="body" sz="half" idx="2" hasCustomPrompt="1"/>
          </p:nvPr>
        </p:nvSpPr>
        <p:spPr>
          <a:xfrm>
            <a:off x="429767" y="2826137"/>
            <a:ext cx="3310128" cy="3434638"/>
          </a:xfrm>
        </p:spPr>
        <p:txBody>
          <a:bodyPr rtlCol="0" anchor="b">
            <a:normAutofit/>
          </a:bodyPr>
          <a:lstStyle>
            <a:lvl1pPr marL="0" indent="0">
              <a:buNone/>
              <a:defRPr sz="1600">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t>按一下以編輯母片文字樣式</a:t>
            </a:r>
          </a:p>
        </p:txBody>
      </p:sp>
      <p:sp>
        <p:nvSpPr>
          <p:cNvPr id="13" name="圖片版面配置區 8">
            <a:extLst>
              <a:ext uri="{FF2B5EF4-FFF2-40B4-BE49-F238E27FC236}">
                <a16:creationId xmlns:a16="http://schemas.microsoft.com/office/drawing/2014/main" id="{FA23F0E6-EDAF-3A7F-5EC8-F911E9AE48EF}"/>
              </a:ext>
            </a:extLst>
          </p:cNvPr>
          <p:cNvSpPr>
            <a:spLocks noGrp="1"/>
          </p:cNvSpPr>
          <p:nvPr>
            <p:ph type="pic" sz="quarter" idx="13" hasCustomPrompt="1"/>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dpi="0" rotWithShape="1">
            <a:blip r:embed="rId2">
              <a:alphaModFix amt="70000"/>
            </a:blip>
            <a:srcRect/>
            <a:stretch>
              <a:fillRect/>
            </a:stretch>
          </a:blipFill>
        </p:spPr>
        <p:txBody>
          <a:bodyPr wrap="square" rtlCol="0">
            <a:normAutofit/>
          </a:bodyPr>
          <a:lstStyle>
            <a:lvl1pPr>
              <a:defRPr>
                <a:latin typeface="Microsoft JhengHei UI" panose="020B0604030504040204" pitchFamily="34" charset="-120"/>
                <a:ea typeface="Microsoft JhengHei UI" panose="020B0604030504040204" pitchFamily="34" charset="-120"/>
              </a:defRPr>
            </a:lvl1pPr>
          </a:lstStyle>
          <a:p>
            <a:pPr rtl="0"/>
            <a:r>
              <a:rPr lang="zh-tw"/>
              <a:t>按一下圖示以新增圖片</a:t>
            </a:r>
          </a:p>
        </p:txBody>
      </p:sp>
      <p:sp>
        <p:nvSpPr>
          <p:cNvPr id="5" name="日期版面配置區 4">
            <a:extLst>
              <a:ext uri="{FF2B5EF4-FFF2-40B4-BE49-F238E27FC236}">
                <a16:creationId xmlns:a16="http://schemas.microsoft.com/office/drawing/2014/main" id="{920B235E-39C7-4C78-20EF-DB48ECD9CB90}"/>
              </a:ext>
            </a:extLst>
          </p:cNvPr>
          <p:cNvSpPr>
            <a:spLocks noGrp="1"/>
          </p:cNvSpPr>
          <p:nvPr>
            <p:ph type="dt" sz="half" idx="10"/>
          </p:nvPr>
        </p:nvSpPr>
        <p:spPr/>
        <p:txBody>
          <a:bodyPr rtlCol="0"/>
          <a:lstStyle/>
          <a:p>
            <a:pPr rtl="0"/>
            <a:r>
              <a:rPr lang="en-US"/>
              <a:t>2/20/2025</a:t>
            </a:r>
          </a:p>
        </p:txBody>
      </p:sp>
      <p:sp>
        <p:nvSpPr>
          <p:cNvPr id="6" name="頁尾版面配置區 5">
            <a:extLst>
              <a:ext uri="{FF2B5EF4-FFF2-40B4-BE49-F238E27FC236}">
                <a16:creationId xmlns:a16="http://schemas.microsoft.com/office/drawing/2014/main" id="{7FDC75DA-9A78-9AB9-7171-95A08CC51C56}"/>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7" name="投影片編號版面配置區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42980887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結論">
    <p:bg>
      <p:bgRef idx="1001">
        <a:schemeClr val="bg2"/>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433D9-FD02-59E2-0F81-A0B7201D2DA0}"/>
              </a:ext>
            </a:extLst>
          </p:cNvPr>
          <p:cNvSpPr>
            <a:spLocks noGrp="1"/>
          </p:cNvSpPr>
          <p:nvPr>
            <p:ph type="title" hasCustomPrompt="1"/>
          </p:nvPr>
        </p:nvSpPr>
        <p:spPr>
          <a:xfrm>
            <a:off x="429768" y="429768"/>
            <a:ext cx="10890374" cy="1627632"/>
          </a:xfrm>
        </p:spPr>
        <p:txBody>
          <a:bodyPr rtlCol="0" anchor="t">
            <a:normAutofit/>
          </a:bodyPr>
          <a:lstStyle>
            <a:lvl1pPr>
              <a:defRPr sz="54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8" name="內容版面配置區 7">
            <a:extLst>
              <a:ext uri="{FF2B5EF4-FFF2-40B4-BE49-F238E27FC236}">
                <a16:creationId xmlns:a16="http://schemas.microsoft.com/office/drawing/2014/main" id="{C7E1FCC9-2D1D-9C6B-8C9A-E3D0A77DBEF0}"/>
              </a:ext>
            </a:extLst>
          </p:cNvPr>
          <p:cNvSpPr>
            <a:spLocks noGrp="1"/>
          </p:cNvSpPr>
          <p:nvPr>
            <p:ph sz="quarter" idx="13" hasCustomPrompt="1"/>
          </p:nvPr>
        </p:nvSpPr>
        <p:spPr>
          <a:xfrm>
            <a:off x="429768" y="3264408"/>
            <a:ext cx="10890374" cy="2834640"/>
          </a:xfrm>
        </p:spPr>
        <p:txBody>
          <a:bodyPr vert="horz" lIns="91440" tIns="45720" rIns="91440" bIns="45720" rtlCol="0">
            <a:normAutofit/>
          </a:bodyPr>
          <a:lstStyle>
            <a:lvl1pPr>
              <a:defRPr lang="en-US" dirty="0">
                <a:latin typeface="Microsoft JhengHei UI" panose="020B0604030504040204" pitchFamily="34" charset="-120"/>
                <a:ea typeface="Microsoft JhengHei UI" panose="020B0604030504040204" pitchFamily="34" charset="-120"/>
              </a:defRPr>
            </a:lvl1pPr>
            <a:lvl2pPr>
              <a:defRPr lang="en-US" dirty="0">
                <a:latin typeface="Microsoft JhengHei UI" panose="020B0604030504040204" pitchFamily="34" charset="-120"/>
                <a:ea typeface="Microsoft JhengHei UI" panose="020B0604030504040204" pitchFamily="34" charset="-120"/>
              </a:defRPr>
            </a:lvl2pPr>
            <a:lvl3pPr>
              <a:defRPr lang="en-US" dirty="0">
                <a:latin typeface="Microsoft JhengHei UI" panose="020B0604030504040204" pitchFamily="34" charset="-120"/>
                <a:ea typeface="Microsoft JhengHei UI" panose="020B0604030504040204" pitchFamily="34" charset="-120"/>
              </a:defRPr>
            </a:lvl3pPr>
            <a:lvl4pPr>
              <a:defRPr lang="en-US" dirty="0">
                <a:latin typeface="Microsoft JhengHei UI" panose="020B0604030504040204" pitchFamily="34" charset="-120"/>
                <a:ea typeface="Microsoft JhengHei UI" panose="020B0604030504040204" pitchFamily="34" charset="-120"/>
              </a:defRPr>
            </a:lvl4pPr>
            <a:lvl5pPr>
              <a:defRPr lang="en-US" dirty="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2/20/2025</a:t>
            </a:r>
          </a:p>
        </p:txBody>
      </p:sp>
      <p:sp>
        <p:nvSpPr>
          <p:cNvPr id="5" name="頁尾版面配置區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269751549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reserve="1">
  <p:cSld name="Statement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FCAFD-B73A-5597-B603-55FD5D3AAC1E}"/>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5431" y="-785191"/>
            <a:ext cx="10981137" cy="640080"/>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337930" y="441641"/>
            <a:ext cx="9796670" cy="4358960"/>
          </a:xfrm>
        </p:spPr>
        <p:txBody>
          <a:bodyPr anchor="t">
            <a:normAutofit/>
          </a:bodyPr>
          <a:lstStyle>
            <a:lvl1pPr marL="0" indent="0">
              <a:lnSpc>
                <a:spcPct val="80000"/>
              </a:lnSpc>
              <a:spcBef>
                <a:spcPts val="0"/>
              </a:spcBef>
              <a:buNone/>
              <a:defRPr sz="7200" cap="all" spc="-100" baseline="0">
                <a:solidFill>
                  <a:schemeClr val="accent2"/>
                </a:solidFill>
                <a:latin typeface="+mj-lt"/>
              </a:defRPr>
            </a:lvl1pPr>
            <a:lvl2pPr marL="457200" indent="0">
              <a:lnSpc>
                <a:spcPct val="80000"/>
              </a:lnSpc>
              <a:buNone/>
              <a:defRPr sz="7200" cap="all" baseline="0">
                <a:solidFill>
                  <a:schemeClr val="bg1"/>
                </a:solidFill>
                <a:latin typeface="+mj-lt"/>
              </a:defRPr>
            </a:lvl2pPr>
            <a:lvl3pPr marL="914400" indent="0">
              <a:lnSpc>
                <a:spcPct val="80000"/>
              </a:lnSpc>
              <a:buNone/>
              <a:defRPr sz="7200" cap="all" baseline="0">
                <a:solidFill>
                  <a:schemeClr val="bg1"/>
                </a:solidFill>
                <a:latin typeface="+mj-lt"/>
              </a:defRPr>
            </a:lvl3pPr>
            <a:lvl4pPr marL="1371600" indent="0">
              <a:lnSpc>
                <a:spcPct val="80000"/>
              </a:lnSpc>
              <a:buNone/>
              <a:defRPr sz="6600" cap="all" baseline="0">
                <a:solidFill>
                  <a:schemeClr val="bg1"/>
                </a:solidFill>
                <a:latin typeface="+mj-lt"/>
              </a:defRPr>
            </a:lvl4pPr>
            <a:lvl5pPr marL="1828800" indent="0">
              <a:lnSpc>
                <a:spcPct val="80000"/>
              </a:lnSpc>
              <a:buNone/>
              <a:defRPr sz="6600" cap="all" baseline="0">
                <a:solidFill>
                  <a:schemeClr val="bg1"/>
                </a:solidFill>
                <a:latin typeface="+mj-lt"/>
              </a:defRPr>
            </a:lvl5pPr>
          </a:lstStyle>
          <a:p>
            <a:pPr lvl="0"/>
            <a:r>
              <a:rPr lang="en-US" dirty="0"/>
              <a:t>Click to edit statement</a:t>
            </a:r>
          </a:p>
        </p:txBody>
      </p:sp>
      <p:cxnSp>
        <p:nvCxnSpPr>
          <p:cNvPr id="9" name="Straight Connector 8">
            <a:extLst>
              <a:ext uri="{FF2B5EF4-FFF2-40B4-BE49-F238E27FC236}">
                <a16:creationId xmlns:a16="http://schemas.microsoft.com/office/drawing/2014/main" id="{E9C1887E-643E-BB68-F557-E1EAB0A0A644}"/>
              </a:ext>
              <a:ext uri="{C183D7F6-B498-43B3-948B-1728B52AA6E4}">
                <adec:decorative xmlns:adec="http://schemas.microsoft.com/office/drawing/2017/decorative" val="1"/>
              </a:ext>
            </a:extLst>
          </p:cNvPr>
          <p:cNvCxnSpPr>
            <a:cxnSpLocks/>
          </p:cNvCxnSpPr>
          <p:nvPr/>
        </p:nvCxnSpPr>
        <p:spPr>
          <a:xfrm flipH="1">
            <a:off x="926297" y="6172200"/>
            <a:ext cx="10326757" cy="0"/>
          </a:xfrm>
          <a:prstGeom prst="line">
            <a:avLst/>
          </a:prstGeom>
          <a:ln w="12700">
            <a:solidFill>
              <a:schemeClr val="tx2">
                <a:alpha val="47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29270"/>
            <a:ext cx="1907799" cy="365125"/>
          </a:xfrm>
          <a:solidFill>
            <a:schemeClr val="bg2"/>
          </a:solidFill>
        </p:spPr>
        <p:txBody>
          <a:bodyPr/>
          <a:lstStyle>
            <a:lvl1pPr>
              <a:defRPr b="0" spc="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134599" y="6029271"/>
            <a:ext cx="1098141" cy="365125"/>
          </a:xfrm>
          <a:solidFill>
            <a:schemeClr val="bg2"/>
          </a:solidFill>
        </p:spPr>
        <p:txBody>
          <a:bodyPr/>
          <a:lstStyle>
            <a:lvl1pPr>
              <a:defRPr>
                <a:solidFill>
                  <a:schemeClr val="tx2"/>
                </a:solidFill>
              </a:defRPr>
            </a:lvl1pPr>
          </a:lstStyle>
          <a:p>
            <a:fld id="{F978418A-E4AD-4F4D-B99D-9E40C1234D23}"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2741" y="6029271"/>
            <a:ext cx="429372" cy="365125"/>
          </a:xfrm>
          <a:solidFill>
            <a:schemeClr val="bg2"/>
          </a:solidFill>
        </p:spPr>
        <p:txBody>
          <a:bodyPr/>
          <a:lstStyle>
            <a:lvl1pPr>
              <a:defRPr>
                <a:solidFill>
                  <a:schemeClr val="tx2"/>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2301734326"/>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結論 2">
    <p:bg>
      <p:bgRef idx="1001">
        <a:schemeClr val="bg2"/>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7433D9-FD02-59E2-0F81-A0B7201D2DA0}"/>
              </a:ext>
            </a:extLst>
          </p:cNvPr>
          <p:cNvSpPr>
            <a:spLocks noGrp="1"/>
          </p:cNvSpPr>
          <p:nvPr>
            <p:ph type="title" hasCustomPrompt="1"/>
          </p:nvPr>
        </p:nvSpPr>
        <p:spPr>
          <a:xfrm>
            <a:off x="429768" y="1627318"/>
            <a:ext cx="8430768" cy="1842020"/>
          </a:xfrm>
        </p:spPr>
        <p:txBody>
          <a:bodyPr rtlCol="0" anchor="b">
            <a:normAutofit/>
          </a:bodyPr>
          <a:lstStyle>
            <a:lvl1pPr>
              <a:defRPr sz="6000">
                <a:latin typeface="Microsoft JhengHei UI" panose="020B0604030504040204" pitchFamily="34" charset="-120"/>
                <a:ea typeface="Microsoft JhengHei UI" panose="020B0604030504040204" pitchFamily="34" charset="-120"/>
              </a:defRPr>
            </a:lvl1pPr>
          </a:lstStyle>
          <a:p>
            <a:pPr rtl="0"/>
            <a:r>
              <a:rPr lang="zh-tw"/>
              <a:t>按一下以編輯母片標題樣式</a:t>
            </a:r>
            <a:endParaRPr lang="en-US" dirty="0"/>
          </a:p>
        </p:txBody>
      </p:sp>
      <p:sp>
        <p:nvSpPr>
          <p:cNvPr id="7" name="內容版面配置區 6">
            <a:extLst>
              <a:ext uri="{FF2B5EF4-FFF2-40B4-BE49-F238E27FC236}">
                <a16:creationId xmlns:a16="http://schemas.microsoft.com/office/drawing/2014/main" id="{053FFEDA-E57B-DF13-2394-A1514E15F85A}"/>
              </a:ext>
            </a:extLst>
          </p:cNvPr>
          <p:cNvSpPr>
            <a:spLocks noGrp="1"/>
          </p:cNvSpPr>
          <p:nvPr>
            <p:ph sz="quarter" idx="14" hasCustomPrompt="1"/>
          </p:nvPr>
        </p:nvSpPr>
        <p:spPr>
          <a:xfrm>
            <a:off x="429768" y="3622673"/>
            <a:ext cx="8430768" cy="1828800"/>
          </a:xfrm>
        </p:spPr>
        <p:txBody>
          <a:bodyPr vert="horz" lIns="91440" tIns="45720" rIns="91440" bIns="45720" rtlCol="0">
            <a:normAutofit/>
          </a:bodyPr>
          <a:lstStyle>
            <a:lvl1pPr marL="0" indent="0">
              <a:buNone/>
              <a:defRPr lang="en-US" dirty="0">
                <a:latin typeface="Microsoft JhengHei UI" panose="020B0604030504040204" pitchFamily="34" charset="-120"/>
                <a:ea typeface="Microsoft JhengHei UI" panose="020B0604030504040204" pitchFamily="34" charset="-120"/>
              </a:defRPr>
            </a:lvl1pPr>
            <a:lvl2pPr marL="228600" indent="0">
              <a:buNone/>
              <a:defRPr lang="en-US" dirty="0">
                <a:latin typeface="Microsoft JhengHei UI" panose="020B0604030504040204" pitchFamily="34" charset="-120"/>
                <a:ea typeface="Microsoft JhengHei UI" panose="020B0604030504040204" pitchFamily="34" charset="-120"/>
              </a:defRPr>
            </a:lvl2pPr>
            <a:lvl3pPr marL="457200" indent="0">
              <a:buNone/>
              <a:defRPr lang="en-US" dirty="0">
                <a:latin typeface="Microsoft JhengHei UI" panose="020B0604030504040204" pitchFamily="34" charset="-120"/>
                <a:ea typeface="Microsoft JhengHei UI" panose="020B0604030504040204" pitchFamily="34" charset="-120"/>
              </a:defRPr>
            </a:lvl3pPr>
            <a:lvl4pPr marL="685800" indent="0">
              <a:buNone/>
              <a:defRPr lang="en-US" dirty="0">
                <a:latin typeface="Microsoft JhengHei UI" panose="020B0604030504040204" pitchFamily="34" charset="-120"/>
                <a:ea typeface="Microsoft JhengHei UI" panose="020B0604030504040204" pitchFamily="34" charset="-120"/>
              </a:defRPr>
            </a:lvl4pPr>
            <a:lvl5pPr marL="914400" indent="0">
              <a:buNone/>
              <a:defRPr lang="en-US" dirty="0">
                <a:latin typeface="Microsoft JhengHei UI" panose="020B0604030504040204" pitchFamily="34" charset="-120"/>
                <a:ea typeface="Microsoft JhengHei UI" panose="020B0604030504040204" pitchFamily="34" charset="-120"/>
              </a:defRPr>
            </a:lvl5p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2/20/2025</a:t>
            </a:r>
          </a:p>
        </p:txBody>
      </p:sp>
      <p:sp>
        <p:nvSpPr>
          <p:cNvPr id="5" name="頁尾版面配置區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normAutofit/>
          </a:bodyPr>
          <a:lstStyle>
            <a:lvl1pPr>
              <a:defRPr>
                <a:latin typeface="Microsoft JhengHei UI" panose="020B0604030504040204" pitchFamily="34" charset="-120"/>
                <a:ea typeface="Microsoft JhengHei UI" panose="020B0604030504040204" pitchFamily="34" charset="-120"/>
              </a:defRPr>
            </a:lvl1pPr>
          </a:lstStyle>
          <a:p>
            <a:r>
              <a:rPr lang="zh-tw"/>
              <a:t>範例頁尾文字</a:t>
            </a:r>
          </a:p>
        </p:txBody>
      </p:sp>
      <p:sp>
        <p:nvSpPr>
          <p:cNvPr id="6" name="投影片編號版面配置區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CC057153-B650-4DEB-B370-79DDCFDCE934}" type="slidenum">
              <a:rPr lang="en-US" smtClean="0"/>
              <a:t>‹#›</a:t>
            </a:fld>
            <a:endParaRPr lang="en-US"/>
          </a:p>
        </p:txBody>
      </p:sp>
    </p:spTree>
    <p:extLst>
      <p:ext uri="{BB962C8B-B14F-4D97-AF65-F5344CB8AC3E}">
        <p14:creationId xmlns:p14="http://schemas.microsoft.com/office/powerpoint/2010/main" val="3318573837"/>
      </p:ext>
    </p:extLst>
  </p:cSld>
  <p:clrMapOvr>
    <a:overrideClrMapping bg1="lt1" tx1="dk1" bg2="lt2" tx2="dk2" accent1="accent1" accent2="accent2" accent3="accent3" accent4="accent4" accent5="accent5" accent6="accent6" hlink="hlink" folHlink="folHlink"/>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10" name="Picture 9" descr="A black circle in a purple and orange color&#10;&#10;AI-generated content may be incorrect.">
            <a:extLst>
              <a:ext uri="{FF2B5EF4-FFF2-40B4-BE49-F238E27FC236}">
                <a16:creationId xmlns:a16="http://schemas.microsoft.com/office/drawing/2014/main" id="{C8E832A1-AE20-595C-6C6A-C6CAD6D72233}"/>
              </a:ext>
            </a:extLst>
          </p:cNvPr>
          <p:cNvPicPr>
            <a:picLocks noChangeAspect="1"/>
          </p:cNvPicPr>
          <p:nvPr userDrawn="1"/>
        </p:nvPicPr>
        <p:blipFill>
          <a:blip r:embed="rId2">
            <a:extLst>
              <a:ext uri="{28A0092B-C50C-407E-A947-70E740481C1C}">
                <a14:useLocalDpi xmlns:a14="http://schemas.microsoft.com/office/drawing/2010/main" val="0"/>
              </a:ext>
            </a:extLst>
          </a:blip>
          <a:srcRect l="14059" t="1529" r="16895" b="27442"/>
          <a:stretch>
            <a:fillRect/>
          </a:stretch>
        </p:blipFill>
        <p:spPr>
          <a:xfrm flipH="1">
            <a:off x="-27432" y="0"/>
            <a:ext cx="12219432" cy="6865715"/>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295259" y="1820486"/>
            <a:ext cx="4800600" cy="2762187"/>
          </a:xfrm>
        </p:spPr>
        <p:txBody>
          <a:bodyPr vert="horz" lIns="91440" tIns="45720" rIns="91440" bIns="45720" rtlCol="0" anchor="b">
            <a:normAutofit/>
          </a:bodyPr>
          <a:lstStyle>
            <a:lvl1pPr>
              <a:defRPr lang="en-US" sz="4800" dirty="0">
                <a:solidFill>
                  <a:schemeClr val="tx1"/>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295260" y="4714821"/>
            <a:ext cx="3830874" cy="1496616"/>
          </a:xfrm>
        </p:spPr>
        <p:txBody>
          <a:bodyPr vert="horz" lIns="91440" tIns="45720" rIns="91440" bIns="45720" rtlCol="0" anchor="t">
            <a:normAutofit/>
          </a:bodyPr>
          <a:lstStyle>
            <a:lvl1pPr marL="0" indent="0">
              <a:buNone/>
              <a:defRPr lang="en-US" sz="1400" dirty="0">
                <a:solidFill>
                  <a:schemeClr val="tx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295259" y="219456"/>
            <a:ext cx="2703777" cy="338328"/>
          </a:xfrm>
        </p:spPr>
        <p:txBody>
          <a:bodyPr/>
          <a:lstStyle>
            <a:lvl1pPr>
              <a:defRPr>
                <a:solidFill>
                  <a:schemeClr val="tx1"/>
                </a:solidFill>
              </a:defRPr>
            </a:lvl1pPr>
          </a:lstStyle>
          <a:p>
            <a:r>
              <a:rPr lang="en-US"/>
              <a:t>Sample Footer Text</a:t>
            </a:r>
            <a:endParaRPr lang="en-US">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235440" y="219456"/>
            <a:ext cx="1495365" cy="338328"/>
          </a:xfrm>
        </p:spPr>
        <p:txBody>
          <a:bodyPr/>
          <a:lstStyle>
            <a:lvl1pPr>
              <a:defRPr>
                <a:solidFill>
                  <a:schemeClr val="tx1"/>
                </a:solidFill>
              </a:defRPr>
            </a:lvl1pPr>
          </a:lstStyle>
          <a:p>
            <a:fld id="{21359139-99F8-4B6E-8834-95F2B9D91EE4}" type="datetime1">
              <a:rPr lang="en-US" smtClean="0"/>
              <a:pPr/>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2045562667"/>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217452" y="214858"/>
            <a:ext cx="1485900" cy="338328"/>
          </a:xfrm>
        </p:spPr>
        <p:txBody>
          <a:bodyPr/>
          <a:lstStyle>
            <a:lvl1pPr>
              <a:defRPr>
                <a:solidFill>
                  <a:schemeClr val="tx1"/>
                </a:solidFill>
              </a:defRPr>
            </a:lvl1pPr>
          </a:lstStyle>
          <a:p>
            <a:fld id="{44BE14B8-5058-4271-B378-2217DE83796E}" type="datetime1">
              <a:rPr lang="en-US" smtClean="0"/>
              <a:pPr/>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6461230"/>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7" name="Picture 6" descr="A black circle in a purple and orange color&#10;&#10;AI-generated content may be incorrect.">
            <a:extLst>
              <a:ext uri="{FF2B5EF4-FFF2-40B4-BE49-F238E27FC236}">
                <a16:creationId xmlns:a16="http://schemas.microsoft.com/office/drawing/2014/main" id="{6AC85073-6D22-76C5-C752-C565E9FBCC84}"/>
              </a:ext>
            </a:extLst>
          </p:cNvPr>
          <p:cNvPicPr>
            <a:picLocks noChangeAspect="1"/>
          </p:cNvPicPr>
          <p:nvPr userDrawn="1"/>
        </p:nvPicPr>
        <p:blipFill>
          <a:blip r:embed="rId2">
            <a:extLst>
              <a:ext uri="{28A0092B-C50C-407E-A947-70E740481C1C}">
                <a14:useLocalDpi xmlns:a14="http://schemas.microsoft.com/office/drawing/2010/main" val="0"/>
              </a:ext>
            </a:extLst>
          </a:blip>
          <a:srcRect l="1146" t="10520" r="14652" b="11508"/>
          <a:stretch>
            <a:fillRect/>
          </a:stretch>
        </p:blipFill>
        <p:spPr>
          <a:xfrm flipH="1">
            <a:off x="-2" y="11899"/>
            <a:ext cx="12192001" cy="6865715"/>
          </a:xfrm>
          <a:prstGeom prst="rect">
            <a:avLst/>
          </a:prstGeom>
        </p:spPr>
      </p:pic>
      <p:sp>
        <p:nvSpPr>
          <p:cNvPr id="9" name="Title 8">
            <a:extLst>
              <a:ext uri="{FF2B5EF4-FFF2-40B4-BE49-F238E27FC236}">
                <a16:creationId xmlns:a16="http://schemas.microsoft.com/office/drawing/2014/main" id="{BF6CFC71-0CC0-F6AB-06FD-5F2DE2587092}"/>
              </a:ext>
            </a:extLst>
          </p:cNvPr>
          <p:cNvSpPr>
            <a:spLocks noGrp="1"/>
          </p:cNvSpPr>
          <p:nvPr>
            <p:ph type="title"/>
          </p:nvPr>
        </p:nvSpPr>
        <p:spPr>
          <a:xfrm>
            <a:off x="420792" y="459253"/>
            <a:ext cx="5658468" cy="2691359"/>
          </a:xfrm>
        </p:spPr>
        <p:txBody>
          <a:bodyPr/>
          <a:lstStyle>
            <a:lvl1pPr>
              <a:defRPr sz="4600"/>
            </a:lvl1pPr>
          </a:lstStyle>
          <a:p>
            <a:r>
              <a:rPr lang="en-US" dirty="0"/>
              <a:t>Click to edit Master title style</a:t>
            </a:r>
          </a:p>
        </p:txBody>
      </p:sp>
      <p:sp>
        <p:nvSpPr>
          <p:cNvPr id="11" name="Subtitle 2">
            <a:extLst>
              <a:ext uri="{FF2B5EF4-FFF2-40B4-BE49-F238E27FC236}">
                <a16:creationId xmlns:a16="http://schemas.microsoft.com/office/drawing/2014/main" id="{41932924-E87B-08A2-5EE3-BBA69699E24F}"/>
              </a:ext>
            </a:extLst>
          </p:cNvPr>
          <p:cNvSpPr>
            <a:spLocks noGrp="1"/>
          </p:cNvSpPr>
          <p:nvPr>
            <p:ph type="subTitle" idx="1"/>
          </p:nvPr>
        </p:nvSpPr>
        <p:spPr>
          <a:xfrm>
            <a:off x="7362264" y="516600"/>
            <a:ext cx="2593814" cy="1627886"/>
          </a:xfrm>
        </p:spPr>
        <p:txBody>
          <a:bodyPr vert="horz" lIns="91440" tIns="45720" rIns="91440" bIns="45720" rtlCol="0" anchor="t">
            <a:normAutofit/>
          </a:bodyPr>
          <a:lstStyle>
            <a:lvl1pPr marL="0" indent="0">
              <a:buNone/>
              <a:defRPr lang="en-US" sz="1200" dirty="0">
                <a:solidFill>
                  <a:schemeClr val="tx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362265" y="219456"/>
            <a:ext cx="2504049" cy="338328"/>
          </a:xfrm>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363200" y="219456"/>
            <a:ext cx="1146383" cy="338328"/>
          </a:xfrm>
        </p:spPr>
        <p:txBody>
          <a:bodyPr/>
          <a:lstStyle>
            <a:lvl1pPr>
              <a:defRPr>
                <a:solidFill>
                  <a:schemeClr val="tx1"/>
                </a:solidFill>
              </a:defRPr>
            </a:lvl1pPr>
          </a:lstStyle>
          <a:p>
            <a:fld id="{679FB602-DB7A-4B0E-854D-FB51F38BB0AA}" type="datetime1">
              <a:rPr lang="en-US" smtClean="0"/>
              <a:pPr/>
              <a:t>1/24/2026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291657" y="219456"/>
            <a:ext cx="555948" cy="338328"/>
          </a:xfrm>
        </p:spPr>
        <p:txBody>
          <a:bodyPr/>
          <a:lstStyle>
            <a:lvl1pPr>
              <a:defRPr>
                <a:solidFill>
                  <a:schemeClr val="tx1"/>
                </a:solidFill>
              </a:defRPr>
            </a:lvl1pPr>
          </a:lstStyle>
          <a:p>
            <a:fld id="{8E274F5D-21DC-40EF-8DBA-AB9BB119E939}" type="slidenum">
              <a:rPr lang="en-US" smtClean="0"/>
              <a:pPr/>
              <a:t>‹#›</a:t>
            </a:fld>
            <a:endParaRPr lang="en-US" dirty="0"/>
          </a:p>
        </p:txBody>
      </p:sp>
    </p:spTree>
    <p:extLst>
      <p:ext uri="{BB962C8B-B14F-4D97-AF65-F5344CB8AC3E}">
        <p14:creationId xmlns:p14="http://schemas.microsoft.com/office/powerpoint/2010/main" val="2132072387"/>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9" name="Picture 8" descr="A black circle in a purple and orange color&#10;&#10;AI-generated content may be incorrect.">
            <a:extLst>
              <a:ext uri="{FF2B5EF4-FFF2-40B4-BE49-F238E27FC236}">
                <a16:creationId xmlns:a16="http://schemas.microsoft.com/office/drawing/2014/main" id="{C35E5011-9B67-D528-E120-F5ABBF8FE5A5}"/>
              </a:ext>
            </a:extLst>
          </p:cNvPr>
          <p:cNvPicPr>
            <a:picLocks noChangeAspect="1"/>
          </p:cNvPicPr>
          <p:nvPr userDrawn="1"/>
        </p:nvPicPr>
        <p:blipFill>
          <a:blip r:embed="rId2">
            <a:extLst>
              <a:ext uri="{28A0092B-C50C-407E-A947-70E740481C1C}">
                <a14:useLocalDpi xmlns:a14="http://schemas.microsoft.com/office/drawing/2010/main" val="0"/>
              </a:ext>
            </a:extLst>
          </a:blip>
          <a:srcRect l="8525" r="1082" b="9618"/>
          <a:stretch>
            <a:fillRect/>
          </a:stretch>
        </p:blipFill>
        <p:spPr>
          <a:xfrm>
            <a:off x="-13716" y="0"/>
            <a:ext cx="12205716" cy="6858000"/>
          </a:xfrm>
          <a:prstGeom prst="rect">
            <a:avLst/>
          </a:prstGeom>
        </p:spPr>
      </p:pic>
      <p:sp>
        <p:nvSpPr>
          <p:cNvPr id="8" name="Title 7">
            <a:extLst>
              <a:ext uri="{FF2B5EF4-FFF2-40B4-BE49-F238E27FC236}">
                <a16:creationId xmlns:a16="http://schemas.microsoft.com/office/drawing/2014/main" id="{C9965342-2954-67DF-2693-F39C0B9F8272}"/>
              </a:ext>
            </a:extLst>
          </p:cNvPr>
          <p:cNvSpPr>
            <a:spLocks noGrp="1"/>
          </p:cNvSpPr>
          <p:nvPr>
            <p:ph type="title"/>
          </p:nvPr>
        </p:nvSpPr>
        <p:spPr>
          <a:xfrm>
            <a:off x="420791" y="426598"/>
            <a:ext cx="9942409" cy="671387"/>
          </a:xfrm>
        </p:spPr>
        <p:txBody>
          <a:bodyPr/>
          <a:lstStyle>
            <a:lvl1pPr>
              <a:defRPr sz="4200">
                <a:solidFill>
                  <a:schemeClr val="tx1"/>
                </a:solidFill>
              </a:defRPr>
            </a:lvl1pPr>
          </a:lstStyle>
          <a:p>
            <a:r>
              <a:rPr lang="en-US"/>
              <a:t>Click to edit Master title style</a:t>
            </a:r>
          </a:p>
        </p:txBody>
      </p:sp>
      <p:sp>
        <p:nvSpPr>
          <p:cNvPr id="11" name="Subtitle 2">
            <a:extLst>
              <a:ext uri="{FF2B5EF4-FFF2-40B4-BE49-F238E27FC236}">
                <a16:creationId xmlns:a16="http://schemas.microsoft.com/office/drawing/2014/main" id="{FEB4B13F-216B-09EA-9E05-12FBA70B8251}"/>
              </a:ext>
            </a:extLst>
          </p:cNvPr>
          <p:cNvSpPr>
            <a:spLocks noGrp="1"/>
          </p:cNvSpPr>
          <p:nvPr>
            <p:ph type="subTitle" idx="1"/>
          </p:nvPr>
        </p:nvSpPr>
        <p:spPr>
          <a:xfrm>
            <a:off x="433413" y="1097985"/>
            <a:ext cx="3704199" cy="1035616"/>
          </a:xfrm>
        </p:spPr>
        <p:txBody>
          <a:bodyPr vert="horz" lIns="91440" tIns="45720" rIns="91440" bIns="45720" rtlCol="0" anchor="t">
            <a:normAutofit/>
          </a:bodyPr>
          <a:lstStyle>
            <a:lvl1pPr marL="0" indent="0">
              <a:buNone/>
              <a:defRPr lang="en-US" sz="1200" dirty="0">
                <a:solidFill>
                  <a:schemeClr val="tx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458793" y="6357493"/>
            <a:ext cx="2703777" cy="338328"/>
          </a:xfrm>
        </p:spPr>
        <p:txBody>
          <a:bodyPr/>
          <a:lstStyle>
            <a:lvl1pPr>
              <a:defRPr>
                <a:solidFill>
                  <a:schemeClr val="tx1"/>
                </a:solidFill>
              </a:defRPr>
            </a:lvl1pPr>
          </a:lstStyle>
          <a:p>
            <a:r>
              <a:rPr lang="en-US"/>
              <a:t>Sample Footer Text</a:t>
            </a:r>
            <a:endParaRPr lang="en-US">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136185" y="6357493"/>
            <a:ext cx="2258646" cy="338328"/>
          </a:xfrm>
        </p:spPr>
        <p:txBody>
          <a:bodyPr/>
          <a:lstStyle>
            <a:lvl1pPr>
              <a:defRPr>
                <a:solidFill>
                  <a:schemeClr val="tx1"/>
                </a:solidFill>
              </a:defRPr>
            </a:lvl1pPr>
          </a:lstStyle>
          <a:p>
            <a:fld id="{5472F7A5-01BF-4366-9757-1F523CD5236A}" type="datetime1">
              <a:rPr lang="en-US" smtClean="0"/>
              <a:pPr/>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509584" y="6357493"/>
            <a:ext cx="457200" cy="338328"/>
          </a:xfrm>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1683455112"/>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preserve="1" userDrawn="1">
  <p:cSld name="Title 4">
    <p:spTree>
      <p:nvGrpSpPr>
        <p:cNvPr id="1" name=""/>
        <p:cNvGrpSpPr/>
        <p:nvPr/>
      </p:nvGrpSpPr>
      <p:grpSpPr>
        <a:xfrm>
          <a:off x="0" y="0"/>
          <a:ext cx="0" cy="0"/>
          <a:chOff x="0" y="0"/>
          <a:chExt cx="0" cy="0"/>
        </a:xfrm>
      </p:grpSpPr>
      <p:pic>
        <p:nvPicPr>
          <p:cNvPr id="10" name="Picture 9" descr="A close up of a colorful object&#10;&#10;AI-generated content may be incorrect.">
            <a:extLst>
              <a:ext uri="{FF2B5EF4-FFF2-40B4-BE49-F238E27FC236}">
                <a16:creationId xmlns:a16="http://schemas.microsoft.com/office/drawing/2014/main" id="{056372A1-E778-B10F-98CF-995841167A8A}"/>
              </a:ext>
            </a:extLst>
          </p:cNvPr>
          <p:cNvPicPr>
            <a:picLocks noChangeAspect="1"/>
          </p:cNvPicPr>
          <p:nvPr userDrawn="1"/>
        </p:nvPicPr>
        <p:blipFill>
          <a:blip r:embed="rId2">
            <a:extLst>
              <a:ext uri="{28A0092B-C50C-407E-A947-70E740481C1C}">
                <a14:useLocalDpi xmlns:a14="http://schemas.microsoft.com/office/drawing/2010/main" val="0"/>
              </a:ext>
            </a:extLst>
          </a:blip>
          <a:srcRect l="8084" t="9400" r="1623" b="307"/>
          <a:stretch>
            <a:fillRect/>
          </a:stretch>
        </p:blipFill>
        <p:spPr>
          <a:xfrm>
            <a:off x="0" y="875"/>
            <a:ext cx="12192000" cy="6857125"/>
          </a:xfrm>
          <a:prstGeom prst="rect">
            <a:avLst/>
          </a:prstGeom>
        </p:spPr>
      </p:pic>
      <p:sp>
        <p:nvSpPr>
          <p:cNvPr id="8" name="Title 7">
            <a:extLst>
              <a:ext uri="{FF2B5EF4-FFF2-40B4-BE49-F238E27FC236}">
                <a16:creationId xmlns:a16="http://schemas.microsoft.com/office/drawing/2014/main" id="{7D2650CC-89A0-A174-E856-05805DBC0CDB}"/>
              </a:ext>
            </a:extLst>
          </p:cNvPr>
          <p:cNvSpPr>
            <a:spLocks noGrp="1"/>
          </p:cNvSpPr>
          <p:nvPr>
            <p:ph type="title"/>
          </p:nvPr>
        </p:nvSpPr>
        <p:spPr>
          <a:xfrm>
            <a:off x="420792" y="356684"/>
            <a:ext cx="6346974" cy="2667527"/>
          </a:xfrm>
        </p:spPr>
        <p:txBody>
          <a:bodyPr/>
          <a:lstStyle>
            <a:lvl1pPr>
              <a:defRPr sz="5400">
                <a:solidFill>
                  <a:schemeClr val="tx1"/>
                </a:solidFill>
              </a:defRPr>
            </a:lvl1pPr>
          </a:lstStyle>
          <a:p>
            <a:r>
              <a:rPr lang="en-US"/>
              <a:t>Click to edit Master title style</a:t>
            </a:r>
          </a:p>
        </p:txBody>
      </p:sp>
      <p:sp>
        <p:nvSpPr>
          <p:cNvPr id="11" name="Subtitle 2">
            <a:extLst>
              <a:ext uri="{FF2B5EF4-FFF2-40B4-BE49-F238E27FC236}">
                <a16:creationId xmlns:a16="http://schemas.microsoft.com/office/drawing/2014/main" id="{1E66F2C5-A94C-40FD-0A7D-A7D695991E66}"/>
              </a:ext>
            </a:extLst>
          </p:cNvPr>
          <p:cNvSpPr>
            <a:spLocks noGrp="1"/>
          </p:cNvSpPr>
          <p:nvPr>
            <p:ph type="subTitle" idx="1"/>
          </p:nvPr>
        </p:nvSpPr>
        <p:spPr>
          <a:xfrm>
            <a:off x="433414" y="5266344"/>
            <a:ext cx="3291920" cy="982055"/>
          </a:xfrm>
        </p:spPr>
        <p:txBody>
          <a:bodyPr vert="horz" lIns="91440" tIns="45720" rIns="91440" bIns="45720" rtlCol="0" anchor="b">
            <a:normAutofit/>
          </a:bodyPr>
          <a:lstStyle>
            <a:lvl1pPr marL="0" indent="0">
              <a:buNone/>
              <a:defRPr lang="en-US" sz="1200" dirty="0">
                <a:solidFill>
                  <a:schemeClr val="tx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362265" y="222117"/>
            <a:ext cx="2504049" cy="338328"/>
          </a:xfrm>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363200" y="222117"/>
            <a:ext cx="1146383" cy="338328"/>
          </a:xfrm>
        </p:spPr>
        <p:txBody>
          <a:bodyPr/>
          <a:lstStyle>
            <a:lvl1pPr>
              <a:defRPr>
                <a:solidFill>
                  <a:schemeClr val="tx1"/>
                </a:solidFill>
              </a:defRPr>
            </a:lvl1pPr>
          </a:lstStyle>
          <a:p>
            <a:fld id="{679FB602-DB7A-4B0E-854D-FB51F38BB0AA}" type="datetime1">
              <a:rPr lang="en-US" smtClean="0"/>
              <a:pPr/>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319340350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type="title" preserve="1">
  <p:cSld name="Title 5">
    <p:spTree>
      <p:nvGrpSpPr>
        <p:cNvPr id="1" name=""/>
        <p:cNvGrpSpPr/>
        <p:nvPr/>
      </p:nvGrpSpPr>
      <p:grpSpPr>
        <a:xfrm>
          <a:off x="0" y="0"/>
          <a:ext cx="0" cy="0"/>
          <a:chOff x="0" y="0"/>
          <a:chExt cx="0" cy="0"/>
        </a:xfrm>
      </p:grpSpPr>
      <p:pic>
        <p:nvPicPr>
          <p:cNvPr id="10" name="Picture 9" descr="A red and purple light&#10;&#10;AI-generated content may be incorrect.">
            <a:extLst>
              <a:ext uri="{FF2B5EF4-FFF2-40B4-BE49-F238E27FC236}">
                <a16:creationId xmlns:a16="http://schemas.microsoft.com/office/drawing/2014/main" id="{34DC879D-8888-CA20-363B-ADD601ABDB14}"/>
              </a:ext>
            </a:extLst>
          </p:cNvPr>
          <p:cNvPicPr>
            <a:picLocks noChangeAspect="1"/>
          </p:cNvPicPr>
          <p:nvPr userDrawn="1"/>
        </p:nvPicPr>
        <p:blipFill>
          <a:blip r:embed="rId2">
            <a:extLst>
              <a:ext uri="{28A0092B-C50C-407E-A947-70E740481C1C}">
                <a14:useLocalDpi xmlns:a14="http://schemas.microsoft.com/office/drawing/2010/main" val="0"/>
              </a:ext>
            </a:extLst>
          </a:blip>
          <a:srcRect l="389" t="34949" r="912"/>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3491" y="2122471"/>
            <a:ext cx="7348909" cy="1672640"/>
          </a:xfrm>
        </p:spPr>
        <p:txBody>
          <a:bodyPr vert="horz" lIns="91440" tIns="45720" rIns="91440" bIns="45720" rtlCol="0" anchor="t">
            <a:normAutofit/>
          </a:bodyPr>
          <a:lstStyle>
            <a:lvl1pPr>
              <a:defRPr lang="en-US" sz="5400" baseline="0" dirty="0">
                <a:solidFill>
                  <a:schemeClr val="tx1"/>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816399" y="2122470"/>
            <a:ext cx="2052235" cy="1672640"/>
          </a:xfrm>
        </p:spPr>
        <p:txBody>
          <a:bodyPr vert="horz" lIns="91440" tIns="45720" rIns="91440" bIns="45720" rtlCol="0" anchor="t">
            <a:normAutofit/>
          </a:bodyPr>
          <a:lstStyle>
            <a:lvl1pPr marL="0" indent="0">
              <a:buNone/>
              <a:defRPr lang="en-US" sz="1200" dirty="0">
                <a:solidFill>
                  <a:schemeClr val="tx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422284" y="233990"/>
            <a:ext cx="2578688"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01100" y="216573"/>
            <a:ext cx="1562100" cy="338328"/>
          </a:xfrm>
        </p:spPr>
        <p:txBody>
          <a:bodyPr/>
          <a:lstStyle>
            <a:lvl1pPr>
              <a:defRPr>
                <a:solidFill>
                  <a:schemeClr val="tx1"/>
                </a:solidFill>
              </a:defRPr>
            </a:lvl1pPr>
          </a:lstStyle>
          <a:p>
            <a:fld id="{9192309C-B050-4356-96E7-0276C1563BD7}" type="datetime1">
              <a:rPr lang="en-US" smtClean="0"/>
              <a:pPr/>
              <a:t>1/24/2026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206017769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itle" preserve="1">
  <p:cSld name="Title 6">
    <p:spTree>
      <p:nvGrpSpPr>
        <p:cNvPr id="1" name=""/>
        <p:cNvGrpSpPr/>
        <p:nvPr/>
      </p:nvGrpSpPr>
      <p:grpSpPr>
        <a:xfrm>
          <a:off x="0" y="0"/>
          <a:ext cx="0" cy="0"/>
          <a:chOff x="0" y="0"/>
          <a:chExt cx="0" cy="0"/>
        </a:xfrm>
      </p:grpSpPr>
      <p:pic>
        <p:nvPicPr>
          <p:cNvPr id="9" name="Picture 8" descr="A black circle in a purple and orange color&#10;&#10;AI-generated content may be incorrect.">
            <a:extLst>
              <a:ext uri="{FF2B5EF4-FFF2-40B4-BE49-F238E27FC236}">
                <a16:creationId xmlns:a16="http://schemas.microsoft.com/office/drawing/2014/main" id="{86116429-CFD9-2016-C240-A97B232DE426}"/>
              </a:ext>
            </a:extLst>
          </p:cNvPr>
          <p:cNvPicPr>
            <a:picLocks noChangeAspect="1"/>
          </p:cNvPicPr>
          <p:nvPr userDrawn="1"/>
        </p:nvPicPr>
        <p:blipFill>
          <a:blip r:embed="rId2">
            <a:extLst>
              <a:ext uri="{28A0092B-C50C-407E-A947-70E740481C1C}">
                <a14:useLocalDpi xmlns:a14="http://schemas.microsoft.com/office/drawing/2010/main" val="0"/>
              </a:ext>
            </a:extLst>
          </a:blip>
          <a:srcRect l="17111" t="2700" r="25757" b="19631"/>
          <a:stretch>
            <a:fillRect/>
          </a:stretch>
        </p:blipFill>
        <p:spPr>
          <a:xfrm rot="10800000" flipH="1">
            <a:off x="0" y="-1713"/>
            <a:ext cx="12205716" cy="6858000"/>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66693" y="2705100"/>
            <a:ext cx="11562393" cy="4152900"/>
          </a:xfrm>
        </p:spPr>
        <p:txBody>
          <a:bodyPr vert="horz" lIns="91440" tIns="45720" rIns="91440" bIns="45720" rtlCol="0" anchor="b">
            <a:normAutofit/>
          </a:bodyPr>
          <a:lstStyle>
            <a:lvl1pPr>
              <a:defRPr lang="en-US" sz="11500" baseline="0" dirty="0">
                <a:solidFill>
                  <a:schemeClr val="tx1"/>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53135" y="564350"/>
            <a:ext cx="3645744" cy="905862"/>
          </a:xfrm>
        </p:spPr>
        <p:txBody>
          <a:bodyPr vert="horz" lIns="91440" tIns="45720" rIns="91440" bIns="45720" rtlCol="0" anchor="t">
            <a:normAutofit/>
          </a:bodyPr>
          <a:lstStyle>
            <a:lvl1pPr marL="0" indent="0">
              <a:buNone/>
              <a:defRPr lang="en-US" sz="1400" dirty="0">
                <a:solidFill>
                  <a:schemeClr val="tx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369462" y="197680"/>
            <a:ext cx="2561771" cy="338328"/>
          </a:xfrm>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706100" y="209088"/>
            <a:ext cx="1022986" cy="338328"/>
          </a:xfrm>
        </p:spPr>
        <p:txBody>
          <a:bodyPr/>
          <a:lstStyle>
            <a:lvl1pPr>
              <a:defRPr>
                <a:solidFill>
                  <a:schemeClr val="tx1"/>
                </a:solidFill>
              </a:defRPr>
            </a:lvl1pPr>
          </a:lstStyle>
          <a:p>
            <a:fld id="{EFFF4B2E-F868-48E9-9355-A1AA601AAA8B}" type="datetime1">
              <a:rPr lang="en-US" smtClean="0"/>
              <a:pPr/>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1741774054"/>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12188952" cy="6858000"/>
          </a:xfrm>
          <a:blipFill>
            <a:blip r:embed="rId2">
              <a:alphaModFix amt="70000"/>
            </a:blip>
            <a:stretch>
              <a:fillRect/>
            </a:stretch>
          </a:blipFill>
        </p:spPr>
        <p:txBody>
          <a:bodyPr tIns="365760"/>
          <a:lstStyle>
            <a:lvl1pPr>
              <a:defRPr>
                <a:solidFill>
                  <a:schemeClr val="tx1"/>
                </a:solidFill>
              </a:defRPr>
            </a:lvl1pPr>
          </a:lstStyle>
          <a:p>
            <a:r>
              <a:rPr lang="en-US" dirty="0"/>
              <a:t>    </a:t>
            </a:r>
          </a:p>
        </p:txBody>
      </p:sp>
      <p:sp>
        <p:nvSpPr>
          <p:cNvPr id="5" name="Title 4">
            <a:extLst>
              <a:ext uri="{FF2B5EF4-FFF2-40B4-BE49-F238E27FC236}">
                <a16:creationId xmlns:a16="http://schemas.microsoft.com/office/drawing/2014/main" id="{F6AD7145-734D-256B-1335-1014B6A328FF}"/>
              </a:ext>
            </a:extLst>
          </p:cNvPr>
          <p:cNvSpPr>
            <a:spLocks noGrp="1"/>
          </p:cNvSpPr>
          <p:nvPr>
            <p:ph type="title"/>
          </p:nvPr>
        </p:nvSpPr>
        <p:spPr>
          <a:xfrm>
            <a:off x="0" y="0"/>
            <a:ext cx="12188952" cy="3429000"/>
          </a:xfrm>
          <a:gradFill>
            <a:gsLst>
              <a:gs pos="55000">
                <a:srgbClr val="000000">
                  <a:alpha val="53000"/>
                </a:srgbClr>
              </a:gs>
              <a:gs pos="87000">
                <a:srgbClr val="000000">
                  <a:alpha val="63922"/>
                </a:srgbClr>
              </a:gs>
              <a:gs pos="23000">
                <a:srgbClr val="000000">
                  <a:alpha val="0"/>
                </a:srgbClr>
              </a:gs>
            </a:gsLst>
            <a:lin ang="15900000" scaled="0"/>
          </a:gradFill>
        </p:spPr>
        <p:txBody>
          <a:bodyPr lIns="457200" tIns="685800" rIns="5029200" bIns="0"/>
          <a:lstStyle>
            <a:lvl1pPr>
              <a:defRPr sz="4000">
                <a:solidFill>
                  <a:schemeClr val="tx1"/>
                </a:solidFill>
              </a:defRPr>
            </a:lvl1pPr>
          </a:lstStyle>
          <a:p>
            <a:r>
              <a:rPr lang="en-US" dirty="0"/>
              <a:t>Click to edit Master title style</a:t>
            </a:r>
          </a:p>
        </p:txBody>
      </p:sp>
      <p:sp>
        <p:nvSpPr>
          <p:cNvPr id="10" name="Subtitle 2">
            <a:extLst>
              <a:ext uri="{FF2B5EF4-FFF2-40B4-BE49-F238E27FC236}">
                <a16:creationId xmlns:a16="http://schemas.microsoft.com/office/drawing/2014/main" id="{5C312AD0-A2D2-0388-F1F0-E17A9F78932E}"/>
              </a:ext>
            </a:extLst>
          </p:cNvPr>
          <p:cNvSpPr>
            <a:spLocks noGrp="1"/>
          </p:cNvSpPr>
          <p:nvPr>
            <p:ph type="subTitle" idx="1"/>
          </p:nvPr>
        </p:nvSpPr>
        <p:spPr>
          <a:xfrm>
            <a:off x="8324192" y="-1"/>
            <a:ext cx="3740652" cy="3050627"/>
          </a:xfrm>
        </p:spPr>
        <p:txBody>
          <a:bodyPr vert="horz" lIns="594360" tIns="685800" rIns="320040" bIns="0" rtlCol="0" anchor="t">
            <a:normAutofit/>
          </a:bodyPr>
          <a:lstStyle>
            <a:lvl1pPr marL="0" indent="0">
              <a:buNone/>
              <a:defRPr lang="en-US" sz="1400" dirty="0">
                <a:solidFill>
                  <a:schemeClr val="tx1"/>
                </a:solidFill>
              </a:defRPr>
            </a:lvl1pPr>
          </a:lstStyle>
          <a:p>
            <a:pPr lvl="0"/>
            <a:r>
              <a:rPr lang="en-US" dirty="0"/>
              <a:t>Click to edit Master subtitle style</a:t>
            </a:r>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a:xfrm>
            <a:off x="419100" y="220344"/>
            <a:ext cx="2552700" cy="365760"/>
          </a:xfrm>
        </p:spPr>
        <p:txBody>
          <a:bodyPr/>
          <a:lstStyle>
            <a:lvl1pPr>
              <a:defRPr>
                <a:solidFill>
                  <a:schemeClr val="tx1"/>
                </a:solidFill>
              </a:defRPr>
            </a:lvl1pPr>
          </a:lstStyle>
          <a:p>
            <a:r>
              <a:rPr lang="en-US"/>
              <a:t>Sample Footer Text</a:t>
            </a:r>
            <a:endParaRPr lang="en-US" dirty="0"/>
          </a:p>
        </p:txBody>
      </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a:xfrm>
            <a:off x="8810065" y="219456"/>
            <a:ext cx="1905000" cy="365760"/>
          </a:xfrm>
        </p:spPr>
        <p:txBody>
          <a:bodyPr/>
          <a:lstStyle>
            <a:lvl1pPr>
              <a:defRPr>
                <a:solidFill>
                  <a:schemeClr val="tx1"/>
                </a:solidFill>
              </a:defRPr>
            </a:lvl1pPr>
          </a:lstStyle>
          <a:p>
            <a:fld id="{21560963-1EEA-4BDE-8FF9-3FEE13B5D43C}" type="datetime1">
              <a:rPr lang="en-US" smtClean="0"/>
              <a:pPr/>
              <a:t>1/24/2026</a:t>
            </a:fld>
            <a:endParaRPr lang="en-US" dirty="0"/>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a:xfrm>
            <a:off x="11288609" y="215988"/>
            <a:ext cx="555948" cy="337198"/>
          </a:xfrm>
        </p:spPr>
        <p:txBody>
          <a:bodyPr/>
          <a:lstStyle>
            <a:lvl1pPr>
              <a:defRPr>
                <a:solidFill>
                  <a:schemeClr val="tx1"/>
                </a:solidFill>
              </a:defRPr>
            </a:lvl1pPr>
          </a:lstStyle>
          <a:p>
            <a:fld id="{5E0677F5-4A8A-4BF1-96BE-3BAE8FBAFE2E}" type="slidenum">
              <a:rPr lang="en-US" smtClean="0"/>
              <a:pPr/>
              <a:t>‹#›</a:t>
            </a:fld>
            <a:endParaRPr lang="en-US"/>
          </a:p>
        </p:txBody>
      </p:sp>
    </p:spTree>
    <p:extLst>
      <p:ext uri="{BB962C8B-B14F-4D97-AF65-F5344CB8AC3E}">
        <p14:creationId xmlns:p14="http://schemas.microsoft.com/office/powerpoint/2010/main" val="4250887070"/>
      </p:ext>
    </p:extLst>
  </p:cSld>
  <p:clrMapOvr>
    <a:masterClrMapping/>
  </p:clrMapOvr>
  <p:extLst>
    <p:ext uri="{DCECCB84-F9BA-43D5-87BE-67443E8EF086}">
      <p15:sldGuideLst xmlns:p15="http://schemas.microsoft.com/office/powerpoint/2012/main">
        <p15:guide id="6" pos="3840">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12188952" cy="6858000"/>
          </a:xfrm>
          <a:blipFill>
            <a:blip r:embed="rId2">
              <a:alphaModFix amt="70000"/>
            </a:blip>
            <a:stretch>
              <a:fillRect/>
            </a:stretch>
          </a:blipFill>
        </p:spPr>
        <p:txBody>
          <a:bodyPr tIns="365760"/>
          <a:lstStyle>
            <a:lvl1pPr>
              <a:defRPr>
                <a:solidFill>
                  <a:schemeClr val="tx1"/>
                </a:solidFill>
              </a:defRPr>
            </a:lvl1pPr>
          </a:lstStyle>
          <a:p>
            <a:r>
              <a:rPr lang="en-US" dirty="0"/>
              <a:t>   </a:t>
            </a:r>
          </a:p>
        </p:txBody>
      </p:sp>
      <p:sp>
        <p:nvSpPr>
          <p:cNvPr id="5" name="Title 4">
            <a:extLst>
              <a:ext uri="{FF2B5EF4-FFF2-40B4-BE49-F238E27FC236}">
                <a16:creationId xmlns:a16="http://schemas.microsoft.com/office/drawing/2014/main" id="{AEDC0447-22FD-BF05-BC68-3FDEDEDFC540}"/>
              </a:ext>
            </a:extLst>
          </p:cNvPr>
          <p:cNvSpPr>
            <a:spLocks noGrp="1"/>
          </p:cNvSpPr>
          <p:nvPr>
            <p:ph type="title"/>
          </p:nvPr>
        </p:nvSpPr>
        <p:spPr>
          <a:xfrm>
            <a:off x="1" y="0"/>
            <a:ext cx="5323784" cy="6858000"/>
          </a:xfrm>
          <a:gradFill>
            <a:gsLst>
              <a:gs pos="41000">
                <a:srgbClr val="000000">
                  <a:alpha val="46000"/>
                </a:srgbClr>
              </a:gs>
              <a:gs pos="71000">
                <a:srgbClr val="000000">
                  <a:alpha val="58000"/>
                </a:srgbClr>
              </a:gs>
              <a:gs pos="100000">
                <a:srgbClr val="000000">
                  <a:alpha val="61000"/>
                </a:srgbClr>
              </a:gs>
              <a:gs pos="10000">
                <a:srgbClr val="000000">
                  <a:alpha val="0"/>
                </a:srgbClr>
              </a:gs>
            </a:gsLst>
            <a:lin ang="10800000" scaled="0"/>
          </a:gradFill>
        </p:spPr>
        <p:txBody>
          <a:bodyPr lIns="457200" tIns="1371600" rIns="822960" bIns="914400" anchor="b"/>
          <a:lstStyle>
            <a:lvl1pPr>
              <a:defRPr sz="4000">
                <a:solidFill>
                  <a:schemeClr val="tx1"/>
                </a:solidFill>
              </a:defRPr>
            </a:lvl1pPr>
          </a:lstStyle>
          <a:p>
            <a:r>
              <a:rPr lang="en-US" dirty="0"/>
              <a:t>Click to edit Master title style</a:t>
            </a:r>
          </a:p>
        </p:txBody>
      </p:sp>
      <p:sp>
        <p:nvSpPr>
          <p:cNvPr id="10" name="Subtitle 2">
            <a:extLst>
              <a:ext uri="{FF2B5EF4-FFF2-40B4-BE49-F238E27FC236}">
                <a16:creationId xmlns:a16="http://schemas.microsoft.com/office/drawing/2014/main" id="{3A1999F2-A538-F369-DF48-BB68DFFF8D80}"/>
              </a:ext>
            </a:extLst>
          </p:cNvPr>
          <p:cNvSpPr>
            <a:spLocks noGrp="1"/>
          </p:cNvSpPr>
          <p:nvPr>
            <p:ph type="subTitle" idx="1"/>
          </p:nvPr>
        </p:nvSpPr>
        <p:spPr>
          <a:xfrm>
            <a:off x="419099" y="6032498"/>
            <a:ext cx="4419599" cy="579757"/>
          </a:xfrm>
        </p:spPr>
        <p:txBody>
          <a:bodyPr vert="horz" lIns="91440" tIns="0" rIns="91440" bIns="0" rtlCol="0" anchor="t">
            <a:normAutofit/>
          </a:bodyPr>
          <a:lstStyle>
            <a:lvl1pPr marL="0" indent="0">
              <a:lnSpc>
                <a:spcPct val="120000"/>
              </a:lnSpc>
              <a:buNone/>
              <a:defRPr lang="en-US" sz="1400" dirty="0">
                <a:solidFill>
                  <a:schemeClr val="tx1"/>
                </a:solidFill>
              </a:defRPr>
            </a:lvl1pPr>
          </a:lstStyle>
          <a:p>
            <a:pPr lvl="0"/>
            <a:r>
              <a:rPr lang="en-US" dirty="0"/>
              <a:t>Click to edit Master subtitle style</a:t>
            </a:r>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a:xfrm>
            <a:off x="419100" y="220344"/>
            <a:ext cx="2552700" cy="365760"/>
          </a:xfrm>
        </p:spPr>
        <p:txBody>
          <a:bodyPr/>
          <a:lstStyle>
            <a:lvl1pPr>
              <a:defRPr>
                <a:solidFill>
                  <a:schemeClr val="tx1"/>
                </a:solidFill>
              </a:defRPr>
            </a:lvl1pPr>
          </a:lstStyle>
          <a:p>
            <a:r>
              <a:rPr lang="en-US"/>
              <a:t>Sample Footer Text</a:t>
            </a:r>
          </a:p>
        </p:txBody>
      </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a:xfrm>
            <a:off x="8801100" y="213072"/>
            <a:ext cx="1905000" cy="365760"/>
          </a:xfrm>
        </p:spPr>
        <p:txBody>
          <a:bodyPr/>
          <a:lstStyle>
            <a:lvl1pPr>
              <a:defRPr>
                <a:solidFill>
                  <a:schemeClr val="tx1"/>
                </a:solidFill>
              </a:defRPr>
            </a:lvl1pPr>
          </a:lstStyle>
          <a:p>
            <a:fld id="{21560963-1EEA-4BDE-8FF9-3FEE13B5D43C}" type="datetime1">
              <a:rPr lang="en-US" smtClean="0"/>
              <a:pPr/>
              <a:t>1/24/2026</a:t>
            </a:fld>
            <a:endParaRPr lang="en-US" dirty="0"/>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a:xfrm>
            <a:off x="11362195" y="215988"/>
            <a:ext cx="448805" cy="365760"/>
          </a:xfrm>
        </p:spPr>
        <p:txBody>
          <a:bodyPr/>
          <a:lstStyle>
            <a:lvl1pPr>
              <a:defRPr>
                <a:solidFill>
                  <a:schemeClr val="tx1"/>
                </a:solidFill>
              </a:defRPr>
            </a:lvl1pPr>
          </a:lstStyle>
          <a:p>
            <a:fld id="{5E0677F5-4A8A-4BF1-96BE-3BAE8FBAFE2E}" type="slidenum">
              <a:rPr lang="en-US" smtClean="0"/>
              <a:pPr/>
              <a:t>‹#›</a:t>
            </a:fld>
            <a:endParaRPr lang="en-US"/>
          </a:p>
        </p:txBody>
      </p:sp>
    </p:spTree>
    <p:extLst>
      <p:ext uri="{BB962C8B-B14F-4D97-AF65-F5344CB8AC3E}">
        <p14:creationId xmlns:p14="http://schemas.microsoft.com/office/powerpoint/2010/main" val="3506994518"/>
      </p:ext>
    </p:extLst>
  </p:cSld>
  <p:clrMapOvr>
    <a:masterClrMapping/>
  </p:clrMapOvr>
  <p:extLst>
    <p:ext uri="{DCECCB84-F9BA-43D5-87BE-67443E8EF086}">
      <p15:sldGuideLst xmlns:p15="http://schemas.microsoft.com/office/powerpoint/2012/main">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Statement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FCAFD-B73A-5597-B603-55FD5D3AAC1E}"/>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5431" y="-785191"/>
            <a:ext cx="10981137" cy="640080"/>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337930" y="441641"/>
            <a:ext cx="9796670" cy="4358960"/>
          </a:xfrm>
        </p:spPr>
        <p:txBody>
          <a:bodyPr anchor="t">
            <a:normAutofit/>
          </a:bodyPr>
          <a:lstStyle>
            <a:lvl1pPr marL="0" indent="0">
              <a:lnSpc>
                <a:spcPct val="80000"/>
              </a:lnSpc>
              <a:spcBef>
                <a:spcPts val="0"/>
              </a:spcBef>
              <a:buNone/>
              <a:defRPr sz="7200" cap="all" spc="-100" baseline="0">
                <a:solidFill>
                  <a:schemeClr val="accent3"/>
                </a:solidFill>
                <a:latin typeface="+mj-lt"/>
              </a:defRPr>
            </a:lvl1pPr>
            <a:lvl2pPr marL="457200" indent="0">
              <a:lnSpc>
                <a:spcPct val="80000"/>
              </a:lnSpc>
              <a:buNone/>
              <a:defRPr sz="7200" cap="all" baseline="0">
                <a:solidFill>
                  <a:schemeClr val="bg1"/>
                </a:solidFill>
                <a:latin typeface="+mj-lt"/>
              </a:defRPr>
            </a:lvl2pPr>
            <a:lvl3pPr marL="914400" indent="0">
              <a:lnSpc>
                <a:spcPct val="80000"/>
              </a:lnSpc>
              <a:buNone/>
              <a:defRPr sz="7200" cap="all" baseline="0">
                <a:solidFill>
                  <a:schemeClr val="bg1"/>
                </a:solidFill>
                <a:latin typeface="+mj-lt"/>
              </a:defRPr>
            </a:lvl3pPr>
            <a:lvl4pPr marL="1371600" indent="0">
              <a:lnSpc>
                <a:spcPct val="80000"/>
              </a:lnSpc>
              <a:buNone/>
              <a:defRPr sz="6600" cap="all" baseline="0">
                <a:solidFill>
                  <a:schemeClr val="bg1"/>
                </a:solidFill>
                <a:latin typeface="+mj-lt"/>
              </a:defRPr>
            </a:lvl4pPr>
            <a:lvl5pPr marL="1828800" indent="0">
              <a:lnSpc>
                <a:spcPct val="80000"/>
              </a:lnSpc>
              <a:buNone/>
              <a:defRPr sz="6600" cap="all" baseline="0">
                <a:solidFill>
                  <a:schemeClr val="bg1"/>
                </a:solidFill>
                <a:latin typeface="+mj-lt"/>
              </a:defRPr>
            </a:lvl5pPr>
          </a:lstStyle>
          <a:p>
            <a:pPr lvl="0"/>
            <a:r>
              <a:rPr lang="en-US" dirty="0"/>
              <a:t>Click to edit statement</a:t>
            </a:r>
          </a:p>
        </p:txBody>
      </p:sp>
      <p:cxnSp>
        <p:nvCxnSpPr>
          <p:cNvPr id="9" name="Straight Connector 8">
            <a:extLst>
              <a:ext uri="{FF2B5EF4-FFF2-40B4-BE49-F238E27FC236}">
                <a16:creationId xmlns:a16="http://schemas.microsoft.com/office/drawing/2014/main" id="{E9C1887E-643E-BB68-F557-E1EAB0A0A644}"/>
              </a:ext>
              <a:ext uri="{C183D7F6-B498-43B3-948B-1728B52AA6E4}">
                <adec:decorative xmlns:adec="http://schemas.microsoft.com/office/drawing/2017/decorative" val="1"/>
              </a:ext>
            </a:extLst>
          </p:cNvPr>
          <p:cNvCxnSpPr>
            <a:cxnSpLocks/>
          </p:cNvCxnSpPr>
          <p:nvPr/>
        </p:nvCxnSpPr>
        <p:spPr>
          <a:xfrm flipH="1">
            <a:off x="926297" y="6172200"/>
            <a:ext cx="10326757" cy="0"/>
          </a:xfrm>
          <a:prstGeom prst="line">
            <a:avLst/>
          </a:prstGeom>
          <a:ln w="12700">
            <a:solidFill>
              <a:schemeClr val="tx2">
                <a:alpha val="47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29270"/>
            <a:ext cx="1907799" cy="365125"/>
          </a:xfrm>
          <a:solidFill>
            <a:schemeClr val="bg2"/>
          </a:solidFill>
        </p:spPr>
        <p:txBody>
          <a:bodyPr/>
          <a:lstStyle>
            <a:lvl1pPr>
              <a:defRPr b="0" spc="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134599" y="6029271"/>
            <a:ext cx="1098141" cy="365125"/>
          </a:xfrm>
          <a:solidFill>
            <a:schemeClr val="bg2"/>
          </a:solidFill>
        </p:spPr>
        <p:txBody>
          <a:bodyPr/>
          <a:lstStyle>
            <a:lvl1pPr>
              <a:defRPr>
                <a:solidFill>
                  <a:schemeClr val="tx2"/>
                </a:solidFill>
              </a:defRPr>
            </a:lvl1pPr>
          </a:lstStyle>
          <a:p>
            <a:fld id="{1A57725C-F3FD-4B16-984B-FC904AD58D64}"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2741" y="6029271"/>
            <a:ext cx="429372" cy="365125"/>
          </a:xfrm>
          <a:solidFill>
            <a:schemeClr val="bg2"/>
          </a:solidFill>
        </p:spPr>
        <p:txBody>
          <a:bodyPr/>
          <a:lstStyle>
            <a:lvl1pPr>
              <a:defRPr>
                <a:solidFill>
                  <a:schemeClr val="tx2"/>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1481235951"/>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12188952" cy="6858000"/>
          </a:xfrm>
          <a:blipFill>
            <a:blip r:embed="rId2">
              <a:alphaModFix amt="70000"/>
            </a:blip>
            <a:stretch>
              <a:fillRect/>
            </a:stretch>
          </a:blipFill>
        </p:spPr>
        <p:txBody>
          <a:bodyPr tIns="365760"/>
          <a:lstStyle>
            <a:lvl1pPr>
              <a:defRPr>
                <a:solidFill>
                  <a:schemeClr val="tx1"/>
                </a:solidFill>
              </a:defRPr>
            </a:lvl1pPr>
          </a:lstStyle>
          <a:p>
            <a:r>
              <a:rPr lang="en-US" dirty="0"/>
              <a:t>   </a:t>
            </a:r>
          </a:p>
        </p:txBody>
      </p:sp>
      <p:sp>
        <p:nvSpPr>
          <p:cNvPr id="15" name="Title 14">
            <a:extLst>
              <a:ext uri="{FF2B5EF4-FFF2-40B4-BE49-F238E27FC236}">
                <a16:creationId xmlns:a16="http://schemas.microsoft.com/office/drawing/2014/main" id="{7EB34FF5-770C-AA64-B806-5D6DED71138A}"/>
              </a:ext>
            </a:extLst>
          </p:cNvPr>
          <p:cNvSpPr>
            <a:spLocks noGrp="1"/>
          </p:cNvSpPr>
          <p:nvPr>
            <p:ph type="title"/>
          </p:nvPr>
        </p:nvSpPr>
        <p:spPr>
          <a:xfrm>
            <a:off x="0" y="4463843"/>
            <a:ext cx="12188952" cy="2394157"/>
          </a:xfrm>
          <a:gradFill>
            <a:gsLst>
              <a:gs pos="31000">
                <a:srgbClr val="000000">
                  <a:alpha val="30000"/>
                </a:srgbClr>
              </a:gs>
              <a:gs pos="87000">
                <a:srgbClr val="000000">
                  <a:alpha val="60000"/>
                </a:srgbClr>
              </a:gs>
              <a:gs pos="0">
                <a:srgbClr val="000000">
                  <a:alpha val="0"/>
                </a:srgbClr>
              </a:gs>
            </a:gsLst>
            <a:lin ang="5400000" scaled="0"/>
          </a:gradFill>
        </p:spPr>
        <p:txBody>
          <a:bodyPr lIns="502920" tIns="0" rIns="5029200" bIns="365760" anchor="b"/>
          <a:lstStyle>
            <a:lvl1pPr>
              <a:defRPr sz="4000">
                <a:solidFill>
                  <a:schemeClr val="tx1"/>
                </a:solidFill>
              </a:defRPr>
            </a:lvl1pPr>
          </a:lstStyle>
          <a:p>
            <a:r>
              <a:rPr lang="en-US" dirty="0"/>
              <a:t>Click to edit Master title style</a:t>
            </a:r>
          </a:p>
        </p:txBody>
      </p:sp>
      <p:sp>
        <p:nvSpPr>
          <p:cNvPr id="12" name="Subtitle 2">
            <a:extLst>
              <a:ext uri="{FF2B5EF4-FFF2-40B4-BE49-F238E27FC236}">
                <a16:creationId xmlns:a16="http://schemas.microsoft.com/office/drawing/2014/main" id="{49132BB0-A42B-7355-8046-F22B2344C64F}"/>
              </a:ext>
            </a:extLst>
          </p:cNvPr>
          <p:cNvSpPr>
            <a:spLocks noGrp="1"/>
          </p:cNvSpPr>
          <p:nvPr>
            <p:ph type="subTitle" idx="1"/>
          </p:nvPr>
        </p:nvSpPr>
        <p:spPr>
          <a:xfrm>
            <a:off x="8801099" y="4463843"/>
            <a:ext cx="3387853" cy="2394157"/>
          </a:xfrm>
        </p:spPr>
        <p:txBody>
          <a:bodyPr vert="horz" lIns="137160" tIns="365760" rIns="0" bIns="457200" rtlCol="0" anchor="b">
            <a:normAutofit/>
          </a:bodyPr>
          <a:lstStyle>
            <a:lvl1pPr marL="0" indent="0">
              <a:buNone/>
              <a:defRPr lang="en-US" sz="1400" dirty="0">
                <a:solidFill>
                  <a:schemeClr val="tx1"/>
                </a:solidFill>
              </a:defRPr>
            </a:lvl1pPr>
          </a:lstStyle>
          <a:p>
            <a:pPr lvl="0"/>
            <a:r>
              <a:rPr lang="en-US" dirty="0"/>
              <a:t>Click to edit Master subtitle style</a:t>
            </a:r>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a:xfrm>
            <a:off x="437656" y="219456"/>
            <a:ext cx="2740616" cy="365760"/>
          </a:xfrm>
        </p:spPr>
        <p:txBody>
          <a:bodyPr/>
          <a:lstStyle>
            <a:lvl1pPr>
              <a:defRPr>
                <a:solidFill>
                  <a:schemeClr val="tx1"/>
                </a:solidFill>
              </a:defRPr>
            </a:lvl1pPr>
          </a:lstStyle>
          <a:p>
            <a:r>
              <a:rPr lang="en-US"/>
              <a:t>Sample Footer Text</a:t>
            </a:r>
          </a:p>
        </p:txBody>
      </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a:xfrm>
            <a:off x="8866095" y="219456"/>
            <a:ext cx="1957990" cy="365760"/>
          </a:xfrm>
        </p:spPr>
        <p:txBody>
          <a:bodyPr/>
          <a:lstStyle>
            <a:lvl1pPr>
              <a:defRPr>
                <a:solidFill>
                  <a:schemeClr val="tx1"/>
                </a:solidFill>
              </a:defRPr>
            </a:lvl1pPr>
          </a:lstStyle>
          <a:p>
            <a:fld id="{21560963-1EEA-4BDE-8FF9-3FEE13B5D43C}" type="datetime1">
              <a:rPr lang="en-US" smtClean="0"/>
              <a:pPr/>
              <a:t>1/24/2026</a:t>
            </a:fld>
            <a:endParaRPr lang="en-US" dirty="0"/>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a:xfrm>
            <a:off x="11362195" y="219456"/>
            <a:ext cx="448805" cy="365760"/>
          </a:xfrm>
        </p:spPr>
        <p:txBody>
          <a:bodyPr/>
          <a:lstStyle>
            <a:lvl1pPr>
              <a:defRPr>
                <a:solidFill>
                  <a:schemeClr val="tx1"/>
                </a:solidFill>
              </a:defRPr>
            </a:lvl1pPr>
          </a:lstStyle>
          <a:p>
            <a:fld id="{5E0677F5-4A8A-4BF1-96BE-3BAE8FBAFE2E}" type="slidenum">
              <a:rPr lang="en-US" smtClean="0"/>
              <a:pPr/>
              <a:t>‹#›</a:t>
            </a:fld>
            <a:endParaRPr lang="en-US"/>
          </a:p>
        </p:txBody>
      </p:sp>
    </p:spTree>
    <p:extLst>
      <p:ext uri="{BB962C8B-B14F-4D97-AF65-F5344CB8AC3E}">
        <p14:creationId xmlns:p14="http://schemas.microsoft.com/office/powerpoint/2010/main" val="2941844028"/>
      </p:ext>
    </p:extLst>
  </p:cSld>
  <p:clrMapOvr>
    <a:masterClrMapping/>
  </p:clrMapOvr>
  <p:extLst>
    <p:ext uri="{DCECCB84-F9BA-43D5-87BE-67443E8EF086}">
      <p15:sldGuideLst xmlns:p15="http://schemas.microsoft.com/office/powerpoint/2012/main">
        <p15:guide id="6" pos="3840">
          <p15:clr>
            <a:srgbClr val="FBAE4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4643" y="1114447"/>
            <a:ext cx="5442757" cy="2921525"/>
          </a:xfrm>
        </p:spPr>
        <p:txBody>
          <a:bodyPr vert="horz" lIns="91440" tIns="45720" rIns="91440" bIns="45720" rtlCol="0" anchor="t">
            <a:normAutofit/>
          </a:bodyPr>
          <a:lstStyle>
            <a:lvl1pPr>
              <a:defRPr lang="en-US" sz="6000" baseline="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5468" y="4993008"/>
            <a:ext cx="3972704" cy="1247994"/>
          </a:xfrm>
        </p:spPr>
        <p:txBody>
          <a:bodyPr vert="horz" lIns="91440" tIns="45720" rIns="91440" bIns="45720" rtlCol="0" anchor="b">
            <a:normAutofit/>
          </a:bodyPr>
          <a:lstStyle>
            <a:lvl1pPr marL="0" indent="0">
              <a:buNone/>
              <a:defRPr lang="en-US" sz="1400">
                <a:solidFill>
                  <a:schemeClr val="tx2"/>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442605" y="215057"/>
            <a:ext cx="2703777" cy="338328"/>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775989" y="215057"/>
            <a:ext cx="1537060" cy="338328"/>
          </a:xfrm>
        </p:spPr>
        <p:txBody>
          <a:bodyPr/>
          <a:lstStyle>
            <a:lvl1pPr>
              <a:defRPr>
                <a:solidFill>
                  <a:schemeClr val="tx2"/>
                </a:solidFill>
                <a:effectLst/>
              </a:defRPr>
            </a:lvl1pPr>
          </a:lstStyle>
          <a:p>
            <a:fld id="{28EA85A9-CA9F-4339-89EF-28F09ED3FE86}" type="datetime1">
              <a:rPr lang="en-US" smtClean="0"/>
              <a:pPr/>
              <a:t>1/24/2026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301909" y="215057"/>
            <a:ext cx="540412" cy="338328"/>
          </a:xfrm>
        </p:spPr>
        <p:txBody>
          <a:bodyPr/>
          <a:lstStyle>
            <a:lvl1pPr>
              <a:defRPr>
                <a:solidFill>
                  <a:schemeClr val="tx2"/>
                </a:solidFill>
              </a:defRPr>
            </a:lvl1pPr>
          </a:lstStyle>
          <a:p>
            <a:fld id="{8E274F5D-21DC-40EF-8DBA-AB9BB119E939}" type="slidenum">
              <a:rPr lang="en-US" smtClean="0"/>
              <a:pPr/>
              <a:t>‹#›</a:t>
            </a:fld>
            <a:endParaRPr lang="en-US"/>
          </a:p>
        </p:txBody>
      </p:sp>
      <p:sp>
        <p:nvSpPr>
          <p:cNvPr id="7" name="Picture Placeholder 6">
            <a:extLst>
              <a:ext uri="{FF2B5EF4-FFF2-40B4-BE49-F238E27FC236}">
                <a16:creationId xmlns:a16="http://schemas.microsoft.com/office/drawing/2014/main" id="{28C1F583-2497-2836-36DF-2076DFFFBA5A}"/>
              </a:ext>
            </a:extLst>
          </p:cNvPr>
          <p:cNvSpPr>
            <a:spLocks noGrp="1"/>
          </p:cNvSpPr>
          <p:nvPr>
            <p:ph type="pic" sz="quarter" idx="13" hasCustomPrompt="1"/>
          </p:nvPr>
        </p:nvSpPr>
        <p:spPr>
          <a:xfrm>
            <a:off x="7783830" y="1181100"/>
            <a:ext cx="4408170" cy="5701208"/>
          </a:xfrm>
          <a:blipFill>
            <a:blip r:embed="rId2">
              <a:alphaModFix amt="65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1014953287"/>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812872" y="1115568"/>
            <a:ext cx="2960028" cy="3684766"/>
          </a:xfrm>
        </p:spPr>
        <p:txBody>
          <a:bodyPr vert="horz" lIns="91440" tIns="45720" rIns="91440" bIns="45720" rtlCol="0" anchor="t">
            <a:normAutofit/>
          </a:bodyPr>
          <a:lstStyle>
            <a:lvl1pPr>
              <a:defRPr lang="en-US" sz="36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804423" y="5004262"/>
            <a:ext cx="2968477" cy="1244138"/>
          </a:xfrm>
        </p:spPr>
        <p:txBody>
          <a:bodyPr vert="horz" lIns="91440" tIns="45720" rIns="91440" bIns="45720" rtlCol="0" anchor="b">
            <a:normAutofit/>
          </a:bodyPr>
          <a:lstStyle>
            <a:lvl1pPr marL="0" indent="0">
              <a:buNone/>
              <a:defRPr lang="en-US" sz="1400">
                <a:solidFill>
                  <a:schemeClr val="tx2"/>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419100" y="219456"/>
            <a:ext cx="2597858" cy="338328"/>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12872" y="219456"/>
            <a:ext cx="1550328" cy="338328"/>
          </a:xfrm>
        </p:spPr>
        <p:txBody>
          <a:bodyPr/>
          <a:lstStyle>
            <a:lvl1pPr>
              <a:defRPr>
                <a:solidFill>
                  <a:schemeClr val="tx2"/>
                </a:solidFill>
                <a:effectLst/>
              </a:defRPr>
            </a:lvl1pPr>
          </a:lstStyle>
          <a:p>
            <a:fld id="{2D904F51-6E72-42BA-AFA1-975939F2ADF3}" type="datetime1">
              <a:rPr lang="en-US" smtClean="0"/>
              <a:pPr/>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313129" y="219456"/>
            <a:ext cx="539588" cy="338328"/>
          </a:xfrm>
        </p:spPr>
        <p:txBody>
          <a:bodyPr/>
          <a:lstStyle>
            <a:lvl1pPr>
              <a:defRPr>
                <a:solidFill>
                  <a:schemeClr val="tx2"/>
                </a:solidFill>
              </a:defRPr>
            </a:lvl1pPr>
          </a:lstStyle>
          <a:p>
            <a:fld id="{8E274F5D-21DC-40EF-8DBA-AB9BB119E939}" type="slidenum">
              <a:rPr lang="en-US" smtClean="0"/>
              <a:pPr/>
              <a:t>‹#›</a:t>
            </a:fld>
            <a:endParaRPr lang="en-US"/>
          </a:p>
        </p:txBody>
      </p:sp>
      <p:sp>
        <p:nvSpPr>
          <p:cNvPr id="8" name="Picture Placeholder 7">
            <a:extLst>
              <a:ext uri="{FF2B5EF4-FFF2-40B4-BE49-F238E27FC236}">
                <a16:creationId xmlns:a16="http://schemas.microsoft.com/office/drawing/2014/main" id="{284B0817-C121-ACE0-AD00-44CE39241777}"/>
              </a:ext>
            </a:extLst>
          </p:cNvPr>
          <p:cNvSpPr>
            <a:spLocks noGrp="1"/>
          </p:cNvSpPr>
          <p:nvPr>
            <p:ph type="pic" sz="quarter" idx="13" hasCustomPrompt="1"/>
          </p:nvPr>
        </p:nvSpPr>
        <p:spPr>
          <a:xfrm>
            <a:off x="1" y="1181099"/>
            <a:ext cx="8367452" cy="5685213"/>
          </a:xfrm>
          <a:custGeom>
            <a:avLst/>
            <a:gdLst>
              <a:gd name="connsiteX0" fmla="*/ 0 w 6769976"/>
              <a:gd name="connsiteY0" fmla="*/ 0 h 5895164"/>
              <a:gd name="connsiteX1" fmla="*/ 6769976 w 6769976"/>
              <a:gd name="connsiteY1" fmla="*/ 0 h 5895164"/>
              <a:gd name="connsiteX2" fmla="*/ 6769976 w 6769976"/>
              <a:gd name="connsiteY2" fmla="*/ 5895164 h 5895164"/>
              <a:gd name="connsiteX3" fmla="*/ 0 w 6769976"/>
              <a:gd name="connsiteY3" fmla="*/ 5895164 h 5895164"/>
            </a:gdLst>
            <a:ahLst/>
            <a:cxnLst>
              <a:cxn ang="0">
                <a:pos x="connsiteX0" y="connsiteY0"/>
              </a:cxn>
              <a:cxn ang="0">
                <a:pos x="connsiteX1" y="connsiteY1"/>
              </a:cxn>
              <a:cxn ang="0">
                <a:pos x="connsiteX2" y="connsiteY2"/>
              </a:cxn>
              <a:cxn ang="0">
                <a:pos x="connsiteX3" y="connsiteY3"/>
              </a:cxn>
            </a:cxnLst>
            <a:rect l="l" t="t" r="r" b="b"/>
            <a:pathLst>
              <a:path w="6769976" h="5895164">
                <a:moveTo>
                  <a:pt x="0" y="0"/>
                </a:moveTo>
                <a:lnTo>
                  <a:pt x="6769976" y="0"/>
                </a:lnTo>
                <a:lnTo>
                  <a:pt x="6769976" y="5895164"/>
                </a:lnTo>
                <a:lnTo>
                  <a:pt x="0" y="5895164"/>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821054876"/>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776903" y="4822407"/>
            <a:ext cx="6925432" cy="1351342"/>
          </a:xfrm>
        </p:spPr>
        <p:txBody>
          <a:bodyPr vert="horz" lIns="91440" tIns="45720" rIns="91440" bIns="45720" rtlCol="0" anchor="t">
            <a:normAutofit/>
          </a:bodyPr>
          <a:lstStyle>
            <a:lvl1pPr>
              <a:defRPr lang="en-US" sz="4300" dirty="0">
                <a:solidFill>
                  <a:schemeClr val="tx2"/>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9235224" y="4822406"/>
            <a:ext cx="2724238" cy="1351342"/>
          </a:xfrm>
        </p:spPr>
        <p:txBody>
          <a:bodyPr vert="horz" lIns="91440" tIns="45720" rIns="91440" bIns="45720" rtlCol="0" anchor="t">
            <a:normAutofit/>
          </a:bodyPr>
          <a:lstStyle>
            <a:lvl1pPr marL="0" indent="0">
              <a:buNone/>
              <a:defRPr lang="en-US" sz="1400" dirty="0">
                <a:solidFill>
                  <a:schemeClr val="tx2"/>
                </a:solidFill>
              </a:defRPr>
            </a:lvl1pPr>
          </a:lstStyle>
          <a:p>
            <a:pPr lvl="0"/>
            <a:r>
              <a:rPr lang="en-US"/>
              <a:t>Click to edit Master subtitle style</a:t>
            </a:r>
          </a:p>
        </p:txBody>
      </p:sp>
      <p:sp>
        <p:nvSpPr>
          <p:cNvPr id="7" name="Picture Placeholder 6">
            <a:extLst>
              <a:ext uri="{FF2B5EF4-FFF2-40B4-BE49-F238E27FC236}">
                <a16:creationId xmlns:a16="http://schemas.microsoft.com/office/drawing/2014/main" id="{978C40B5-A026-132B-C915-2335F94E4A5C}"/>
              </a:ext>
            </a:extLst>
          </p:cNvPr>
          <p:cNvSpPr>
            <a:spLocks noGrp="1"/>
          </p:cNvSpPr>
          <p:nvPr>
            <p:ph type="pic" sz="quarter" idx="13" hasCustomPrompt="1"/>
          </p:nvPr>
        </p:nvSpPr>
        <p:spPr>
          <a:xfrm>
            <a:off x="1866900" y="0"/>
            <a:ext cx="10325100" cy="4653649"/>
          </a:xfrm>
          <a:blipFill>
            <a:blip r:embed="rId2">
              <a:alphaModFix amt="65000"/>
            </a:blip>
            <a:stretch>
              <a:fillRect/>
            </a:stretch>
          </a:blipFill>
        </p:spPr>
        <p:txBody>
          <a:bodyPr/>
          <a:lstStyle>
            <a:lvl1pPr>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776903" y="6447496"/>
            <a:ext cx="2140360" cy="338328"/>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235224" y="6451888"/>
            <a:ext cx="1581238" cy="338328"/>
          </a:xfrm>
        </p:spPr>
        <p:txBody>
          <a:bodyPr/>
          <a:lstStyle>
            <a:lvl1pPr algn="l">
              <a:defRPr>
                <a:solidFill>
                  <a:schemeClr val="tx2"/>
                </a:solidFill>
                <a:effectLst/>
              </a:defRPr>
            </a:lvl1pPr>
          </a:lstStyle>
          <a:p>
            <a:fld id="{096358FC-80A5-41A4-8D07-88F12E18DF82}" type="datetime1">
              <a:rPr lang="en-US" smtClean="0"/>
              <a:pPr/>
              <a:t>1/24/2026</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80357" y="6451888"/>
            <a:ext cx="457200" cy="338328"/>
          </a:xfrm>
        </p:spPr>
        <p:txBody>
          <a:bodyPr/>
          <a:lstStyle>
            <a:lvl1pPr>
              <a:defRPr>
                <a:solidFill>
                  <a:schemeClr val="tx2"/>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734291659"/>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10" name="Picture 9" descr="A close up of a colorful background&#10;&#10;AI-generated content may be incorrect.">
            <a:extLst>
              <a:ext uri="{FF2B5EF4-FFF2-40B4-BE49-F238E27FC236}">
                <a16:creationId xmlns:a16="http://schemas.microsoft.com/office/drawing/2014/main" id="{6F838A51-B977-1664-089F-3B2250DFEF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1172" cy="6858000"/>
          </a:xfrm>
          <a:prstGeom prst="rect">
            <a:avLst/>
          </a:prstGeom>
        </p:spPr>
      </p:pic>
      <p:sp>
        <p:nvSpPr>
          <p:cNvPr id="2" name="Title 1">
            <a:extLst>
              <a:ext uri="{FF2B5EF4-FFF2-40B4-BE49-F238E27FC236}">
                <a16:creationId xmlns:a16="http://schemas.microsoft.com/office/drawing/2014/main" id="{8892EA34-13CC-54C1-DE3D-4F1D5D55C9A7}"/>
              </a:ext>
            </a:extLst>
          </p:cNvPr>
          <p:cNvSpPr>
            <a:spLocks noGrp="1"/>
          </p:cNvSpPr>
          <p:nvPr>
            <p:ph type="title" hasCustomPrompt="1"/>
          </p:nvPr>
        </p:nvSpPr>
        <p:spPr>
          <a:xfrm>
            <a:off x="409980" y="4311805"/>
            <a:ext cx="8585337" cy="2368300"/>
          </a:xfrm>
        </p:spPr>
        <p:txBody>
          <a:bodyPr anchor="b">
            <a:normAutofit/>
          </a:bodyPr>
          <a:lstStyle>
            <a:lvl1pPr>
              <a:defRPr sz="6900">
                <a:solidFill>
                  <a:schemeClr val="tx1"/>
                </a:solidFill>
              </a:defRPr>
            </a:lvl1pPr>
          </a:lstStyle>
          <a:p>
            <a:r>
              <a:rPr lang="en-US" dirty="0"/>
              <a:t>Section Header</a:t>
            </a:r>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a:xfrm>
            <a:off x="419100" y="219456"/>
            <a:ext cx="2656178"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a:xfrm>
            <a:off x="8801100" y="219456"/>
            <a:ext cx="1913256" cy="338328"/>
          </a:xfrm>
        </p:spPr>
        <p:txBody>
          <a:bodyPr/>
          <a:lstStyle>
            <a:lvl1pPr>
              <a:defRPr>
                <a:solidFill>
                  <a:schemeClr val="tx1"/>
                </a:solidFill>
              </a:defRPr>
            </a:lvl1pPr>
          </a:lstStyle>
          <a:p>
            <a:fld id="{71006E0F-42A5-451E-8A36-26756F7C34E0}" type="datetime1">
              <a:rPr lang="en-US" smtClean="0"/>
              <a:pPr/>
              <a:t>1/24/2026</a:t>
            </a:fld>
            <a:endParaRPr lang="en-US" dirty="0"/>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a:xfrm>
            <a:off x="11291658" y="219456"/>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1594807726"/>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pic>
        <p:nvPicPr>
          <p:cNvPr id="7" name="Picture 6" descr="A close up of a pink and purple light&#10;&#10;AI-generated content may be incorrect.">
            <a:extLst>
              <a:ext uri="{FF2B5EF4-FFF2-40B4-BE49-F238E27FC236}">
                <a16:creationId xmlns:a16="http://schemas.microsoft.com/office/drawing/2014/main" id="{B984133B-2ACD-DC2E-DD48-CC86F4063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8892EA34-13CC-54C1-DE3D-4F1D5D55C9A7}"/>
              </a:ext>
            </a:extLst>
          </p:cNvPr>
          <p:cNvSpPr>
            <a:spLocks noGrp="1"/>
          </p:cNvSpPr>
          <p:nvPr>
            <p:ph type="title" hasCustomPrompt="1"/>
          </p:nvPr>
        </p:nvSpPr>
        <p:spPr>
          <a:xfrm>
            <a:off x="409980" y="4311805"/>
            <a:ext cx="8585337" cy="2368300"/>
          </a:xfrm>
        </p:spPr>
        <p:txBody>
          <a:bodyPr anchor="b">
            <a:normAutofit/>
          </a:bodyPr>
          <a:lstStyle>
            <a:lvl1pPr>
              <a:defRPr sz="6900">
                <a:solidFill>
                  <a:schemeClr val="tx1"/>
                </a:solidFill>
              </a:defRPr>
            </a:lvl1pPr>
          </a:lstStyle>
          <a:p>
            <a:r>
              <a:rPr lang="en-US"/>
              <a:t>Section Header</a:t>
            </a:r>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a:xfrm>
            <a:off x="419100" y="219456"/>
            <a:ext cx="2656178"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a:xfrm>
            <a:off x="8806416" y="219456"/>
            <a:ext cx="1494156" cy="338328"/>
          </a:xfrm>
        </p:spPr>
        <p:txBody>
          <a:bodyPr/>
          <a:lstStyle>
            <a:lvl1pPr>
              <a:defRPr>
                <a:solidFill>
                  <a:schemeClr val="tx1"/>
                </a:solidFill>
              </a:defRPr>
            </a:lvl1pPr>
          </a:lstStyle>
          <a:p>
            <a:fld id="{71006E0F-42A5-451E-8A36-26756F7C34E0}" type="datetime1">
              <a:rPr lang="en-US" smtClean="0"/>
              <a:pPr/>
              <a:t>1/24/2026</a:t>
            </a:fld>
            <a:endParaRPr lang="en-US" dirty="0"/>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a:xfrm>
            <a:off x="11291658" y="219456"/>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2212213902"/>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6" name="Picture 5" descr="A black background with a purple and orange light&#10;&#10;AI-generated content may be incorrect.">
            <a:extLst>
              <a:ext uri="{FF2B5EF4-FFF2-40B4-BE49-F238E27FC236}">
                <a16:creationId xmlns:a16="http://schemas.microsoft.com/office/drawing/2014/main" id="{D09BF41B-6D10-9A6E-03E4-5E7320A61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2"/>
            <a:ext cx="12192000" cy="2869093"/>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368368" y="2138776"/>
            <a:ext cx="6433266" cy="1962149"/>
          </a:xfrm>
        </p:spPr>
        <p:txBody>
          <a:bodyPr anchor="t">
            <a:normAutofit/>
          </a:bodyPr>
          <a:lstStyle>
            <a:lvl1pPr>
              <a:defRPr sz="8800" baseline="0">
                <a:solidFill>
                  <a:schemeClr val="tx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a:solidFill>
                <a:schemeClr val="tx1"/>
              </a:solidFill>
            </a:endParaRP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7353300" y="214858"/>
            <a:ext cx="1485900" cy="338328"/>
          </a:xfrm>
        </p:spPr>
        <p:txBody>
          <a:bodyPr/>
          <a:lstStyle>
            <a:lvl1pPr>
              <a:defRPr>
                <a:solidFill>
                  <a:schemeClr val="tx1"/>
                </a:solidFill>
              </a:defRPr>
            </a:lvl1pPr>
          </a:lstStyle>
          <a:p>
            <a:fld id="{22922ABD-C052-4D3A-818B-C58AFC20B321}" type="datetime1">
              <a:rPr lang="en-US" smtClean="0"/>
              <a:pPr/>
              <a:t>1/24/2026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353301" y="2138776"/>
            <a:ext cx="3718420" cy="4109624"/>
          </a:xfrm>
        </p:spPr>
        <p:txBody>
          <a:bodyPr vert="horz" lIns="91440" tIns="45720" rIns="91440" bIns="45720" rtlCol="0" anchor="t">
            <a:normAutofit/>
          </a:bodyPr>
          <a:lstStyle>
            <a:lvl1pPr marL="457200" indent="-457200">
              <a:buFont typeface="+mj-lt"/>
              <a:buAutoNum type="arabicPeriod"/>
              <a:defRPr lang="en-US" sz="1400" dirty="0">
                <a:solidFill>
                  <a:schemeClr val="tx1"/>
                </a:solidFill>
              </a:defRPr>
            </a:lvl1pPr>
            <a:lvl2pPr marL="571500" indent="-342900">
              <a:buFont typeface="+mj-lt"/>
              <a:buAutoNum type="arabicPeriod"/>
              <a:defRPr lang="en-US" sz="1400" dirty="0">
                <a:solidFill>
                  <a:schemeClr val="tx1"/>
                </a:solidFill>
              </a:defRPr>
            </a:lvl2pPr>
            <a:lvl3pPr marL="800100" indent="-342900">
              <a:buFont typeface="+mj-lt"/>
              <a:buAutoNum type="arabicPeriod"/>
              <a:defRPr lang="en-US" sz="1400" dirty="0">
                <a:solidFill>
                  <a:schemeClr val="tx1"/>
                </a:solidFill>
              </a:defRPr>
            </a:lvl3pPr>
            <a:lvl4pPr>
              <a:buFont typeface="+mj-lt"/>
              <a:buAutoNum type="arabicPeriod"/>
              <a:defRPr lang="en-US" sz="1400" dirty="0">
                <a:solidFill>
                  <a:schemeClr val="tx1"/>
                </a:solidFill>
              </a:defRPr>
            </a:lvl4pPr>
            <a:lvl5pPr>
              <a:buFont typeface="+mj-lt"/>
              <a:buAutoNum type="arabicPeriod"/>
              <a:defRPr lang="en-US" sz="1400"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82915"/>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10" name="Picture 9" descr="A black circle in a purple and orange color&#10;&#10;AI-generated content may be incorrect.">
            <a:extLst>
              <a:ext uri="{FF2B5EF4-FFF2-40B4-BE49-F238E27FC236}">
                <a16:creationId xmlns:a16="http://schemas.microsoft.com/office/drawing/2014/main" id="{8AD56A61-7CC3-3597-02EB-CC5DE117DB59}"/>
              </a:ext>
            </a:extLst>
          </p:cNvPr>
          <p:cNvPicPr>
            <a:picLocks noChangeAspect="1"/>
          </p:cNvPicPr>
          <p:nvPr userDrawn="1"/>
        </p:nvPicPr>
        <p:blipFill>
          <a:blip r:embed="rId2">
            <a:extLst>
              <a:ext uri="{28A0092B-C50C-407E-A947-70E740481C1C}">
                <a14:useLocalDpi xmlns:a14="http://schemas.microsoft.com/office/drawing/2010/main" val="0"/>
              </a:ext>
            </a:extLst>
          </a:blip>
          <a:srcRect l="25858" t="8959" r="915" b="25228"/>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368367" y="915709"/>
            <a:ext cx="11404534" cy="1604654"/>
          </a:xfrm>
        </p:spPr>
        <p:txBody>
          <a:bodyPr anchor="t">
            <a:normAutofit/>
          </a:bodyPr>
          <a:lstStyle>
            <a:lvl1pPr>
              <a:defRPr sz="8800" baseline="0">
                <a:solidFill>
                  <a:schemeClr val="tx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7772400" y="214858"/>
            <a:ext cx="1485900" cy="338328"/>
          </a:xfrm>
        </p:spPr>
        <p:txBody>
          <a:bodyPr/>
          <a:lstStyle>
            <a:lvl1pPr>
              <a:defRPr>
                <a:solidFill>
                  <a:schemeClr val="tx1"/>
                </a:solidFill>
              </a:defRPr>
            </a:lvl1pPr>
          </a:lstStyle>
          <a:p>
            <a:fld id="{22922ABD-C052-4D3A-818B-C58AFC20B321}" type="datetime1">
              <a:rPr lang="en-US" smtClean="0"/>
              <a:pPr/>
              <a:t>1/24/2026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772400" y="2705100"/>
            <a:ext cx="4000500" cy="3682028"/>
          </a:xfrm>
        </p:spPr>
        <p:txBody>
          <a:bodyPr vert="horz" lIns="91440" tIns="45720" rIns="91440" bIns="45720" rtlCol="0" anchor="b">
            <a:normAutofit/>
          </a:bodyPr>
          <a:lstStyle>
            <a:lvl1pPr marL="457200" indent="-457200">
              <a:buFont typeface="+mj-lt"/>
              <a:buAutoNum type="arabicPeriod"/>
              <a:defRPr lang="en-US" sz="1400" dirty="0">
                <a:solidFill>
                  <a:schemeClr val="tx1"/>
                </a:solidFill>
              </a:defRPr>
            </a:lvl1pPr>
            <a:lvl2pPr marL="571500" indent="-342900">
              <a:buFont typeface="+mj-lt"/>
              <a:buAutoNum type="arabicPeriod"/>
              <a:defRPr lang="en-US" sz="1400" dirty="0">
                <a:solidFill>
                  <a:schemeClr val="tx1"/>
                </a:solidFill>
              </a:defRPr>
            </a:lvl2pPr>
            <a:lvl3pPr marL="800100" indent="-342900">
              <a:buFont typeface="+mj-lt"/>
              <a:buAutoNum type="arabicPeriod"/>
              <a:defRPr lang="en-US" sz="1400" dirty="0">
                <a:solidFill>
                  <a:schemeClr val="tx1"/>
                </a:solidFill>
              </a:defRPr>
            </a:lvl3pPr>
            <a:lvl4pPr>
              <a:buFont typeface="+mj-lt"/>
              <a:buAutoNum type="arabicPeriod"/>
              <a:defRPr lang="en-US" sz="1400" dirty="0">
                <a:solidFill>
                  <a:schemeClr val="tx1"/>
                </a:solidFill>
              </a:defRPr>
            </a:lvl4pPr>
            <a:lvl5pPr>
              <a:buFont typeface="+mj-lt"/>
              <a:buAutoNum type="arabicPeriod"/>
              <a:defRPr lang="en-US" sz="1400"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980298"/>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Agenda with Picture">
    <p:bg>
      <p:bgPr>
        <a:solidFill>
          <a:srgbClr val="09090C"/>
        </a:solidFill>
        <a:effectLst/>
      </p:bgPr>
    </p:bg>
    <p:spTree>
      <p:nvGrpSpPr>
        <p:cNvPr id="1" name=""/>
        <p:cNvGrpSpPr/>
        <p:nvPr/>
      </p:nvGrpSpPr>
      <p:grpSpPr>
        <a:xfrm>
          <a:off x="0" y="0"/>
          <a:ext cx="0" cy="0"/>
          <a:chOff x="0" y="0"/>
          <a:chExt cx="0" cy="0"/>
        </a:xfrm>
      </p:grpSpPr>
      <p:pic>
        <p:nvPicPr>
          <p:cNvPr id="6" name="Picture 5" descr="A black background with a red and yellow light&#10;&#10;AI-generated content may be incorrect.">
            <a:extLst>
              <a:ext uri="{FF2B5EF4-FFF2-40B4-BE49-F238E27FC236}">
                <a16:creationId xmlns:a16="http://schemas.microsoft.com/office/drawing/2014/main" id="{BD349A90-08FB-AFC0-8649-56404DF7B8C2}"/>
              </a:ext>
            </a:extLst>
          </p:cNvPr>
          <p:cNvPicPr>
            <a:picLocks noChangeAspect="1"/>
          </p:cNvPicPr>
          <p:nvPr userDrawn="1"/>
        </p:nvPicPr>
        <p:blipFill>
          <a:blip r:embed="rId2">
            <a:extLst>
              <a:ext uri="{28A0092B-C50C-407E-A947-70E740481C1C}">
                <a14:useLocalDpi xmlns:a14="http://schemas.microsoft.com/office/drawing/2010/main" val="0"/>
              </a:ext>
            </a:extLst>
          </a:blip>
          <a:srcRect b="36109"/>
          <a:stretch>
            <a:fillRect/>
          </a:stretch>
        </p:blipFill>
        <p:spPr>
          <a:xfrm rot="10800000" flipH="1">
            <a:off x="-9982" y="2555751"/>
            <a:ext cx="12192000" cy="4343908"/>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390852" y="3481713"/>
            <a:ext cx="5496426" cy="2092272"/>
          </a:xfrm>
        </p:spPr>
        <p:txBody>
          <a:bodyPr anchor="t">
            <a:normAutofit/>
          </a:bodyPr>
          <a:lstStyle>
            <a:lvl1pPr>
              <a:defRPr sz="7600">
                <a:solidFill>
                  <a:schemeClr val="tx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43EA2DD-B019-E3AA-ACB7-13CC3353E8D4}"/>
              </a:ext>
            </a:extLst>
          </p:cNvPr>
          <p:cNvSpPr>
            <a:spLocks noGrp="1"/>
          </p:cNvSpPr>
          <p:nvPr>
            <p:ph type="pic" sz="quarter" idx="14" hasCustomPrompt="1"/>
          </p:nvPr>
        </p:nvSpPr>
        <p:spPr>
          <a:xfrm>
            <a:off x="0" y="0"/>
            <a:ext cx="12192000" cy="2555751"/>
          </a:xfrm>
          <a:blipFill>
            <a:blip r:embed="rId3">
              <a:alphaModFix amt="65000"/>
            </a:blip>
            <a:stretch>
              <a:fillRect/>
            </a:stretch>
          </a:blipFill>
        </p:spPr>
        <p:txBody>
          <a:bodyPr/>
          <a:lstStyle>
            <a:lvl1pPr>
              <a:defRPr>
                <a:solidFill>
                  <a:schemeClr val="tx1"/>
                </a:solidFill>
              </a:defRPr>
            </a:lvl1pPr>
          </a:lstStyle>
          <a:p>
            <a:r>
              <a:rPr lang="en-US" dirty="0"/>
              <a:t>   </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33660" y="2734068"/>
            <a:ext cx="2727331" cy="338328"/>
          </a:xfrm>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7785567" y="2734068"/>
            <a:ext cx="1586711" cy="338328"/>
          </a:xfrm>
        </p:spPr>
        <p:txBody>
          <a:bodyPr/>
          <a:lstStyle>
            <a:lvl1pPr>
              <a:defRPr>
                <a:solidFill>
                  <a:schemeClr val="tx1"/>
                </a:solidFill>
              </a:defRPr>
            </a:lvl1pPr>
          </a:lstStyle>
          <a:p>
            <a:fld id="{348FC9B1-6F61-4A8F-9F5E-715654075A93}" type="datetime1">
              <a:rPr lang="en-US" smtClean="0"/>
              <a:pPr/>
              <a:t>1/24/2026</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316614" y="2734068"/>
            <a:ext cx="526695"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785567" y="3481713"/>
            <a:ext cx="3916103" cy="2765887"/>
          </a:xfrm>
        </p:spPr>
        <p:txBody>
          <a:bodyPr vert="horz" lIns="91440" tIns="45720" rIns="91440" bIns="45720" rtlCol="0">
            <a:normAutofit/>
          </a:bodyPr>
          <a:lstStyle>
            <a:lvl1pPr marL="342900" indent="-342900">
              <a:lnSpc>
                <a:spcPct val="130000"/>
              </a:lnSpc>
              <a:buFont typeface="+mj-lt"/>
              <a:buAutoNum type="arabicPeriod"/>
              <a:defRPr lang="en-US" sz="1400" dirty="0">
                <a:solidFill>
                  <a:schemeClr val="tx1"/>
                </a:solidFill>
              </a:defRPr>
            </a:lvl1pPr>
            <a:lvl2pPr marL="571500" indent="-342900">
              <a:lnSpc>
                <a:spcPct val="130000"/>
              </a:lnSpc>
              <a:buFont typeface="+mj-lt"/>
              <a:buAutoNum type="arabicPeriod"/>
              <a:defRPr lang="en-US" sz="1400" dirty="0">
                <a:solidFill>
                  <a:schemeClr val="tx1"/>
                </a:solidFill>
              </a:defRPr>
            </a:lvl2pPr>
            <a:lvl3pPr marL="800100" indent="-342900">
              <a:lnSpc>
                <a:spcPct val="130000"/>
              </a:lnSpc>
              <a:buFont typeface="+mj-lt"/>
              <a:buAutoNum type="arabicPeriod"/>
              <a:defRPr lang="en-US" sz="1400" dirty="0">
                <a:solidFill>
                  <a:schemeClr val="tx1"/>
                </a:solidFill>
              </a:defRPr>
            </a:lvl3pPr>
            <a:lvl4pPr>
              <a:lnSpc>
                <a:spcPct val="130000"/>
              </a:lnSpc>
              <a:buFont typeface="+mj-lt"/>
              <a:buAutoNum type="arabicPeriod"/>
              <a:defRPr lang="en-US" sz="1400" dirty="0">
                <a:solidFill>
                  <a:schemeClr val="tx1"/>
                </a:solidFill>
              </a:defRPr>
            </a:lvl4pPr>
            <a:lvl5pPr>
              <a:lnSpc>
                <a:spcPct val="130000"/>
              </a:lnSpc>
              <a:buFont typeface="+mj-lt"/>
              <a:buAutoNum type="arabicPeriod"/>
              <a:defRPr lang="en-US" sz="1400" dirty="0">
                <a:solidFill>
                  <a:schemeClr val="tx1"/>
                </a:solidFill>
              </a:defRPr>
            </a:lvl5pPr>
          </a:lstStyle>
          <a:p>
            <a:pPr marL="228600" lvl="0" indent="-228600"/>
            <a:r>
              <a:rPr lang="en-US" dirty="0"/>
              <a:t>Click to edit Master text styles</a:t>
            </a:r>
          </a:p>
          <a:p>
            <a:pPr marL="228600" lvl="1" indent="-228600"/>
            <a:r>
              <a:rPr lang="en-US" dirty="0"/>
              <a:t>Second level</a:t>
            </a:r>
          </a:p>
          <a:p>
            <a:pPr marL="228600" lvl="2" indent="-228600"/>
            <a:r>
              <a:rPr lang="en-US" dirty="0"/>
              <a:t>Third level</a:t>
            </a:r>
          </a:p>
          <a:p>
            <a:pPr marL="228600" lvl="3" indent="-228600"/>
            <a:r>
              <a:rPr lang="en-US" dirty="0"/>
              <a:t>Fourth level</a:t>
            </a:r>
          </a:p>
          <a:p>
            <a:pPr marL="228600" lvl="4" indent="-228600"/>
            <a:r>
              <a:rPr lang="en-US" dirty="0"/>
              <a:t>Fifth level</a:t>
            </a:r>
          </a:p>
        </p:txBody>
      </p:sp>
    </p:spTree>
    <p:extLst>
      <p:ext uri="{BB962C8B-B14F-4D97-AF65-F5344CB8AC3E}">
        <p14:creationId xmlns:p14="http://schemas.microsoft.com/office/powerpoint/2010/main" val="2072979649"/>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pic>
        <p:nvPicPr>
          <p:cNvPr id="3" name="Picture 2" descr="A close up of a colorful object&#10;&#10;AI-generated content may be incorrect.">
            <a:extLst>
              <a:ext uri="{FF2B5EF4-FFF2-40B4-BE49-F238E27FC236}">
                <a16:creationId xmlns:a16="http://schemas.microsoft.com/office/drawing/2014/main" id="{BA44554C-C893-3987-6CAA-1AE3D3275AC2}"/>
              </a:ext>
            </a:extLst>
          </p:cNvPr>
          <p:cNvPicPr>
            <a:picLocks noChangeAspect="1"/>
          </p:cNvPicPr>
          <p:nvPr userDrawn="1"/>
        </p:nvPicPr>
        <p:blipFill>
          <a:blip r:embed="rId2">
            <a:extLst>
              <a:ext uri="{28A0092B-C50C-407E-A947-70E740481C1C}">
                <a14:useLocalDpi xmlns:a14="http://schemas.microsoft.com/office/drawing/2010/main" val="0"/>
              </a:ext>
            </a:extLst>
          </a:blip>
          <a:srcRect l="34188" r="1" b="13701"/>
          <a:stretch>
            <a:fillRect/>
          </a:stretch>
        </p:blipFill>
        <p:spPr>
          <a:xfrm rot="5400000" flipV="1">
            <a:off x="2667000" y="-2667000"/>
            <a:ext cx="6858000" cy="1219200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2393" y="1762539"/>
            <a:ext cx="3987207" cy="2073091"/>
          </a:xfrm>
        </p:spPr>
        <p:txBody>
          <a:bodyPr anchor="t">
            <a:normAutofit/>
          </a:bodyPr>
          <a:lstStyle>
            <a:lvl1pPr>
              <a:defRPr sz="300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4851993" y="214858"/>
            <a:ext cx="1522740" cy="338328"/>
          </a:xfrm>
        </p:spPr>
        <p:txBody>
          <a:bodyPr/>
          <a:lstStyle>
            <a:lvl1pPr>
              <a:defRPr>
                <a:solidFill>
                  <a:schemeClr val="tx1"/>
                </a:solidFill>
              </a:defRPr>
            </a:lvl1pPr>
          </a:lstStyle>
          <a:p>
            <a:fld id="{2C034B68-E20D-4A56-8B99-0EF3081FA97A}" type="datetime1">
              <a:rPr lang="en-US" smtClean="0"/>
              <a:pPr/>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4851993" y="1762539"/>
            <a:ext cx="3482340" cy="2073091"/>
          </a:xfrm>
        </p:spPr>
        <p:txBody>
          <a:bodyPr vert="horz" lIns="91440" tIns="45720" rIns="91440" bIns="45720" rtlCol="0">
            <a:normAutofit/>
          </a:bodyPr>
          <a:lstStyle>
            <a:lvl1pPr marL="0" indent="0">
              <a:buNone/>
              <a:defRPr lang="en-US" dirty="0">
                <a:solidFill>
                  <a:schemeClr val="tx1"/>
                </a:solidFill>
              </a:defRPr>
            </a:lvl1pPr>
            <a:lvl2pPr marL="228600" indent="0">
              <a:buNone/>
              <a:defRPr lang="en-US" dirty="0">
                <a:solidFill>
                  <a:schemeClr val="tx1"/>
                </a:solidFill>
              </a:defRPr>
            </a:lvl2pPr>
            <a:lvl3pPr marL="457200" indent="0">
              <a:buNone/>
              <a:defRPr lang="en-US" dirty="0">
                <a:solidFill>
                  <a:schemeClr val="tx1"/>
                </a:solidFill>
              </a:defRPr>
            </a:lvl3pPr>
            <a:lvl4pPr marL="685800" indent="0">
              <a:buNone/>
              <a:defRPr lang="en-US" dirty="0">
                <a:solidFill>
                  <a:schemeClr val="tx1"/>
                </a:solidFill>
              </a:defRPr>
            </a:lvl4pPr>
            <a:lvl5pPr marL="914400" indent="0">
              <a:buNone/>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8000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180A8E-4668-486A-95D0-DBD6BDD7C4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34852B95-CFB8-EEBE-3973-7363B361118A}"/>
              </a:ext>
              <a:ext uri="{C183D7F6-B498-43B3-948B-1728B52AA6E4}">
                <adec:decorative xmlns:adec="http://schemas.microsoft.com/office/drawing/2017/decorative" val="1"/>
              </a:ext>
            </a:extLst>
          </p:cNvPr>
          <p:cNvCxnSpPr>
            <a:cxnSpLocks/>
          </p:cNvCxnSpPr>
          <p:nvPr/>
        </p:nvCxnSpPr>
        <p:spPr>
          <a:xfrm>
            <a:off x="687188" y="1339110"/>
            <a:ext cx="0" cy="335280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4A713A6-3149-A53D-DA59-E54D39D6841D}"/>
              </a:ext>
              <a:ext uri="{C183D7F6-B498-43B3-948B-1728B52AA6E4}">
                <adec:decorative xmlns:adec="http://schemas.microsoft.com/office/drawing/2017/decorative" val="1"/>
              </a:ext>
            </a:extLst>
          </p:cNvPr>
          <p:cNvCxnSpPr>
            <a:cxnSpLocks/>
          </p:cNvCxnSpPr>
          <p:nvPr/>
        </p:nvCxnSpPr>
        <p:spPr>
          <a:xfrm>
            <a:off x="923544" y="6212428"/>
            <a:ext cx="10326625" cy="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F1A205B3-F30A-B2B0-2AFF-593443D32773}"/>
              </a:ext>
            </a:extLst>
          </p:cNvPr>
          <p:cNvSpPr>
            <a:spLocks noGrp="1"/>
          </p:cNvSpPr>
          <p:nvPr>
            <p:ph type="pic" sz="quarter" idx="14" hasCustomPrompt="1"/>
          </p:nvPr>
        </p:nvSpPr>
        <p:spPr>
          <a:xfrm>
            <a:off x="4800600" y="1371600"/>
            <a:ext cx="6705599" cy="4191000"/>
          </a:xfrm>
          <a:blipFill>
            <a:blip r:embed="rId2">
              <a:alphaModFix amt="70000"/>
            </a:blip>
            <a:stretch>
              <a:fillRect/>
            </a:stretch>
          </a:blipFill>
        </p:spPr>
        <p:txBody>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500213" y="3447288"/>
            <a:ext cx="5852160" cy="3072792"/>
          </a:xfrm>
          <a:solidFill>
            <a:schemeClr val="bg2"/>
          </a:solidFill>
        </p:spPr>
        <p:txBody>
          <a:bodyPr vert="horz" lIns="182880" tIns="45720" rIns="228600" bIns="91440" rtlCol="0" anchor="b">
            <a:normAutofit/>
          </a:bodyPr>
          <a:lstStyle>
            <a:lvl1pPr>
              <a:lnSpc>
                <a:spcPct val="80000"/>
              </a:lnSpc>
              <a:defRPr lang="en-US" sz="720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592362" y="612648"/>
            <a:ext cx="3248116" cy="758952"/>
          </a:xfrm>
          <a:solidFill>
            <a:schemeClr val="bg2"/>
          </a:solidFill>
        </p:spPr>
        <p:txBody>
          <a:bodyPr vert="horz" lIns="91440" tIns="45720" rIns="91440" bIns="45720" rtlCol="0">
            <a:normAutofit/>
          </a:bodyPr>
          <a:lstStyle>
            <a:lvl1pPr marL="0" indent="0">
              <a:lnSpc>
                <a:spcPct val="100000"/>
              </a:lnSpc>
              <a:buNone/>
              <a:defRPr lang="en-US" sz="1600" cap="all" baseline="0" dirty="0">
                <a:solidFill>
                  <a:schemeClr val="accent3">
                    <a:lumMod val="75000"/>
                  </a:schemeClr>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8763000" y="620267"/>
            <a:ext cx="2854926" cy="443682"/>
          </a:xfrm>
          <a:solidFill>
            <a:schemeClr val="bg2"/>
          </a:solidFill>
        </p:spPr>
        <p:txBody>
          <a:bodyPr anchor="t"/>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a:off x="9973610" y="6055170"/>
            <a:ext cx="1256738" cy="365125"/>
          </a:xfrm>
          <a:solidFill>
            <a:schemeClr val="bg2"/>
          </a:solidFill>
        </p:spPr>
        <p:txBody>
          <a:bodyPr/>
          <a:lstStyle/>
          <a:p>
            <a:fld id="{4C6CA39F-8041-4925-BD95-F0F6BD0D2137}" type="datetime1">
              <a:rPr lang="en-US" smtClean="0"/>
              <a:t>1/24/2026</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xfrm>
            <a:off x="11230348" y="6055170"/>
            <a:ext cx="461440" cy="365125"/>
          </a:xfrm>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7669342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Statement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FCAFD-B73A-5597-B603-55FD5D3AAC1E}"/>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accent5">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605431" y="-785191"/>
            <a:ext cx="10981137" cy="640080"/>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337930" y="441641"/>
            <a:ext cx="9796670" cy="4358960"/>
          </a:xfrm>
        </p:spPr>
        <p:txBody>
          <a:bodyPr anchor="t">
            <a:normAutofit/>
          </a:bodyPr>
          <a:lstStyle>
            <a:lvl1pPr marL="0" indent="0">
              <a:lnSpc>
                <a:spcPct val="80000"/>
              </a:lnSpc>
              <a:spcBef>
                <a:spcPts val="0"/>
              </a:spcBef>
              <a:buNone/>
              <a:defRPr sz="7200" cap="all" spc="-100" baseline="0">
                <a:solidFill>
                  <a:schemeClr val="accent5"/>
                </a:solidFill>
                <a:latin typeface="+mj-lt"/>
              </a:defRPr>
            </a:lvl1pPr>
            <a:lvl2pPr marL="457200" indent="0">
              <a:lnSpc>
                <a:spcPct val="80000"/>
              </a:lnSpc>
              <a:buNone/>
              <a:defRPr sz="7200" cap="all" baseline="0">
                <a:solidFill>
                  <a:schemeClr val="bg1"/>
                </a:solidFill>
                <a:latin typeface="+mj-lt"/>
              </a:defRPr>
            </a:lvl2pPr>
            <a:lvl3pPr marL="914400" indent="0">
              <a:lnSpc>
                <a:spcPct val="80000"/>
              </a:lnSpc>
              <a:buNone/>
              <a:defRPr sz="7200" cap="all" baseline="0">
                <a:solidFill>
                  <a:schemeClr val="bg1"/>
                </a:solidFill>
                <a:latin typeface="+mj-lt"/>
              </a:defRPr>
            </a:lvl3pPr>
            <a:lvl4pPr marL="1371600" indent="0">
              <a:lnSpc>
                <a:spcPct val="80000"/>
              </a:lnSpc>
              <a:buNone/>
              <a:defRPr sz="6600" cap="all" baseline="0">
                <a:solidFill>
                  <a:schemeClr val="bg1"/>
                </a:solidFill>
                <a:latin typeface="+mj-lt"/>
              </a:defRPr>
            </a:lvl4pPr>
            <a:lvl5pPr marL="1828800" indent="0">
              <a:lnSpc>
                <a:spcPct val="80000"/>
              </a:lnSpc>
              <a:buNone/>
              <a:defRPr sz="6600" cap="all" baseline="0">
                <a:solidFill>
                  <a:schemeClr val="bg1"/>
                </a:solidFill>
                <a:latin typeface="+mj-lt"/>
              </a:defRPr>
            </a:lvl5pPr>
          </a:lstStyle>
          <a:p>
            <a:pPr lvl="0"/>
            <a:r>
              <a:rPr lang="en-US" dirty="0"/>
              <a:t>Click to edit statement</a:t>
            </a:r>
          </a:p>
        </p:txBody>
      </p:sp>
      <p:cxnSp>
        <p:nvCxnSpPr>
          <p:cNvPr id="9" name="Straight Connector 8">
            <a:extLst>
              <a:ext uri="{FF2B5EF4-FFF2-40B4-BE49-F238E27FC236}">
                <a16:creationId xmlns:a16="http://schemas.microsoft.com/office/drawing/2014/main" id="{E9C1887E-643E-BB68-F557-E1EAB0A0A644}"/>
              </a:ext>
              <a:ext uri="{C183D7F6-B498-43B3-948B-1728B52AA6E4}">
                <adec:decorative xmlns:adec="http://schemas.microsoft.com/office/drawing/2017/decorative" val="1"/>
              </a:ext>
            </a:extLst>
          </p:cNvPr>
          <p:cNvCxnSpPr>
            <a:cxnSpLocks/>
          </p:cNvCxnSpPr>
          <p:nvPr/>
        </p:nvCxnSpPr>
        <p:spPr>
          <a:xfrm flipH="1">
            <a:off x="926297" y="6172200"/>
            <a:ext cx="10326757" cy="0"/>
          </a:xfrm>
          <a:prstGeom prst="line">
            <a:avLst/>
          </a:prstGeom>
          <a:ln w="12700">
            <a:solidFill>
              <a:schemeClr val="tx2">
                <a:alpha val="47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1" y="6029270"/>
            <a:ext cx="1907799" cy="365125"/>
          </a:xfrm>
          <a:solidFill>
            <a:schemeClr val="accent5">
              <a:lumMod val="40000"/>
              <a:lumOff val="60000"/>
            </a:schemeClr>
          </a:solidFill>
        </p:spPr>
        <p:txBody>
          <a:bodyPr/>
          <a:lstStyle>
            <a:lvl1pPr>
              <a:defRPr b="0" spc="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134599" y="6029271"/>
            <a:ext cx="1098141" cy="365125"/>
          </a:xfrm>
          <a:solidFill>
            <a:schemeClr val="accent5">
              <a:lumMod val="40000"/>
              <a:lumOff val="60000"/>
            </a:schemeClr>
          </a:solidFill>
        </p:spPr>
        <p:txBody>
          <a:bodyPr/>
          <a:lstStyle>
            <a:lvl1pPr>
              <a:defRPr>
                <a:solidFill>
                  <a:schemeClr val="tx2"/>
                </a:solidFill>
              </a:defRPr>
            </a:lvl1pPr>
          </a:lstStyle>
          <a:p>
            <a:fld id="{F4C780C6-F0FD-455F-A2B8-0A9691723AFF}"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2741" y="6029271"/>
            <a:ext cx="429372" cy="365125"/>
          </a:xfrm>
          <a:solidFill>
            <a:schemeClr val="accent5">
              <a:lumMod val="40000"/>
              <a:lumOff val="60000"/>
            </a:schemeClr>
          </a:solidFill>
        </p:spPr>
        <p:txBody>
          <a:bodyPr/>
          <a:lstStyle>
            <a:lvl1pPr>
              <a:defRPr>
                <a:solidFill>
                  <a:schemeClr val="tx2"/>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1088850218"/>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obj" preserve="1">
  <p:cSld name="Content 3">
    <p:spTree>
      <p:nvGrpSpPr>
        <p:cNvPr id="1" name=""/>
        <p:cNvGrpSpPr/>
        <p:nvPr/>
      </p:nvGrpSpPr>
      <p:grpSpPr>
        <a:xfrm>
          <a:off x="0" y="0"/>
          <a:ext cx="0" cy="0"/>
          <a:chOff x="0" y="0"/>
          <a:chExt cx="0" cy="0"/>
        </a:xfrm>
      </p:grpSpPr>
      <p:pic>
        <p:nvPicPr>
          <p:cNvPr id="7" name="Picture 6" descr="A close up of a colorful object&#10;&#10;AI-generated content may be incorrect.">
            <a:extLst>
              <a:ext uri="{FF2B5EF4-FFF2-40B4-BE49-F238E27FC236}">
                <a16:creationId xmlns:a16="http://schemas.microsoft.com/office/drawing/2014/main" id="{B193FB30-082C-50CD-EEC9-7D410FFB62CF}"/>
              </a:ext>
            </a:extLst>
          </p:cNvPr>
          <p:cNvPicPr>
            <a:picLocks noChangeAspect="1"/>
          </p:cNvPicPr>
          <p:nvPr userDrawn="1"/>
        </p:nvPicPr>
        <p:blipFill>
          <a:blip r:embed="rId2">
            <a:extLst>
              <a:ext uri="{28A0092B-C50C-407E-A947-70E740481C1C}">
                <a14:useLocalDpi xmlns:a14="http://schemas.microsoft.com/office/drawing/2010/main" val="0"/>
              </a:ext>
            </a:extLst>
          </a:blip>
          <a:srcRect l="-38257" t="5088" r="86" b="21926"/>
          <a:stretch>
            <a:fillRect/>
          </a:stretch>
        </p:blipFill>
        <p:spPr>
          <a:xfrm flipH="1">
            <a:off x="0" y="0"/>
            <a:ext cx="12192000" cy="6855178"/>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404380" y="1276990"/>
            <a:ext cx="5385079" cy="985658"/>
          </a:xfrm>
        </p:spPr>
        <p:txBody>
          <a:bodyPr anchor="b"/>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32393" y="214858"/>
            <a:ext cx="2726376"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4412904" y="214858"/>
            <a:ext cx="2514600" cy="338328"/>
          </a:xfrm>
        </p:spPr>
        <p:txBody>
          <a:bodyPr/>
          <a:lstStyle>
            <a:lvl1pPr>
              <a:defRPr>
                <a:solidFill>
                  <a:schemeClr val="tx1"/>
                </a:solidFill>
              </a:defRPr>
            </a:lvl1pPr>
          </a:lstStyle>
          <a:p>
            <a:fld id="{44BE14B8-5058-4271-B378-2217DE83796E}" type="datetime1">
              <a:rPr lang="en-US" smtClean="0"/>
              <a:pPr/>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82980" y="214858"/>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412904" y="2471736"/>
            <a:ext cx="5385079" cy="349312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46693"/>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pic>
        <p:nvPicPr>
          <p:cNvPr id="23" name="Picture 22" descr="A purple and black background&#10;&#10;AI-generated content may be incorrect.">
            <a:extLst>
              <a:ext uri="{FF2B5EF4-FFF2-40B4-BE49-F238E27FC236}">
                <a16:creationId xmlns:a16="http://schemas.microsoft.com/office/drawing/2014/main" id="{518E8C82-2B1B-76C7-A67D-099AEEEAD0DA}"/>
              </a:ext>
            </a:extLst>
          </p:cNvPr>
          <p:cNvPicPr>
            <a:picLocks noChangeAspect="1"/>
          </p:cNvPicPr>
          <p:nvPr userDrawn="1"/>
        </p:nvPicPr>
        <p:blipFill>
          <a:blip r:embed="rId2">
            <a:extLst>
              <a:ext uri="{28A0092B-C50C-407E-A947-70E740481C1C}">
                <a14:useLocalDpi xmlns:a14="http://schemas.microsoft.com/office/drawing/2010/main" val="0"/>
              </a:ext>
            </a:extLst>
          </a:blip>
          <a:srcRect l="11509"/>
          <a:stretch>
            <a:fillRect/>
          </a:stretch>
        </p:blipFill>
        <p:spPr>
          <a:xfrm>
            <a:off x="6324601" y="1"/>
            <a:ext cx="5881254" cy="685800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18851" y="1276990"/>
            <a:ext cx="5378267" cy="985658"/>
          </a:xfrm>
        </p:spPr>
        <p:txBody>
          <a:bodyPr anchor="b"/>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32393" y="214858"/>
            <a:ext cx="2726376"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8801100" y="214858"/>
            <a:ext cx="1941840" cy="338328"/>
          </a:xfrm>
        </p:spPr>
        <p:txBody>
          <a:bodyPr/>
          <a:lstStyle>
            <a:lvl1pPr>
              <a:defRPr>
                <a:solidFill>
                  <a:schemeClr val="tx1"/>
                </a:solidFill>
              </a:defRPr>
            </a:lvl1pPr>
          </a:lstStyle>
          <a:p>
            <a:fld id="{44BE14B8-5058-4271-B378-2217DE83796E}" type="datetime1">
              <a:rPr lang="en-US" smtClean="0"/>
              <a:pPr/>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90295" y="214858"/>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7477" y="2471736"/>
            <a:ext cx="5378268" cy="366273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835805"/>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pic>
        <p:nvPicPr>
          <p:cNvPr id="3" name="Picture 2" descr="A red and purple light&#10;&#10;AI-generated content may be incorrect.">
            <a:extLst>
              <a:ext uri="{FF2B5EF4-FFF2-40B4-BE49-F238E27FC236}">
                <a16:creationId xmlns:a16="http://schemas.microsoft.com/office/drawing/2014/main" id="{A9C84165-A857-83C5-C6BE-C4EB68C90637}"/>
              </a:ext>
            </a:extLst>
          </p:cNvPr>
          <p:cNvPicPr>
            <a:picLocks noChangeAspect="1"/>
          </p:cNvPicPr>
          <p:nvPr userDrawn="1"/>
        </p:nvPicPr>
        <p:blipFill>
          <a:blip r:embed="rId2">
            <a:extLst>
              <a:ext uri="{28A0092B-C50C-407E-A947-70E740481C1C}">
                <a14:useLocalDpi xmlns:a14="http://schemas.microsoft.com/office/drawing/2010/main" val="0"/>
              </a:ext>
            </a:extLst>
          </a:blip>
          <a:srcRect t="29759"/>
          <a:stretch>
            <a:fillRect/>
          </a:stretch>
        </p:blipFill>
        <p:spPr>
          <a:xfrm flipH="1">
            <a:off x="0" y="2040834"/>
            <a:ext cx="12192000" cy="4817165"/>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47800" y="1946412"/>
            <a:ext cx="2971800" cy="3192118"/>
          </a:xfrm>
        </p:spPr>
        <p:txBody>
          <a:bodyPr anchor="t">
            <a:normAutofit/>
          </a:bodyPr>
          <a:lstStyle>
            <a:lvl1pPr>
              <a:defRPr sz="30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32393" y="214858"/>
            <a:ext cx="2726376"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4838700" y="214858"/>
            <a:ext cx="2452852" cy="338328"/>
          </a:xfrm>
        </p:spPr>
        <p:txBody>
          <a:bodyPr/>
          <a:lstStyle>
            <a:lvl1pPr>
              <a:defRPr>
                <a:solidFill>
                  <a:schemeClr val="tx1"/>
                </a:solidFill>
              </a:defRPr>
            </a:lvl1pPr>
          </a:lstStyle>
          <a:p>
            <a:fld id="{28C06331-6E41-42DD-926E-C670E485C891}" type="datetime1">
              <a:rPr lang="en-US" smtClean="0"/>
              <a:pPr/>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82980" y="214858"/>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4838700" y="1946413"/>
            <a:ext cx="5189220" cy="3192118"/>
          </a:xfrm>
        </p:spPr>
        <p:txBody>
          <a:bodyPr vert="horz" lIns="91440" tIns="45720" rIns="91440" bIns="45720"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325505"/>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Content 6">
    <p:bg>
      <p:bgPr>
        <a:solidFill>
          <a:srgbClr val="09090C"/>
        </a:solidFill>
        <a:effectLst/>
      </p:bgPr>
    </p:bg>
    <p:spTree>
      <p:nvGrpSpPr>
        <p:cNvPr id="1" name=""/>
        <p:cNvGrpSpPr/>
        <p:nvPr/>
      </p:nvGrpSpPr>
      <p:grpSpPr>
        <a:xfrm>
          <a:off x="0" y="0"/>
          <a:ext cx="0" cy="0"/>
          <a:chOff x="0" y="0"/>
          <a:chExt cx="0" cy="0"/>
        </a:xfrm>
      </p:grpSpPr>
      <p:pic>
        <p:nvPicPr>
          <p:cNvPr id="9" name="Picture 8" descr="A black background with a purple and orange light&#10;&#10;AI-generated content may be incorrect.">
            <a:extLst>
              <a:ext uri="{FF2B5EF4-FFF2-40B4-BE49-F238E27FC236}">
                <a16:creationId xmlns:a16="http://schemas.microsoft.com/office/drawing/2014/main" id="{E41EB56E-DF88-E5AB-35AF-891395DCDB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4406900"/>
            <a:ext cx="9144000" cy="245110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66899" y="1886712"/>
            <a:ext cx="3507989" cy="3233928"/>
          </a:xfrm>
        </p:spPr>
        <p:txBody>
          <a:bodyPr anchor="t">
            <a:normAutofit/>
          </a:bodyPr>
          <a:lstStyle>
            <a:lvl1pPr>
              <a:defRPr sz="320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19100" y="208394"/>
            <a:ext cx="2532118"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5867400" y="208394"/>
            <a:ext cx="2017548" cy="338328"/>
          </a:xfrm>
        </p:spPr>
        <p:txBody>
          <a:bodyPr/>
          <a:lstStyle>
            <a:lvl1pPr>
              <a:defRPr>
                <a:solidFill>
                  <a:schemeClr val="tx1"/>
                </a:solidFill>
              </a:defRPr>
            </a:lvl1pPr>
          </a:lstStyle>
          <a:p>
            <a:fld id="{06CB2F34-49A1-4C07-91D5-90BE967306D3}" type="datetime1">
              <a:rPr lang="en-US" smtClean="0"/>
              <a:pPr/>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96588" y="208394"/>
            <a:ext cx="553156"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867401" y="1886712"/>
            <a:ext cx="4495800" cy="3233928"/>
          </a:xfrm>
        </p:spPr>
        <p:txBody>
          <a:bodyPr vert="horz" lIns="91440" tIns="45720" rIns="9144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2371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66898" y="1828800"/>
            <a:ext cx="8496302" cy="1010093"/>
          </a:xfrm>
        </p:spPr>
        <p:txBody>
          <a:bodyPr anchor="b">
            <a:normAutofit/>
          </a:bodyPr>
          <a:lstStyle>
            <a:lvl1pPr>
              <a:defRPr sz="30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30B0CD9-4253-4E22-9BCD-0DF67297DF8E}" type="datetime1">
              <a:rPr lang="en-US" smtClean="0"/>
              <a:pPr/>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1866900" y="3168292"/>
            <a:ext cx="8496300" cy="2625406"/>
          </a:xfrm>
        </p:spPr>
        <p:txBody>
          <a:bodyPr vert="horz" lIns="91440" tIns="45720" rIns="91440" bIns="45720"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4794732"/>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2393" y="1126457"/>
            <a:ext cx="3667167" cy="2889283"/>
          </a:xfrm>
        </p:spPr>
        <p:txBody>
          <a:bodyPr vert="horz" lIns="91440" tIns="45720" rIns="91440" bIns="45720" rtlCol="0" anchor="t">
            <a:normAutofit/>
          </a:bodyPr>
          <a:lstStyle>
            <a:lvl1pPr>
              <a:defRPr lang="en-US" dirty="0"/>
            </a:lvl1pPr>
          </a:lstStyle>
          <a:p>
            <a:pPr lvl="0"/>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32393" y="214858"/>
            <a:ext cx="2726376" cy="338328"/>
          </a:xfrm>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4857677" y="214858"/>
            <a:ext cx="1522740" cy="338328"/>
          </a:xfrm>
        </p:spPr>
        <p:txBody>
          <a:bodyPr/>
          <a:lstStyle/>
          <a:p>
            <a:fld id="{81C379B3-3585-4FAF-BD63-57B9BB47E12C}" type="datetime1">
              <a:rPr lang="en-US" smtClean="0"/>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91258" y="214858"/>
            <a:ext cx="555948"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57677" y="1126457"/>
            <a:ext cx="5848423" cy="51219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100822"/>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2393" y="1126457"/>
            <a:ext cx="2920407" cy="2889283"/>
          </a:xfrm>
        </p:spPr>
        <p:txBody>
          <a:bodyPr vert="horz" lIns="91440" tIns="45720" rIns="91440" bIns="45720" rtlCol="0" anchor="t">
            <a:normAutofit/>
          </a:bodyPr>
          <a:lstStyle>
            <a:lvl1pPr>
              <a:defRPr lang="en-US" dirty="0"/>
            </a:lvl1pPr>
          </a:lstStyle>
          <a:p>
            <a:pPr lvl="0"/>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32393" y="214858"/>
            <a:ext cx="2726376" cy="338328"/>
          </a:xfrm>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4055522" y="214858"/>
            <a:ext cx="1811877" cy="338328"/>
          </a:xfrm>
        </p:spPr>
        <p:txBody>
          <a:bodyPr/>
          <a:lstStyle/>
          <a:p>
            <a:fld id="{81C379B3-3585-4FAF-BD63-57B9BB47E12C}" type="datetime1">
              <a:rPr lang="en-US" smtClean="0"/>
              <a:t>1/24/2026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91258" y="214858"/>
            <a:ext cx="555948"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055523" y="1126457"/>
            <a:ext cx="7503203" cy="51219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5991846"/>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8436" y="1115568"/>
            <a:ext cx="2505264" cy="1624122"/>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29768" y="219456"/>
            <a:ext cx="2684048" cy="338328"/>
          </a:xfrm>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374064" y="215823"/>
            <a:ext cx="1485900" cy="338328"/>
          </a:xfrm>
        </p:spPr>
        <p:txBody>
          <a:bodyPr/>
          <a:lstStyle>
            <a:lvl1pPr>
              <a:defRPr>
                <a:solidFill>
                  <a:schemeClr val="tx1"/>
                </a:solidFill>
                <a:effectLst/>
              </a:defRPr>
            </a:lvl1pPr>
          </a:lstStyle>
          <a:p>
            <a:fld id="{14EE7FE5-A250-423F-B9E1-3EE5D07A8055}"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8242" y="215823"/>
            <a:ext cx="549272" cy="338328"/>
          </a:xfrm>
        </p:spPr>
        <p:txBody>
          <a:bodyPr/>
          <a:lstStyle/>
          <a:p>
            <a:fld id="{8E274F5D-21DC-40EF-8DBA-AB9BB119E939}"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8436" y="3028523"/>
            <a:ext cx="2505264" cy="3410378"/>
          </a:xfrm>
        </p:spPr>
        <p:txBody>
          <a:bodyPr vert="horz" lIns="91440" tIns="45720" rIns="91440" bIns="45720" rtlCol="0" anchor="b">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DB2531DA-E07E-34C2-010B-27DB8B004926}"/>
              </a:ext>
            </a:extLst>
          </p:cNvPr>
          <p:cNvSpPr>
            <a:spLocks noGrp="1"/>
          </p:cNvSpPr>
          <p:nvPr>
            <p:ph type="pic" sz="quarter" idx="15" hasCustomPrompt="1"/>
          </p:nvPr>
        </p:nvSpPr>
        <p:spPr>
          <a:xfrm>
            <a:off x="3374064" y="1181100"/>
            <a:ext cx="8817936" cy="5676900"/>
          </a:xfrm>
          <a:blipFill>
            <a:blip r:embed="rId2">
              <a:alphaModFix amt="65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68222621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815467" y="1115568"/>
            <a:ext cx="2505264" cy="1624122"/>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29768" y="219456"/>
            <a:ext cx="2684048" cy="338328"/>
          </a:xfrm>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815467" y="215823"/>
            <a:ext cx="1899259" cy="338328"/>
          </a:xfrm>
        </p:spPr>
        <p:txBody>
          <a:bodyPr/>
          <a:lstStyle>
            <a:lvl1pPr>
              <a:defRPr>
                <a:solidFill>
                  <a:schemeClr val="tx1"/>
                </a:solidFill>
                <a:effectLst/>
              </a:defRPr>
            </a:lvl1pPr>
          </a:lstStyle>
          <a:p>
            <a:fld id="{14EE7FE5-A250-423F-B9E1-3EE5D07A8055}"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6650" y="215823"/>
            <a:ext cx="538545" cy="338328"/>
          </a:xfrm>
        </p:spPr>
        <p:txBody>
          <a:bodyPr/>
          <a:lstStyle/>
          <a:p>
            <a:fld id="{8E274F5D-21DC-40EF-8DBA-AB9BB119E939}" type="slidenum">
              <a:rPr lang="en-US" smtClean="0"/>
              <a:t>‹#›</a:t>
            </a:fld>
            <a:endParaRPr lang="en-US"/>
          </a:p>
        </p:txBody>
      </p:sp>
      <p:sp>
        <p:nvSpPr>
          <p:cNvPr id="9" name="Picture Placeholder 8">
            <a:extLst>
              <a:ext uri="{FF2B5EF4-FFF2-40B4-BE49-F238E27FC236}">
                <a16:creationId xmlns:a16="http://schemas.microsoft.com/office/drawing/2014/main" id="{DB2531DA-E07E-34C2-010B-27DB8B004926}"/>
              </a:ext>
            </a:extLst>
          </p:cNvPr>
          <p:cNvSpPr>
            <a:spLocks noGrp="1"/>
          </p:cNvSpPr>
          <p:nvPr>
            <p:ph type="pic" sz="quarter" idx="15" hasCustomPrompt="1"/>
          </p:nvPr>
        </p:nvSpPr>
        <p:spPr>
          <a:xfrm>
            <a:off x="-1" y="1181100"/>
            <a:ext cx="8356833" cy="5676900"/>
          </a:xfrm>
          <a:blipFill>
            <a:blip r:embed="rId2">
              <a:alphaModFix amt="65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815467" y="3646713"/>
            <a:ext cx="2505264" cy="2728687"/>
          </a:xfrm>
        </p:spPr>
        <p:txBody>
          <a:bodyPr vert="horz" lIns="91440" tIns="45720" rIns="91440" bIns="45720" rtlCol="0" anchor="b">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5240507"/>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0" y="1115568"/>
            <a:ext cx="4000500" cy="1352516"/>
          </a:xfrm>
        </p:spPr>
        <p:txBody>
          <a:bodyPr anchor="t">
            <a:normAutofit/>
          </a:bodyPr>
          <a:lstStyle>
            <a:lvl1pPr>
              <a:defRPr sz="3000"/>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19100" y="219456"/>
            <a:ext cx="2727930"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847899" y="219456"/>
            <a:ext cx="1747774" cy="338328"/>
          </a:xfrm>
        </p:spPr>
        <p:txBody>
          <a:bodyPr/>
          <a:lstStyle/>
          <a:p>
            <a:fld id="{48B2456C-66BE-435E-8059-3A9CD55F29F9}" type="datetime1">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3948" y="216280"/>
            <a:ext cx="551113"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847899" y="1104900"/>
            <a:ext cx="6925002" cy="1352516"/>
          </a:xfrm>
        </p:spPr>
        <p:txBody>
          <a:bodyPr>
            <a:normAutofit/>
          </a:bodyPr>
          <a:lstStyle>
            <a:lvl1pPr marL="285750" indent="-285750">
              <a:buFont typeface="Arial" panose="020B0604020202020204" pitchFamily="34" charset="0"/>
              <a:buNone/>
              <a:defRPr sz="1400"/>
            </a:lvl1pPr>
            <a:lvl2pPr marL="514350" indent="-285750">
              <a:buFont typeface="Arial" panose="020B0604020202020204" pitchFamily="34" charset="0"/>
              <a:buNone/>
              <a:defRPr sz="1400"/>
            </a:lvl2pPr>
            <a:lvl3pPr marL="742950" indent="-285750">
              <a:buFont typeface="Arial" panose="020B0604020202020204" pitchFamily="34" charset="0"/>
              <a:buNone/>
              <a:defRPr sz="1400"/>
            </a:lvl3pPr>
            <a:lvl4pPr marL="857250" indent="-171450">
              <a:buFont typeface="Arial" panose="020B0604020202020204" pitchFamily="34" charset="0"/>
              <a:buNone/>
              <a:defRPr sz="1400"/>
            </a:lvl4pPr>
            <a:lvl5pPr marL="1085850" indent="-17145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C346877B-7C99-D26C-DFEC-72A4289A8FAC}"/>
              </a:ext>
            </a:extLst>
          </p:cNvPr>
          <p:cNvSpPr>
            <a:spLocks noGrp="1"/>
          </p:cNvSpPr>
          <p:nvPr>
            <p:ph type="pic" sz="quarter" idx="15" hasCustomPrompt="1"/>
          </p:nvPr>
        </p:nvSpPr>
        <p:spPr>
          <a:xfrm>
            <a:off x="0" y="2938509"/>
            <a:ext cx="12192000" cy="3919491"/>
          </a:xfrm>
          <a:blipFill>
            <a:blip r:embed="rId2" cstate="email">
              <a:alphaModFix amt="65000"/>
              <a:extLst>
                <a:ext uri="{28A0092B-C50C-407E-A947-70E740481C1C}">
                  <a14:useLocalDpi xmlns:a14="http://schemas.microsoft.com/office/drawing/2010/main"/>
                </a:ext>
              </a:extLst>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4242368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52C017-FC5C-A7A2-BA15-6C113717C33C}"/>
              </a:ext>
              <a:ext uri="{C183D7F6-B498-43B3-948B-1728B52AA6E4}">
                <adec:decorative xmlns:adec="http://schemas.microsoft.com/office/drawing/2017/decorative" val="1"/>
              </a:ext>
            </a:extLst>
          </p:cNvPr>
          <p:cNvSpPr/>
          <p:nvPr/>
        </p:nvSpPr>
        <p:spPr>
          <a:xfrm>
            <a:off x="0" y="0"/>
            <a:ext cx="12191999" cy="6858001"/>
          </a:xfrm>
          <a:prstGeom prst="rect">
            <a:avLst/>
          </a:prstGeom>
          <a:solidFill>
            <a:schemeClr val="accent3">
              <a:lumMod val="60000"/>
              <a:lumOff val="4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8" name="Rectangle 7">
            <a:extLst>
              <a:ext uri="{FF2B5EF4-FFF2-40B4-BE49-F238E27FC236}">
                <a16:creationId xmlns:a16="http://schemas.microsoft.com/office/drawing/2014/main" id="{358D5F78-0179-D9C3-74D3-62CE152FFECE}"/>
              </a:ext>
              <a:ext uri="{C183D7F6-B498-43B3-948B-1728B52AA6E4}">
                <adec:decorative xmlns:adec="http://schemas.microsoft.com/office/drawing/2017/decorative" val="1"/>
              </a:ext>
            </a:extLst>
          </p:cNvPr>
          <p:cNvSpPr/>
          <p:nvPr/>
        </p:nvSpPr>
        <p:spPr>
          <a:xfrm>
            <a:off x="1" y="2"/>
            <a:ext cx="8763000" cy="5038338"/>
          </a:xfrm>
          <a:prstGeom prst="rect">
            <a:avLst/>
          </a:prstGeom>
          <a:solidFill>
            <a:schemeClr val="accent3">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ABB386FE-4A21-B72A-BB2B-D4FDFDC3ECA5}"/>
              </a:ext>
              <a:ext uri="{C183D7F6-B498-43B3-948B-1728B52AA6E4}">
                <adec:decorative xmlns:adec="http://schemas.microsoft.com/office/drawing/2017/decorative" val="1"/>
              </a:ext>
            </a:extLst>
          </p:cNvPr>
          <p:cNvCxnSpPr>
            <a:cxnSpLocks/>
          </p:cNvCxnSpPr>
          <p:nvPr/>
        </p:nvCxnSpPr>
        <p:spPr>
          <a:xfrm flipH="1">
            <a:off x="722427" y="6212437"/>
            <a:ext cx="10808612" cy="0"/>
          </a:xfrm>
          <a:prstGeom prst="line">
            <a:avLst/>
          </a:prstGeom>
          <a:ln w="12700">
            <a:solidFill>
              <a:schemeClr val="accent5">
                <a:alpha val="45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4813FB1-9165-4DD7-C4C2-EAFC20602DB8}"/>
              </a:ext>
            </a:extLst>
          </p:cNvPr>
          <p:cNvSpPr>
            <a:spLocks noGrp="1"/>
          </p:cNvSpPr>
          <p:nvPr>
            <p:ph type="title" hasCustomPrompt="1"/>
          </p:nvPr>
        </p:nvSpPr>
        <p:spPr>
          <a:xfrm>
            <a:off x="4114800" y="5410203"/>
            <a:ext cx="7543800" cy="372746"/>
          </a:xfrm>
          <a:noFill/>
        </p:spPr>
        <p:txBody>
          <a:bodyPr tIns="91440" bIns="91440" anchor="ctr">
            <a:normAutofit/>
          </a:bodyPr>
          <a:lstStyle>
            <a:lvl1pPr algn="r">
              <a:defRPr sz="2000">
                <a:solidFill>
                  <a:schemeClr val="accent1"/>
                </a:solidFill>
              </a:defRPr>
            </a:lvl1pPr>
          </a:lstStyle>
          <a:p>
            <a:r>
              <a:rPr lang="en-US" dirty="0"/>
              <a:t>Quote Author</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603504" y="725556"/>
            <a:ext cx="8845296" cy="3656168"/>
          </a:xfrm>
        </p:spPr>
        <p:txBody>
          <a:bodyPr>
            <a:normAutofit/>
          </a:bodyPr>
          <a:lstStyle>
            <a:lvl1pPr marL="228600" indent="-228600">
              <a:lnSpc>
                <a:spcPct val="85000"/>
              </a:lnSpc>
              <a:spcBef>
                <a:spcPts val="0"/>
              </a:spcBef>
              <a:buNone/>
              <a:defRPr sz="5800" b="0" cap="all" spc="0" baseline="0">
                <a:solidFill>
                  <a:schemeClr val="accent5"/>
                </a:solidFill>
                <a:latin typeface="+mj-lt"/>
              </a:defRPr>
            </a:lvl1pPr>
          </a:lstStyle>
          <a:p>
            <a:pPr lvl="0"/>
            <a:r>
              <a:rPr lang="en-US" dirty="0"/>
              <a:t>Click to edit quote</a:t>
            </a:r>
          </a:p>
        </p:txBody>
      </p:sp>
      <p:sp>
        <p:nvSpPr>
          <p:cNvPr id="10" name="Footer Placeholder 9">
            <a:extLst>
              <a:ext uri="{FF2B5EF4-FFF2-40B4-BE49-F238E27FC236}">
                <a16:creationId xmlns:a16="http://schemas.microsoft.com/office/drawing/2014/main" id="{94F49A81-8721-B846-5567-52769C04D66C}"/>
              </a:ext>
            </a:extLst>
          </p:cNvPr>
          <p:cNvSpPr>
            <a:spLocks noGrp="1"/>
          </p:cNvSpPr>
          <p:nvPr>
            <p:ph type="ftr" sz="quarter" idx="11"/>
          </p:nvPr>
        </p:nvSpPr>
        <p:spPr>
          <a:xfrm>
            <a:off x="605430" y="6029868"/>
            <a:ext cx="1911096" cy="365125"/>
          </a:xfrm>
          <a:solidFill>
            <a:schemeClr val="accent3">
              <a:lumMod val="60000"/>
              <a:lumOff val="40000"/>
            </a:schemeClr>
          </a:solidFill>
        </p:spPr>
        <p:txBody>
          <a:bodyPr/>
          <a:lstStyle>
            <a:lvl1pPr>
              <a:defRPr b="0">
                <a:solidFill>
                  <a:schemeClr val="accent5"/>
                </a:solidFill>
                <a:latin typeface="+mn-lt"/>
              </a:defRPr>
            </a:lvl1pPr>
          </a:lstStyle>
          <a:p>
            <a:r>
              <a:rPr lang="en-US"/>
              <a:t>Sample Footer Text</a:t>
            </a:r>
          </a:p>
        </p:txBody>
      </p:sp>
      <p:sp>
        <p:nvSpPr>
          <p:cNvPr id="9" name="Date Placeholder 8">
            <a:extLst>
              <a:ext uri="{FF2B5EF4-FFF2-40B4-BE49-F238E27FC236}">
                <a16:creationId xmlns:a16="http://schemas.microsoft.com/office/drawing/2014/main" id="{FB3E54B7-FFB1-7BFC-0189-A17360728C52}"/>
              </a:ext>
            </a:extLst>
          </p:cNvPr>
          <p:cNvSpPr>
            <a:spLocks noGrp="1"/>
          </p:cNvSpPr>
          <p:nvPr>
            <p:ph type="dt" sz="half" idx="10"/>
          </p:nvPr>
        </p:nvSpPr>
        <p:spPr>
          <a:xfrm>
            <a:off x="9802368" y="6029868"/>
            <a:ext cx="1435608" cy="365125"/>
          </a:xfrm>
          <a:solidFill>
            <a:schemeClr val="accent3">
              <a:lumMod val="60000"/>
              <a:lumOff val="40000"/>
            </a:schemeClr>
          </a:solidFill>
        </p:spPr>
        <p:txBody>
          <a:bodyPr/>
          <a:lstStyle>
            <a:lvl1pPr>
              <a:defRPr b="0">
                <a:solidFill>
                  <a:schemeClr val="accent5"/>
                </a:solidFill>
                <a:latin typeface="+mn-lt"/>
              </a:defRPr>
            </a:lvl1pPr>
          </a:lstStyle>
          <a:p>
            <a:fld id="{D348C769-7AB4-4647-BD58-CC3E9CA66889}" type="datetime1">
              <a:rPr lang="en-US" smtClean="0"/>
              <a:t>1/24/2026</a:t>
            </a:fld>
            <a:endParaRPr lang="en-US"/>
          </a:p>
        </p:txBody>
      </p:sp>
      <p:sp>
        <p:nvSpPr>
          <p:cNvPr id="11" name="Slide Number Placeholder 10">
            <a:extLst>
              <a:ext uri="{FF2B5EF4-FFF2-40B4-BE49-F238E27FC236}">
                <a16:creationId xmlns:a16="http://schemas.microsoft.com/office/drawing/2014/main" id="{D1DF2706-0EDF-0D3B-C01B-613E7D1BB6CC}"/>
              </a:ext>
            </a:extLst>
          </p:cNvPr>
          <p:cNvSpPr>
            <a:spLocks noGrp="1"/>
          </p:cNvSpPr>
          <p:nvPr>
            <p:ph type="sldNum" sz="quarter" idx="12"/>
          </p:nvPr>
        </p:nvSpPr>
        <p:spPr>
          <a:solidFill>
            <a:schemeClr val="accent3">
              <a:lumMod val="60000"/>
              <a:lumOff val="40000"/>
            </a:schemeClr>
          </a:solidFill>
        </p:spPr>
        <p:txBody>
          <a:bodyPr/>
          <a:lstStyle>
            <a:lvl1pPr>
              <a:defRPr b="0">
                <a:solidFill>
                  <a:schemeClr val="accent5"/>
                </a:solidFill>
                <a:latin typeface="+mn-lt"/>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205996136"/>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0" y="1115568"/>
            <a:ext cx="2514600" cy="2918919"/>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32393" y="214858"/>
            <a:ext cx="2514600" cy="338328"/>
          </a:xfrm>
        </p:spPr>
        <p:txBody>
          <a:bodyPr/>
          <a:lstStyle>
            <a:lvl1pPr>
              <a:defRPr>
                <a:solidFill>
                  <a:schemeClr val="tx1"/>
                </a:solidFill>
                <a:effectLst/>
              </a:defRPr>
            </a:lvl1pPr>
          </a:lstStyle>
          <a:p>
            <a:r>
              <a:rPr lang="en-US" dirty="0"/>
              <a:t>Sample Footer Text</a:t>
            </a:r>
          </a:p>
        </p:txBody>
      </p:sp>
      <p:sp>
        <p:nvSpPr>
          <p:cNvPr id="9" name="Picture Placeholder 8">
            <a:extLst>
              <a:ext uri="{FF2B5EF4-FFF2-40B4-BE49-F238E27FC236}">
                <a16:creationId xmlns:a16="http://schemas.microsoft.com/office/drawing/2014/main" id="{1EB6A322-B3CC-9AE7-DB63-8B433811BD63}"/>
              </a:ext>
            </a:extLst>
          </p:cNvPr>
          <p:cNvSpPr>
            <a:spLocks noGrp="1"/>
          </p:cNvSpPr>
          <p:nvPr>
            <p:ph type="pic" sz="quarter" idx="15" hasCustomPrompt="1"/>
          </p:nvPr>
        </p:nvSpPr>
        <p:spPr>
          <a:xfrm>
            <a:off x="3423747" y="0"/>
            <a:ext cx="8768253" cy="3985719"/>
          </a:xfrm>
          <a:blipFill>
            <a:blip r:embed="rId2" cstate="email">
              <a:alphaModFix amt="65000"/>
              <a:extLst>
                <a:ext uri="{28A0092B-C50C-407E-A947-70E740481C1C}">
                  <a14:useLocalDpi xmlns:a14="http://schemas.microsoft.com/office/drawing/2010/main"/>
                </a:ext>
              </a:extLst>
            </a:blip>
            <a:stretch>
              <a:fillRect/>
            </a:stretch>
          </a:blipFill>
        </p:spPr>
        <p:txBody>
          <a:bodyPr/>
          <a:lstStyle>
            <a:lvl1pPr>
              <a:defRPr/>
            </a:lvl1pPr>
          </a:lstStyle>
          <a:p>
            <a:r>
              <a:rPr lang="en-US" dirty="0"/>
              <a:t>   </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352800" y="4077628"/>
            <a:ext cx="1920240" cy="338328"/>
          </a:xfrm>
        </p:spPr>
        <p:txBody>
          <a:bodyPr/>
          <a:lstStyle/>
          <a:p>
            <a:fld id="{17409D93-5111-4952-AC4F-FA1AE909A4B8}"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1657" y="4077628"/>
            <a:ext cx="555948" cy="338328"/>
          </a:xfrm>
        </p:spPr>
        <p:txBody>
          <a:bodyPr/>
          <a:lstStyle>
            <a:lvl1pPr>
              <a:defRPr>
                <a:solidFill>
                  <a:schemeClr val="tx1"/>
                </a:solidFill>
                <a:effectLst/>
              </a:defRPr>
            </a:lvl1p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3352800" y="4423576"/>
            <a:ext cx="8420100" cy="1824824"/>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981709"/>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777906" y="1115568"/>
            <a:ext cx="3608254" cy="1389582"/>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29768" y="219456"/>
            <a:ext cx="2647915"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777905" y="219456"/>
            <a:ext cx="1586711" cy="338328"/>
          </a:xfrm>
        </p:spPr>
        <p:txBody>
          <a:bodyPr/>
          <a:lstStyle>
            <a:lvl1pPr>
              <a:defRPr>
                <a:solidFill>
                  <a:schemeClr val="tx1"/>
                </a:solidFill>
                <a:effectLst/>
              </a:defRPr>
            </a:lvl1pPr>
          </a:lstStyle>
          <a:p>
            <a:fld id="{990D2F5B-FA0B-4BE5-A43F-B1BC737359C6}" type="datetime1">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4" name="Picture Placeholder 3">
            <a:extLst>
              <a:ext uri="{FF2B5EF4-FFF2-40B4-BE49-F238E27FC236}">
                <a16:creationId xmlns:a16="http://schemas.microsoft.com/office/drawing/2014/main" id="{A63D2D48-CE58-FD80-93F7-B87C97B90403}"/>
              </a:ext>
            </a:extLst>
          </p:cNvPr>
          <p:cNvSpPr>
            <a:spLocks noGrp="1"/>
          </p:cNvSpPr>
          <p:nvPr>
            <p:ph type="pic" sz="quarter" idx="15" hasCustomPrompt="1"/>
          </p:nvPr>
        </p:nvSpPr>
        <p:spPr>
          <a:xfrm>
            <a:off x="0" y="1181100"/>
            <a:ext cx="7336219" cy="5676900"/>
          </a:xfrm>
          <a:blipFill>
            <a:blip r:embed="rId2">
              <a:alphaModFix amt="65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777904" y="2705100"/>
            <a:ext cx="3608255" cy="3733800"/>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8250772"/>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881339" y="1115568"/>
            <a:ext cx="5247577" cy="994131"/>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29768" y="219456"/>
            <a:ext cx="2933700" cy="338328"/>
          </a:xfrm>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896579" y="209088"/>
            <a:ext cx="1844044" cy="338328"/>
          </a:xfrm>
        </p:spPr>
        <p:txBody>
          <a:bodyPr/>
          <a:lstStyle>
            <a:lvl1pPr>
              <a:defRPr>
                <a:solidFill>
                  <a:schemeClr val="tx1"/>
                </a:solidFill>
                <a:effectLst/>
              </a:defRPr>
            </a:lvl1pPr>
          </a:lstStyle>
          <a:p>
            <a:fld id="{A43E10B2-AFF3-4A4A-BC83-5BB137C878CB}"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334185" y="209088"/>
            <a:ext cx="555948" cy="338328"/>
          </a:xfrm>
        </p:spPr>
        <p:txBody>
          <a:bodyPr/>
          <a:lstStyle/>
          <a:p>
            <a:fld id="{8E274F5D-21DC-40EF-8DBA-AB9BB119E939}" type="slidenum">
              <a:rPr lang="en-US" smtClean="0"/>
              <a:t>‹#›</a:t>
            </a:fld>
            <a:endParaRPr lang="en-US"/>
          </a:p>
        </p:txBody>
      </p:sp>
      <p:sp>
        <p:nvSpPr>
          <p:cNvPr id="4" name="Picture Placeholder 3">
            <a:extLst>
              <a:ext uri="{FF2B5EF4-FFF2-40B4-BE49-F238E27FC236}">
                <a16:creationId xmlns:a16="http://schemas.microsoft.com/office/drawing/2014/main" id="{F3BFBE8F-8803-50FD-04BC-3A247F9767CF}"/>
              </a:ext>
            </a:extLst>
          </p:cNvPr>
          <p:cNvSpPr>
            <a:spLocks noGrp="1"/>
          </p:cNvSpPr>
          <p:nvPr>
            <p:ph type="pic" sz="quarter" idx="15" hasCustomPrompt="1"/>
          </p:nvPr>
        </p:nvSpPr>
        <p:spPr>
          <a:xfrm>
            <a:off x="0" y="1181100"/>
            <a:ext cx="5247577" cy="5676900"/>
          </a:xfrm>
          <a:blipFill>
            <a:blip r:embed="rId2">
              <a:alphaModFix amt="65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5881339" y="2133600"/>
            <a:ext cx="5247577" cy="4114800"/>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7481570"/>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099" y="1115568"/>
            <a:ext cx="4643555" cy="1600200"/>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19100" y="205546"/>
            <a:ext cx="2478874"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867399" y="208604"/>
            <a:ext cx="2450799" cy="338328"/>
          </a:xfrm>
        </p:spPr>
        <p:txBody>
          <a:bodyPr/>
          <a:lstStyle>
            <a:lvl1pPr>
              <a:defRPr>
                <a:solidFill>
                  <a:schemeClr val="tx1"/>
                </a:solidFill>
                <a:effectLst/>
              </a:defRPr>
            </a:lvl1pPr>
          </a:lstStyle>
          <a:p>
            <a:fld id="{03D817FD-3A47-446D-9853-4CD5CA57130C}"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4" name="Picture Placeholder 3">
            <a:extLst>
              <a:ext uri="{FF2B5EF4-FFF2-40B4-BE49-F238E27FC236}">
                <a16:creationId xmlns:a16="http://schemas.microsoft.com/office/drawing/2014/main" id="{2A4BFBD2-FAF6-BBCA-8426-AB0631D8CFC3}"/>
              </a:ext>
            </a:extLst>
          </p:cNvPr>
          <p:cNvSpPr>
            <a:spLocks noGrp="1"/>
          </p:cNvSpPr>
          <p:nvPr>
            <p:ph type="pic" sz="quarter" idx="15" hasCustomPrompt="1"/>
          </p:nvPr>
        </p:nvSpPr>
        <p:spPr>
          <a:xfrm>
            <a:off x="5964766" y="1181100"/>
            <a:ext cx="5352086" cy="2615648"/>
          </a:xfrm>
          <a:blipFill>
            <a:blip r:embed="rId2" cstate="email">
              <a:alphaModFix amt="65000"/>
              <a:extLst>
                <a:ext uri="{28A0092B-C50C-407E-A947-70E740481C1C}">
                  <a14:useLocalDpi xmlns:a14="http://schemas.microsoft.com/office/drawing/2010/main"/>
                </a:ext>
              </a:extLst>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867398" y="4055164"/>
            <a:ext cx="5449453" cy="2193236"/>
          </a:xfrm>
        </p:spPr>
        <p:txBody>
          <a:bodyPr vert="horz" lIns="91440" tIns="45720" rIns="91440" bIns="45720" rtlCol="0" anchor="t">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4255601"/>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6057" y="1115568"/>
            <a:ext cx="3607670" cy="3170545"/>
          </a:xfrm>
        </p:spPr>
        <p:txBody>
          <a:bodyPr anchor="t">
            <a:normAutofit/>
          </a:bodyPr>
          <a:lstStyle>
            <a:lvl1pPr>
              <a:defRPr sz="3000"/>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29768" y="214858"/>
            <a:ext cx="2597106"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845909" y="214858"/>
            <a:ext cx="1586711" cy="338328"/>
          </a:xfrm>
        </p:spPr>
        <p:txBody>
          <a:bodyPr/>
          <a:lstStyle/>
          <a:p>
            <a:fld id="{C1935215-257D-4F50-AF56-70E3294947FA}" type="datetime1">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7610" y="214858"/>
            <a:ext cx="555948"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845909" y="1112672"/>
            <a:ext cx="6926991" cy="1967808"/>
          </a:xfrm>
        </p:spPr>
        <p:txBody>
          <a:bodyPr>
            <a:norm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121707E4-5122-AA3B-7CFC-6AF9C0BAC463}"/>
              </a:ext>
            </a:extLst>
          </p:cNvPr>
          <p:cNvSpPr>
            <a:spLocks noGrp="1"/>
          </p:cNvSpPr>
          <p:nvPr>
            <p:ph type="pic" sz="quarter" idx="15" hasCustomPrompt="1"/>
          </p:nvPr>
        </p:nvSpPr>
        <p:spPr>
          <a:xfrm>
            <a:off x="4903079" y="3500203"/>
            <a:ext cx="7288921" cy="3357797"/>
          </a:xfrm>
          <a:custGeom>
            <a:avLst/>
            <a:gdLst>
              <a:gd name="connsiteX0" fmla="*/ 0 w 7391400"/>
              <a:gd name="connsiteY0" fmla="*/ 0 h 3018269"/>
              <a:gd name="connsiteX1" fmla="*/ 7391400 w 7391400"/>
              <a:gd name="connsiteY1" fmla="*/ 0 h 3018269"/>
              <a:gd name="connsiteX2" fmla="*/ 7391400 w 7391400"/>
              <a:gd name="connsiteY2" fmla="*/ 3018269 h 3018269"/>
              <a:gd name="connsiteX3" fmla="*/ 0 w 7391400"/>
              <a:gd name="connsiteY3" fmla="*/ 3018269 h 3018269"/>
            </a:gdLst>
            <a:ahLst/>
            <a:cxnLst>
              <a:cxn ang="0">
                <a:pos x="connsiteX0" y="connsiteY0"/>
              </a:cxn>
              <a:cxn ang="0">
                <a:pos x="connsiteX1" y="connsiteY1"/>
              </a:cxn>
              <a:cxn ang="0">
                <a:pos x="connsiteX2" y="connsiteY2"/>
              </a:cxn>
              <a:cxn ang="0">
                <a:pos x="connsiteX3" y="connsiteY3"/>
              </a:cxn>
            </a:cxnLst>
            <a:rect l="l" t="t" r="r" b="b"/>
            <a:pathLst>
              <a:path w="7391400" h="3018269">
                <a:moveTo>
                  <a:pt x="0" y="0"/>
                </a:moveTo>
                <a:lnTo>
                  <a:pt x="7391400" y="0"/>
                </a:lnTo>
                <a:lnTo>
                  <a:pt x="7391400" y="3018269"/>
                </a:lnTo>
                <a:lnTo>
                  <a:pt x="0" y="3018269"/>
                </a:lnTo>
                <a:close/>
              </a:path>
            </a:pathLst>
          </a:cu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177803632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2393" y="3429001"/>
            <a:ext cx="2501307" cy="2551982"/>
          </a:xfrm>
        </p:spPr>
        <p:txBody>
          <a:bodyPr anchor="t">
            <a:normAutofit/>
          </a:bodyPr>
          <a:lstStyle>
            <a:lvl1pPr>
              <a:defRPr sz="3000"/>
            </a:lvl1pPr>
          </a:lstStyle>
          <a:p>
            <a:r>
              <a:rPr lang="en-US" dirty="0"/>
              <a:t>Click to edit Master title style</a:t>
            </a:r>
          </a:p>
        </p:txBody>
      </p:sp>
      <p:sp>
        <p:nvSpPr>
          <p:cNvPr id="3" name="Picture Placeholder 2">
            <a:extLst>
              <a:ext uri="{FF2B5EF4-FFF2-40B4-BE49-F238E27FC236}">
                <a16:creationId xmlns:a16="http://schemas.microsoft.com/office/drawing/2014/main" id="{8402C8AD-A927-B946-5850-6500487D6883}"/>
              </a:ext>
            </a:extLst>
          </p:cNvPr>
          <p:cNvSpPr>
            <a:spLocks noGrp="1"/>
          </p:cNvSpPr>
          <p:nvPr>
            <p:ph type="pic" sz="quarter" idx="15" hasCustomPrompt="1"/>
          </p:nvPr>
        </p:nvSpPr>
        <p:spPr>
          <a:xfrm>
            <a:off x="0" y="1"/>
            <a:ext cx="12192000" cy="2705099"/>
          </a:xfrm>
          <a:blipFill>
            <a:blip r:embed="rId2">
              <a:alphaModFix amt="60000"/>
            </a:blip>
            <a:stretch>
              <a:fillRect/>
            </a:stretch>
          </a:blipFill>
        </p:spPr>
        <p:txBody>
          <a:bodyPr/>
          <a:lstStyle>
            <a:lvl1pPr>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32393" y="2865290"/>
            <a:ext cx="2726376"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352799" y="2865290"/>
            <a:ext cx="1967345" cy="338328"/>
          </a:xfrm>
        </p:spPr>
        <p:txBody>
          <a:bodyPr/>
          <a:lstStyle/>
          <a:p>
            <a:fld id="{2B0E3CDF-6E7C-4C67-B567-8606B07963A0}" type="datetime1">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1657" y="2865290"/>
            <a:ext cx="555948"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352800" y="3429000"/>
            <a:ext cx="8210204" cy="3009900"/>
          </a:xfrm>
        </p:spPr>
        <p:txBody>
          <a:bodyPr>
            <a:norm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138208"/>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1" y="1115568"/>
            <a:ext cx="2514599" cy="2463733"/>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19100" y="205546"/>
            <a:ext cx="2514600"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364832" y="208604"/>
            <a:ext cx="1473867" cy="338328"/>
          </a:xfrm>
        </p:spPr>
        <p:txBody>
          <a:bodyPr/>
          <a:lstStyle>
            <a:lvl1pPr>
              <a:defRPr>
                <a:solidFill>
                  <a:schemeClr val="tx1"/>
                </a:solidFill>
                <a:effectLst/>
              </a:defRPr>
            </a:lvl1pPr>
          </a:lstStyle>
          <a:p>
            <a:fld id="{D3E423F1-C154-447D-8038-21B94CB501EB}" type="datetime1">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3364833" y="1106780"/>
            <a:ext cx="8286147" cy="2463733"/>
          </a:xfrm>
        </p:spPr>
        <p:txBody>
          <a:bodyPr vert="horz" lIns="91440" tIns="45720" rIns="91440" bIns="45720" rtlCol="0" anchor="t">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2A4BFBD2-FAF6-BBCA-8426-AB0631D8CFC3}"/>
              </a:ext>
            </a:extLst>
          </p:cNvPr>
          <p:cNvSpPr>
            <a:spLocks noGrp="1"/>
          </p:cNvSpPr>
          <p:nvPr>
            <p:ph type="pic" sz="quarter" idx="15" hasCustomPrompt="1"/>
          </p:nvPr>
        </p:nvSpPr>
        <p:spPr>
          <a:xfrm>
            <a:off x="3449057" y="4159154"/>
            <a:ext cx="8742943" cy="2698845"/>
          </a:xfrm>
          <a:blipFill>
            <a:blip r:embed="rId2" cstate="email">
              <a:alphaModFix amt="65000"/>
              <a:extLst>
                <a:ext uri="{28A0092B-C50C-407E-A947-70E740481C1C}">
                  <a14:useLocalDpi xmlns:a14="http://schemas.microsoft.com/office/drawing/2010/main"/>
                </a:ext>
              </a:extLst>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2399212164"/>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1" y="1115568"/>
            <a:ext cx="2514599" cy="2463733"/>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19100" y="205546"/>
            <a:ext cx="2514600"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364832" y="208604"/>
            <a:ext cx="1473867" cy="338328"/>
          </a:xfrm>
        </p:spPr>
        <p:txBody>
          <a:bodyPr/>
          <a:lstStyle>
            <a:lvl1pPr>
              <a:defRPr>
                <a:solidFill>
                  <a:schemeClr val="tx1"/>
                </a:solidFill>
                <a:effectLst/>
              </a:defRPr>
            </a:lvl1pPr>
          </a:lstStyle>
          <a:p>
            <a:fld id="{D3E423F1-C154-447D-8038-21B94CB501EB}" type="datetime1">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3364834" y="1106780"/>
            <a:ext cx="8408066" cy="2463733"/>
          </a:xfrm>
        </p:spPr>
        <p:txBody>
          <a:bodyPr vert="horz" lIns="91440" tIns="45720" rIns="91440" bIns="45720" rtlCol="0" anchor="t">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2A4BFBD2-FAF6-BBCA-8426-AB0631D8CFC3}"/>
              </a:ext>
            </a:extLst>
          </p:cNvPr>
          <p:cNvSpPr>
            <a:spLocks noGrp="1"/>
          </p:cNvSpPr>
          <p:nvPr>
            <p:ph type="pic" sz="quarter" idx="15" hasCustomPrompt="1"/>
          </p:nvPr>
        </p:nvSpPr>
        <p:spPr>
          <a:xfrm>
            <a:off x="1" y="4159154"/>
            <a:ext cx="12192000" cy="2698845"/>
          </a:xfrm>
          <a:blipFill>
            <a:blip r:embed="rId2">
              <a:alphaModFix amt="65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728623537"/>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6230" y="1115568"/>
            <a:ext cx="3603256" cy="1409878"/>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838700" y="209088"/>
            <a:ext cx="2514600" cy="338328"/>
          </a:xfrm>
        </p:spPr>
        <p:txBody>
          <a:bodyPr/>
          <a:lstStyle/>
          <a:p>
            <a:fld id="{5060FE60-4389-4D8B-84BB-900FC000024C}"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86019" y="219456"/>
            <a:ext cx="564341" cy="338328"/>
          </a:xfrm>
        </p:spPr>
        <p:txBody>
          <a:bodyPr/>
          <a:lstStyle>
            <a:lvl1pPr>
              <a:defRPr>
                <a:solidFill>
                  <a:schemeClr val="tx1"/>
                </a:solidFill>
                <a:effectLst/>
              </a:defRPr>
            </a:lvl1p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46230" y="2705100"/>
            <a:ext cx="3603256" cy="3695700"/>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183D1CED-EDC4-B2B7-E11C-EF0ED41A9136}"/>
              </a:ext>
            </a:extLst>
          </p:cNvPr>
          <p:cNvSpPr>
            <a:spLocks noGrp="1"/>
          </p:cNvSpPr>
          <p:nvPr>
            <p:ph type="pic" sz="quarter" idx="15" hasCustomPrompt="1"/>
          </p:nvPr>
        </p:nvSpPr>
        <p:spPr>
          <a:xfrm>
            <a:off x="4935269" y="1175658"/>
            <a:ext cx="7256731" cy="5682342"/>
          </a:xfrm>
          <a:blipFill>
            <a:blip r:embed="rId2" cstate="email">
              <a:alphaModFix amt="65000"/>
              <a:extLst>
                <a:ext uri="{28A0092B-C50C-407E-A947-70E740481C1C}">
                  <a14:useLocalDpi xmlns:a14="http://schemas.microsoft.com/office/drawing/2010/main"/>
                </a:ext>
              </a:extLst>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3311232767"/>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1602" y="1115568"/>
            <a:ext cx="6931698" cy="1002834"/>
          </a:xfrm>
        </p:spPr>
        <p:txBody>
          <a:bodyPr anchor="t">
            <a:normAutofit/>
          </a:bodyPr>
          <a:lstStyle>
            <a:lvl1pPr>
              <a:defRPr sz="3000"/>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34154" y="216914"/>
            <a:ext cx="2703777"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884825" y="216914"/>
            <a:ext cx="2338650" cy="338328"/>
          </a:xfrm>
        </p:spPr>
        <p:txBody>
          <a:bodyPr/>
          <a:lstStyle/>
          <a:p>
            <a:fld id="{CDFDD458-C945-484A-9891-FE9FDA97486D}"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2010" y="216914"/>
            <a:ext cx="557090"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21601" y="2133600"/>
            <a:ext cx="6931699" cy="430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66075FF6-E149-1A82-B924-97E715A8DF4E}"/>
              </a:ext>
            </a:extLst>
          </p:cNvPr>
          <p:cNvSpPr>
            <a:spLocks noGrp="1"/>
          </p:cNvSpPr>
          <p:nvPr>
            <p:ph type="pic" sz="quarter" idx="15" hasCustomPrompt="1"/>
          </p:nvPr>
        </p:nvSpPr>
        <p:spPr>
          <a:xfrm>
            <a:off x="7982262" y="1184555"/>
            <a:ext cx="4209738" cy="5673445"/>
          </a:xfrm>
          <a:blipFill>
            <a:blip r:embed="rId2">
              <a:alphaModFix amt="65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18782249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Quote 2">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52C017-FC5C-A7A2-BA15-6C113717C33C}"/>
              </a:ext>
              <a:ext uri="{C183D7F6-B498-43B3-948B-1728B52AA6E4}">
                <adec:decorative xmlns:adec="http://schemas.microsoft.com/office/drawing/2017/decorative" val="1"/>
              </a:ext>
            </a:extLst>
          </p:cNvPr>
          <p:cNvSpPr/>
          <p:nvPr/>
        </p:nvSpPr>
        <p:spPr>
          <a:xfrm>
            <a:off x="1" y="0"/>
            <a:ext cx="12192000" cy="6858001"/>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cxnSp>
        <p:nvCxnSpPr>
          <p:cNvPr id="13" name="Straight Connector 12">
            <a:extLst>
              <a:ext uri="{FF2B5EF4-FFF2-40B4-BE49-F238E27FC236}">
                <a16:creationId xmlns:a16="http://schemas.microsoft.com/office/drawing/2014/main" id="{B4DD8063-0B64-5552-D964-11CA84F7ABD9}"/>
              </a:ext>
              <a:ext uri="{C183D7F6-B498-43B3-948B-1728B52AA6E4}">
                <adec:decorative xmlns:adec="http://schemas.microsoft.com/office/drawing/2017/decorative" val="1"/>
              </a:ext>
            </a:extLst>
          </p:cNvPr>
          <p:cNvCxnSpPr>
            <a:cxnSpLocks/>
          </p:cNvCxnSpPr>
          <p:nvPr/>
        </p:nvCxnSpPr>
        <p:spPr>
          <a:xfrm>
            <a:off x="11082528" y="725556"/>
            <a:ext cx="0" cy="4135136"/>
          </a:xfrm>
          <a:prstGeom prst="line">
            <a:avLst/>
          </a:prstGeom>
          <a:ln w="12700">
            <a:solidFill>
              <a:schemeClr val="tx2">
                <a:alpha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4443564" y="5167222"/>
            <a:ext cx="6789870" cy="679510"/>
          </a:xfrm>
          <a:solidFill>
            <a:schemeClr val="bg2"/>
          </a:solidFill>
        </p:spPr>
        <p:txBody>
          <a:bodyPr tIns="91440" bIns="91440" anchor="ctr">
            <a:normAutofit/>
          </a:bodyPr>
          <a:lstStyle>
            <a:lvl1pPr algn="r">
              <a:defRPr sz="2000" b="1" cap="none" baseline="0">
                <a:solidFill>
                  <a:schemeClr val="accent5"/>
                </a:solidFill>
                <a:latin typeface="+mn-lt"/>
              </a:defRPr>
            </a:lvl1pPr>
          </a:lstStyle>
          <a:p>
            <a:r>
              <a:rPr lang="en-US" dirty="0"/>
              <a:t>Quote Author</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603504" y="725556"/>
            <a:ext cx="8653281" cy="4075044"/>
          </a:xfrm>
        </p:spPr>
        <p:txBody>
          <a:bodyPr>
            <a:normAutofit/>
          </a:bodyPr>
          <a:lstStyle>
            <a:lvl1pPr marL="228600" indent="-228600">
              <a:lnSpc>
                <a:spcPct val="85000"/>
              </a:lnSpc>
              <a:spcBef>
                <a:spcPts val="0"/>
              </a:spcBef>
              <a:buNone/>
              <a:defRPr sz="5400" b="0" cap="all" spc="0" baseline="0">
                <a:solidFill>
                  <a:schemeClr val="accent2"/>
                </a:solidFill>
                <a:latin typeface="+mj-lt"/>
              </a:defRPr>
            </a:lvl1pPr>
          </a:lstStyle>
          <a:p>
            <a:pPr lvl="0"/>
            <a:r>
              <a:rPr lang="en-US" dirty="0"/>
              <a:t>Click to edit quote</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3503" y="6029868"/>
            <a:ext cx="1911096" cy="367060"/>
          </a:xfrm>
          <a:noFill/>
        </p:spPr>
        <p:txBody>
          <a:bodyPr anchor="ctr"/>
          <a:lstStyle>
            <a:lvl1pPr algn="l">
              <a:defRPr b="0" spc="0">
                <a:solidFill>
                  <a:schemeClr val="accent5"/>
                </a:solidFill>
                <a:latin typeface="+mn-lt"/>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801193" y="6029868"/>
            <a:ext cx="1439323" cy="365125"/>
          </a:xfrm>
          <a:noFill/>
        </p:spPr>
        <p:txBody>
          <a:bodyPr/>
          <a:lstStyle>
            <a:lvl1pPr algn="r">
              <a:defRPr b="0">
                <a:solidFill>
                  <a:schemeClr val="accent5"/>
                </a:solidFill>
                <a:latin typeface="+mn-lt"/>
              </a:defRPr>
            </a:lvl1pPr>
          </a:lstStyle>
          <a:p>
            <a:fld id="{67891EA0-6E5D-4821-92F4-23CFFDAC5E38}"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xfrm>
            <a:off x="11233434" y="6029868"/>
            <a:ext cx="429372" cy="365125"/>
          </a:xfrm>
          <a:noFill/>
        </p:spPr>
        <p:txBody>
          <a:bodyPr/>
          <a:lstStyle>
            <a:lvl1pPr>
              <a:defRPr b="0">
                <a:solidFill>
                  <a:schemeClr val="accent5"/>
                </a:solidFill>
                <a:latin typeface="+mn-lt"/>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447576422"/>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2393" y="1115568"/>
            <a:ext cx="3496809" cy="3070722"/>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801100" y="214858"/>
            <a:ext cx="1562100" cy="338328"/>
          </a:xfrm>
        </p:spPr>
        <p:txBody>
          <a:bodyPr/>
          <a:lstStyle/>
          <a:p>
            <a:fld id="{94725937-D428-4BAE-A05C-202DA13E49D5}"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
        <p:nvSpPr>
          <p:cNvPr id="9" name="Picture Placeholder 8">
            <a:extLst>
              <a:ext uri="{FF2B5EF4-FFF2-40B4-BE49-F238E27FC236}">
                <a16:creationId xmlns:a16="http://schemas.microsoft.com/office/drawing/2014/main" id="{1EB6A322-B3CC-9AE7-DB63-8B433811BD63}"/>
              </a:ext>
            </a:extLst>
          </p:cNvPr>
          <p:cNvSpPr>
            <a:spLocks noGrp="1"/>
          </p:cNvSpPr>
          <p:nvPr>
            <p:ph type="pic" sz="quarter" idx="15" hasCustomPrompt="1"/>
          </p:nvPr>
        </p:nvSpPr>
        <p:spPr>
          <a:xfrm>
            <a:off x="4429695" y="1193656"/>
            <a:ext cx="3962400" cy="5664344"/>
          </a:xfrm>
          <a:blipFill>
            <a:blip r:embed="rId2">
              <a:alphaModFix amt="65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8823960" y="1122776"/>
            <a:ext cx="2717800" cy="5316124"/>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014466"/>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2393" y="1115568"/>
            <a:ext cx="2515758" cy="2946422"/>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32393" y="214858"/>
            <a:ext cx="2726376" cy="338328"/>
          </a:xfrm>
        </p:spPr>
        <p:txBody>
          <a:bodyPr/>
          <a:lstStyle>
            <a:lvl1pPr>
              <a:defRPr>
                <a:solidFill>
                  <a:schemeClr val="tx1"/>
                </a:solidFill>
                <a:effectLst/>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772399" y="214858"/>
            <a:ext cx="1718441" cy="338328"/>
          </a:xfrm>
        </p:spPr>
        <p:txBody>
          <a:bodyPr/>
          <a:lstStyle/>
          <a:p>
            <a:fld id="{709FB1D6-B85F-447E-8712-A80ECD75AAB1}" type="datetime1">
              <a:rPr lang="en-US" smtClean="0"/>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301696" y="214858"/>
            <a:ext cx="538520" cy="338328"/>
          </a:xfrm>
        </p:spPr>
        <p:txBody>
          <a:bodyPr/>
          <a:lstStyle>
            <a:lvl1pPr>
              <a:defRPr>
                <a:solidFill>
                  <a:schemeClr val="tx1"/>
                </a:solidFill>
                <a:effectLst/>
              </a:defRPr>
            </a:lvl1p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3352798" y="1104900"/>
            <a:ext cx="3756213" cy="514350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FAC86244-A1E7-A69F-206A-B47C58B746B0}"/>
              </a:ext>
            </a:extLst>
          </p:cNvPr>
          <p:cNvSpPr>
            <a:spLocks noGrp="1"/>
          </p:cNvSpPr>
          <p:nvPr>
            <p:ph type="pic" sz="quarter" idx="15" hasCustomPrompt="1"/>
          </p:nvPr>
        </p:nvSpPr>
        <p:spPr>
          <a:xfrm>
            <a:off x="7843347" y="1181100"/>
            <a:ext cx="4348653" cy="5676899"/>
          </a:xfrm>
          <a:blipFill>
            <a:blip r:embed="rId2">
              <a:alphaModFix amt="65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1659668700"/>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0" y="4607626"/>
            <a:ext cx="4419600" cy="1640774"/>
          </a:xfrm>
        </p:spPr>
        <p:txBody>
          <a:bodyPr anchor="t"/>
          <a:lstStyle/>
          <a:p>
            <a:r>
              <a:rPr lang="en-US" dirty="0"/>
              <a:t>Click to edit Master title style</a:t>
            </a:r>
          </a:p>
        </p:txBody>
      </p:sp>
      <p:sp>
        <p:nvSpPr>
          <p:cNvPr id="4" name="Picture Placeholder 3">
            <a:extLst>
              <a:ext uri="{FF2B5EF4-FFF2-40B4-BE49-F238E27FC236}">
                <a16:creationId xmlns:a16="http://schemas.microsoft.com/office/drawing/2014/main" id="{04508209-B462-E74A-288F-8910B06DE3A1}"/>
              </a:ext>
            </a:extLst>
          </p:cNvPr>
          <p:cNvSpPr>
            <a:spLocks noGrp="1"/>
          </p:cNvSpPr>
          <p:nvPr>
            <p:ph type="pic" sz="quarter" idx="15" hasCustomPrompt="1"/>
          </p:nvPr>
        </p:nvSpPr>
        <p:spPr>
          <a:xfrm>
            <a:off x="1914" y="0"/>
            <a:ext cx="4836786" cy="4214191"/>
          </a:xfrm>
          <a:blipFill>
            <a:blip r:embed="rId2">
              <a:alphaModFix amt="60000"/>
            </a:blip>
            <a:stretch>
              <a:fillRect/>
            </a:stretch>
          </a:blipFill>
        </p:spPr>
        <p:txBody>
          <a:bodyPr/>
          <a:lstStyle>
            <a:lvl1pPr>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541275" y="209088"/>
            <a:ext cx="2726376" cy="338328"/>
          </a:xfrm>
        </p:spPr>
        <p:txBody>
          <a:bodyPr/>
          <a:lstStyle/>
          <a:p>
            <a:r>
              <a:rPr lang="en-US" dirty="0"/>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801100" y="214858"/>
            <a:ext cx="1905250" cy="338328"/>
          </a:xfrm>
        </p:spPr>
        <p:txBody>
          <a:bodyPr/>
          <a:lstStyle>
            <a:lvl1pPr>
              <a:defRPr>
                <a:solidFill>
                  <a:schemeClr val="tx1"/>
                </a:solidFill>
                <a:effectLst/>
              </a:defRPr>
            </a:lvl1pPr>
          </a:lstStyle>
          <a:p>
            <a:fld id="{86709B22-BFE8-4BFE-80D5-4133DC0C2AC6}"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41276" y="1104900"/>
            <a:ext cx="5750381" cy="5143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823390"/>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0" y="1115568"/>
            <a:ext cx="3105335" cy="1636510"/>
          </a:xfrm>
        </p:spPr>
        <p:txBody>
          <a:bodyPr anchor="t"/>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32393" y="214858"/>
            <a:ext cx="2726376"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055522" y="214858"/>
            <a:ext cx="2536988" cy="338328"/>
          </a:xfrm>
        </p:spPr>
        <p:txBody>
          <a:bodyPr/>
          <a:lstStyle/>
          <a:p>
            <a:fld id="{BFCE55E5-7E1C-4243-A685-91A6EB8BE97F}" type="datetime1">
              <a:rPr lang="en-US" smtClean="0"/>
              <a:t>1/24/2026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2840" y="214858"/>
            <a:ext cx="555948" cy="338328"/>
          </a:xfrm>
        </p:spPr>
        <p:txBody>
          <a:bodyPr/>
          <a:lstStyle/>
          <a:p>
            <a:fld id="{8E274F5D-21DC-40EF-8DBA-AB9BB119E939}" type="slidenum">
              <a:rPr lang="en-US" smtClean="0"/>
              <a:t>‹#›</a:t>
            </a:fld>
            <a:endParaRPr lang="en-US"/>
          </a:p>
        </p:txBody>
      </p:sp>
      <p:sp>
        <p:nvSpPr>
          <p:cNvPr id="4" name="Picture Placeholder 3">
            <a:extLst>
              <a:ext uri="{FF2B5EF4-FFF2-40B4-BE49-F238E27FC236}">
                <a16:creationId xmlns:a16="http://schemas.microsoft.com/office/drawing/2014/main" id="{EA8D0EC2-AB64-20F7-00E1-73B35DEAA2D7}"/>
              </a:ext>
            </a:extLst>
          </p:cNvPr>
          <p:cNvSpPr>
            <a:spLocks noGrp="1"/>
          </p:cNvSpPr>
          <p:nvPr>
            <p:ph type="pic" sz="quarter" idx="15" hasCustomPrompt="1"/>
          </p:nvPr>
        </p:nvSpPr>
        <p:spPr>
          <a:xfrm>
            <a:off x="1" y="3017520"/>
            <a:ext cx="3417902" cy="3840480"/>
          </a:xfrm>
          <a:blipFill>
            <a:blip r:embed="rId2">
              <a:alphaModFix amt="65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4055522" y="1104901"/>
            <a:ext cx="7476571" cy="53339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124350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Number Large">
    <p:spTree>
      <p:nvGrpSpPr>
        <p:cNvPr id="1" name=""/>
        <p:cNvGrpSpPr/>
        <p:nvPr/>
      </p:nvGrpSpPr>
      <p:grpSpPr>
        <a:xfrm>
          <a:off x="0" y="0"/>
          <a:ext cx="0" cy="0"/>
          <a:chOff x="0" y="0"/>
          <a:chExt cx="0" cy="0"/>
        </a:xfrm>
      </p:grpSpPr>
      <p:pic>
        <p:nvPicPr>
          <p:cNvPr id="6" name="Picture 5" descr="A close up of a colorful background&#10;&#10;AI-generated content may be incorrect.">
            <a:extLst>
              <a:ext uri="{FF2B5EF4-FFF2-40B4-BE49-F238E27FC236}">
                <a16:creationId xmlns:a16="http://schemas.microsoft.com/office/drawing/2014/main" id="{C26FEAF5-B987-7B83-7D1F-A4C535E2B000}"/>
              </a:ext>
            </a:extLst>
          </p:cNvPr>
          <p:cNvPicPr>
            <a:picLocks noChangeAspect="1"/>
          </p:cNvPicPr>
          <p:nvPr userDrawn="1"/>
        </p:nvPicPr>
        <p:blipFill>
          <a:blip r:embed="rId2">
            <a:extLst>
              <a:ext uri="{28A0092B-C50C-407E-A947-70E740481C1C}">
                <a14:useLocalDpi xmlns:a14="http://schemas.microsoft.com/office/drawing/2010/main" val="0"/>
              </a:ext>
            </a:extLst>
          </a:blip>
          <a:srcRect t="17701" r="5781"/>
          <a:stretch>
            <a:fillRect/>
          </a:stretch>
        </p:blipFill>
        <p:spPr>
          <a:xfrm rot="10800000" flipH="1">
            <a:off x="0" y="-1"/>
            <a:ext cx="12192000" cy="6864096"/>
          </a:xfrm>
          <a:prstGeom prst="rect">
            <a:avLst/>
          </a:prstGeom>
        </p:spPr>
      </p:pic>
      <p:sp>
        <p:nvSpPr>
          <p:cNvPr id="9" name="Title 8">
            <a:extLst>
              <a:ext uri="{FF2B5EF4-FFF2-40B4-BE49-F238E27FC236}">
                <a16:creationId xmlns:a16="http://schemas.microsoft.com/office/drawing/2014/main" id="{E9DD887D-B316-418B-8AF4-4F941223A039}"/>
              </a:ext>
            </a:extLst>
          </p:cNvPr>
          <p:cNvSpPr>
            <a:spLocks noGrp="1"/>
          </p:cNvSpPr>
          <p:nvPr>
            <p:ph type="title"/>
          </p:nvPr>
        </p:nvSpPr>
        <p:spPr>
          <a:xfrm>
            <a:off x="7772400" y="5082379"/>
            <a:ext cx="4000500" cy="1169230"/>
          </a:xfrm>
        </p:spPr>
        <p:txBody>
          <a:bodyPr anchor="b">
            <a:normAutofit/>
          </a:bodyPr>
          <a:lstStyle>
            <a:lvl1pPr>
              <a:defRPr sz="2000" spc="-50" baseline="0"/>
            </a:lvl1pPr>
          </a:lstStyle>
          <a:p>
            <a:r>
              <a:rPr lang="en-US" dirty="0"/>
              <a:t>Click to edit Master title style</a:t>
            </a:r>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dirty="0"/>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a:xfrm>
            <a:off x="7772400" y="209088"/>
            <a:ext cx="1970690" cy="338328"/>
          </a:xfrm>
        </p:spPr>
        <p:txBody>
          <a:bodyPr/>
          <a:lstStyle>
            <a:lvl1pPr>
              <a:defRPr>
                <a:solidFill>
                  <a:schemeClr val="tx1"/>
                </a:solidFill>
              </a:defRPr>
            </a:lvl1pPr>
          </a:lstStyle>
          <a:p>
            <a:fld id="{15AFD96D-C3CB-4F44-8CE3-582861660F11}" type="datetime1">
              <a:rPr lang="en-US" smtClean="0"/>
              <a:pPr/>
              <a:t>1/24/2026</a:t>
            </a:fld>
            <a:endParaRPr lang="en-US"/>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12" name="Content Placeholder 11">
            <a:extLst>
              <a:ext uri="{FF2B5EF4-FFF2-40B4-BE49-F238E27FC236}">
                <a16:creationId xmlns:a16="http://schemas.microsoft.com/office/drawing/2014/main" id="{942D9118-C154-84FE-9D86-92525287F07F}"/>
              </a:ext>
            </a:extLst>
          </p:cNvPr>
          <p:cNvSpPr>
            <a:spLocks noGrp="1"/>
          </p:cNvSpPr>
          <p:nvPr>
            <p:ph sz="quarter" idx="14" hasCustomPrompt="1"/>
          </p:nvPr>
        </p:nvSpPr>
        <p:spPr>
          <a:xfrm>
            <a:off x="280988" y="1063625"/>
            <a:ext cx="10428287" cy="3508375"/>
          </a:xfrm>
        </p:spPr>
        <p:txBody>
          <a:bodyPr>
            <a:noAutofit/>
          </a:bodyPr>
          <a:lstStyle>
            <a:lvl1pPr>
              <a:lnSpc>
                <a:spcPct val="80000"/>
              </a:lnSpc>
              <a:defRPr sz="26000"/>
            </a:lvl1pPr>
          </a:lstStyle>
          <a:p>
            <a:pPr lvl="0"/>
            <a:r>
              <a:rPr lang="en-US" dirty="0"/>
              <a:t>XX%</a:t>
            </a:r>
          </a:p>
        </p:txBody>
      </p:sp>
    </p:spTree>
    <p:extLst>
      <p:ext uri="{BB962C8B-B14F-4D97-AF65-F5344CB8AC3E}">
        <p14:creationId xmlns:p14="http://schemas.microsoft.com/office/powerpoint/2010/main" val="999500963"/>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Number Large 2">
    <p:spTree>
      <p:nvGrpSpPr>
        <p:cNvPr id="1" name=""/>
        <p:cNvGrpSpPr/>
        <p:nvPr/>
      </p:nvGrpSpPr>
      <p:grpSpPr>
        <a:xfrm>
          <a:off x="0" y="0"/>
          <a:ext cx="0" cy="0"/>
          <a:chOff x="0" y="0"/>
          <a:chExt cx="0" cy="0"/>
        </a:xfrm>
      </p:grpSpPr>
      <p:pic>
        <p:nvPicPr>
          <p:cNvPr id="6" name="Picture 5" descr="A close up of a colorful object&#10;&#10;AI-generated content may be incorrect.">
            <a:extLst>
              <a:ext uri="{FF2B5EF4-FFF2-40B4-BE49-F238E27FC236}">
                <a16:creationId xmlns:a16="http://schemas.microsoft.com/office/drawing/2014/main" id="{5586A49A-95E2-7B45-57DD-762AFFF194F3}"/>
              </a:ext>
            </a:extLst>
          </p:cNvPr>
          <p:cNvPicPr>
            <a:picLocks noChangeAspect="1"/>
          </p:cNvPicPr>
          <p:nvPr userDrawn="1"/>
        </p:nvPicPr>
        <p:blipFill>
          <a:blip r:embed="rId2">
            <a:extLst>
              <a:ext uri="{28A0092B-C50C-407E-A947-70E740481C1C}">
                <a14:useLocalDpi xmlns:a14="http://schemas.microsoft.com/office/drawing/2010/main" val="0"/>
              </a:ext>
            </a:extLst>
          </a:blip>
          <a:srcRect l="5172" t="-1" r="2873" b="7130"/>
          <a:stretch>
            <a:fillRect/>
          </a:stretch>
        </p:blipFill>
        <p:spPr>
          <a:xfrm rot="10800000" flipH="1" flipV="1">
            <a:off x="0" y="-1"/>
            <a:ext cx="12192000" cy="6855178"/>
          </a:xfrm>
          <a:prstGeom prst="rect">
            <a:avLst/>
          </a:prstGeom>
        </p:spPr>
      </p:pic>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32393" y="5144654"/>
            <a:ext cx="5435008" cy="1294246"/>
          </a:xfrm>
        </p:spPr>
        <p:txBody>
          <a:bodyPr vert="horz" lIns="91440" tIns="45720" rIns="91440" bIns="45720" rtlCol="0" anchor="b">
            <a:normAutofit/>
          </a:bodyPr>
          <a:lstStyle>
            <a:lvl1pPr>
              <a:lnSpc>
                <a:spcPct val="100000"/>
              </a:lnSpc>
              <a:defRPr lang="en-US" sz="2000" spc="-50" baseline="0" dirty="0">
                <a:solidFill>
                  <a:schemeClr val="tx1"/>
                </a:solidFill>
              </a:defRPr>
            </a:lvl1pPr>
          </a:lstStyle>
          <a:p>
            <a:pPr lvl="0"/>
            <a:r>
              <a:rPr lang="en-US" dirty="0"/>
              <a:t>Click to edit Master title style</a:t>
            </a:r>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lvl1pPr>
              <a:defRPr>
                <a:solidFill>
                  <a:schemeClr val="tx1"/>
                </a:solidFill>
              </a:defRPr>
            </a:lvl1pPr>
          </a:lstStyle>
          <a:p>
            <a:fld id="{C860BA8B-5FF3-49A6-9895-94F61A8CE576}" type="datetime1">
              <a:rPr lang="en-US" smtClean="0"/>
              <a:pPr/>
              <a:t>1/24/2026</a:t>
            </a:fld>
            <a:endParaRPr lang="en-US"/>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10" name="Content Placeholder 9">
            <a:extLst>
              <a:ext uri="{FF2B5EF4-FFF2-40B4-BE49-F238E27FC236}">
                <a16:creationId xmlns:a16="http://schemas.microsoft.com/office/drawing/2014/main" id="{53AAB847-04D8-7C24-A07E-65F280B26D5E}"/>
              </a:ext>
            </a:extLst>
          </p:cNvPr>
          <p:cNvSpPr>
            <a:spLocks noGrp="1"/>
          </p:cNvSpPr>
          <p:nvPr>
            <p:ph sz="quarter" idx="14" hasCustomPrompt="1"/>
          </p:nvPr>
        </p:nvSpPr>
        <p:spPr>
          <a:xfrm>
            <a:off x="344488" y="552450"/>
            <a:ext cx="11498262" cy="3937000"/>
          </a:xfrm>
        </p:spPr>
        <p:txBody>
          <a:bodyPr anchor="b"/>
          <a:lstStyle>
            <a:lvl1pPr>
              <a:defRPr sz="27500"/>
            </a:lvl1pPr>
          </a:lstStyle>
          <a:p>
            <a:pPr lvl="0"/>
            <a:r>
              <a:rPr lang="en-US" dirty="0"/>
              <a:t>##%</a:t>
            </a:r>
          </a:p>
        </p:txBody>
      </p:sp>
    </p:spTree>
    <p:extLst>
      <p:ext uri="{BB962C8B-B14F-4D97-AF65-F5344CB8AC3E}">
        <p14:creationId xmlns:p14="http://schemas.microsoft.com/office/powerpoint/2010/main" val="1008006553"/>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Number Large 3">
    <p:spTree>
      <p:nvGrpSpPr>
        <p:cNvPr id="1" name=""/>
        <p:cNvGrpSpPr/>
        <p:nvPr/>
      </p:nvGrpSpPr>
      <p:grpSpPr>
        <a:xfrm>
          <a:off x="0" y="0"/>
          <a:ext cx="0" cy="0"/>
          <a:chOff x="0" y="0"/>
          <a:chExt cx="0" cy="0"/>
        </a:xfrm>
      </p:grpSpPr>
      <p:pic>
        <p:nvPicPr>
          <p:cNvPr id="6" name="Picture 5" descr="A purple and black background&#10;&#10;AI-generated content may be incorrect.">
            <a:extLst>
              <a:ext uri="{FF2B5EF4-FFF2-40B4-BE49-F238E27FC236}">
                <a16:creationId xmlns:a16="http://schemas.microsoft.com/office/drawing/2014/main" id="{C39E5039-4CEB-24E7-A2E7-F7D46B2D8B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98"/>
            <a:ext cx="12223173" cy="6881646"/>
          </a:xfrm>
          <a:prstGeom prst="rect">
            <a:avLst/>
          </a:prstGeom>
        </p:spPr>
      </p:pic>
      <p:sp>
        <p:nvSpPr>
          <p:cNvPr id="9" name="Title 8">
            <a:extLst>
              <a:ext uri="{FF2B5EF4-FFF2-40B4-BE49-F238E27FC236}">
                <a16:creationId xmlns:a16="http://schemas.microsoft.com/office/drawing/2014/main" id="{E50697A7-9277-BB02-6AE2-42676133D65C}"/>
              </a:ext>
            </a:extLst>
          </p:cNvPr>
          <p:cNvSpPr>
            <a:spLocks noGrp="1"/>
          </p:cNvSpPr>
          <p:nvPr>
            <p:ph type="title"/>
          </p:nvPr>
        </p:nvSpPr>
        <p:spPr>
          <a:xfrm>
            <a:off x="7772400" y="802640"/>
            <a:ext cx="4000500" cy="1137920"/>
          </a:xfrm>
        </p:spPr>
        <p:txBody>
          <a:bodyPr/>
          <a:lstStyle>
            <a:lvl1pPr>
              <a:defRPr sz="2400" spc="-50" baseline="0">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a:xfrm>
            <a:off x="7772400" y="214858"/>
            <a:ext cx="1485900" cy="338328"/>
          </a:xfrm>
        </p:spPr>
        <p:txBody>
          <a:bodyPr/>
          <a:lstStyle>
            <a:lvl1pPr>
              <a:defRPr>
                <a:solidFill>
                  <a:schemeClr val="tx1"/>
                </a:solidFill>
              </a:defRPr>
            </a:lvl1pPr>
          </a:lstStyle>
          <a:p>
            <a:fld id="{21DDFA7E-E414-422B-ACFF-8C3D6A1A67FB}" type="datetime1">
              <a:rPr lang="en-US" smtClean="0"/>
              <a:pPr/>
              <a:t>1/24/2026</a:t>
            </a:fld>
            <a:endParaRPr lang="en-US"/>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12" name="Content Placeholder 11">
            <a:extLst>
              <a:ext uri="{FF2B5EF4-FFF2-40B4-BE49-F238E27FC236}">
                <a16:creationId xmlns:a16="http://schemas.microsoft.com/office/drawing/2014/main" id="{2C871739-B2C5-FF57-BBD7-3F61A35A3F34}"/>
              </a:ext>
            </a:extLst>
          </p:cNvPr>
          <p:cNvSpPr>
            <a:spLocks noGrp="1"/>
          </p:cNvSpPr>
          <p:nvPr>
            <p:ph sz="quarter" idx="14" hasCustomPrompt="1"/>
          </p:nvPr>
        </p:nvSpPr>
        <p:spPr>
          <a:xfrm>
            <a:off x="358775" y="2684463"/>
            <a:ext cx="11414125" cy="4411662"/>
          </a:xfrm>
        </p:spPr>
        <p:txBody>
          <a:bodyPr lIns="0" tIns="0" rIns="0" bIns="0" anchor="b"/>
          <a:lstStyle>
            <a:lvl1pPr>
              <a:lnSpc>
                <a:spcPct val="85000"/>
              </a:lnSpc>
              <a:defRPr sz="30500" spc="-100" baseline="0">
                <a:solidFill>
                  <a:schemeClr val="tx1"/>
                </a:solidFill>
              </a:defRPr>
            </a:lvl1pPr>
          </a:lstStyle>
          <a:p>
            <a:pPr lvl="0"/>
            <a:r>
              <a:rPr lang="en-US" dirty="0"/>
              <a:t>##%</a:t>
            </a:r>
          </a:p>
        </p:txBody>
      </p:sp>
    </p:spTree>
    <p:extLst>
      <p:ext uri="{BB962C8B-B14F-4D97-AF65-F5344CB8AC3E}">
        <p14:creationId xmlns:p14="http://schemas.microsoft.com/office/powerpoint/2010/main" val="1714498381"/>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pic>
        <p:nvPicPr>
          <p:cNvPr id="6" name="Picture 5" descr="A red and purple light&#10;&#10;AI-generated content may be incorrect.">
            <a:extLst>
              <a:ext uri="{FF2B5EF4-FFF2-40B4-BE49-F238E27FC236}">
                <a16:creationId xmlns:a16="http://schemas.microsoft.com/office/drawing/2014/main" id="{27A6C04A-3EE2-7293-8111-E4CF6B18B2D4}"/>
              </a:ext>
            </a:extLst>
          </p:cNvPr>
          <p:cNvPicPr>
            <a:picLocks noChangeAspect="1"/>
          </p:cNvPicPr>
          <p:nvPr userDrawn="1"/>
        </p:nvPicPr>
        <p:blipFill>
          <a:blip r:embed="rId2">
            <a:extLst>
              <a:ext uri="{28A0092B-C50C-407E-A947-70E740481C1C}">
                <a14:useLocalDpi xmlns:a14="http://schemas.microsoft.com/office/drawing/2010/main" val="0"/>
              </a:ext>
            </a:extLst>
          </a:blip>
          <a:srcRect l="7784" t="57458" r="22221" b="1"/>
          <a:stretch>
            <a:fillRect/>
          </a:stretch>
        </p:blipFill>
        <p:spPr>
          <a:xfrm rot="10800000">
            <a:off x="0" y="0"/>
            <a:ext cx="12192000" cy="4802819"/>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93332489-DC9C-40A3-89C4-AFC56B3B0CAB}" type="datetime1">
              <a:rPr lang="en-US" smtClean="0"/>
              <a:pPr/>
              <a:t>1/24/2026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19099" y="2885606"/>
            <a:ext cx="8801101" cy="3553293"/>
          </a:xfrm>
        </p:spPr>
        <p:txBody>
          <a:bodyPr anchor="b">
            <a:normAutofit/>
          </a:bodyPr>
          <a:lstStyle>
            <a:lvl1pPr marL="0" indent="0">
              <a:lnSpc>
                <a:spcPct val="85000"/>
              </a:lnSpc>
              <a:buNone/>
              <a:defRPr sz="6000" b="0" spc="-50" baseline="0">
                <a:solidFill>
                  <a:schemeClr val="tx1"/>
                </a:solidFill>
              </a:defRPr>
            </a:lvl1pPr>
            <a:lvl2pPr marL="228600" indent="0">
              <a:lnSpc>
                <a:spcPct val="85000"/>
              </a:lnSpc>
              <a:buNone/>
              <a:defRPr sz="4400" b="0" spc="-50" baseline="0">
                <a:solidFill>
                  <a:schemeClr val="tx1"/>
                </a:solidFill>
              </a:defRPr>
            </a:lvl2pPr>
            <a:lvl3pPr marL="457200" indent="0">
              <a:lnSpc>
                <a:spcPct val="85000"/>
              </a:lnSpc>
              <a:buNone/>
              <a:defRPr sz="4000" b="0" spc="-50" baseline="0">
                <a:solidFill>
                  <a:schemeClr val="tx1"/>
                </a:solidFill>
              </a:defRPr>
            </a:lvl3pPr>
            <a:lvl4pPr marL="685800" indent="0">
              <a:lnSpc>
                <a:spcPct val="85000"/>
              </a:lnSpc>
              <a:buNone/>
              <a:defRPr sz="3600" b="0" spc="-50" baseline="0">
                <a:solidFill>
                  <a:schemeClr val="tx1"/>
                </a:solidFill>
              </a:defRPr>
            </a:lvl4pPr>
            <a:lvl5pPr marL="914400" indent="0">
              <a:lnSpc>
                <a:spcPct val="85000"/>
              </a:lnSpc>
              <a:buNone/>
              <a:defRPr sz="3200" b="0" spc="-50" baseline="0">
                <a:solidFill>
                  <a:schemeClr val="tx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7794297"/>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pic>
        <p:nvPicPr>
          <p:cNvPr id="8" name="Picture 7" descr="A red and purple light&#10;&#10;AI-generated content may be incorrect.">
            <a:extLst>
              <a:ext uri="{FF2B5EF4-FFF2-40B4-BE49-F238E27FC236}">
                <a16:creationId xmlns:a16="http://schemas.microsoft.com/office/drawing/2014/main" id="{2424DF04-0206-4859-9FB9-6A2579527E12}"/>
              </a:ext>
            </a:extLst>
          </p:cNvPr>
          <p:cNvPicPr>
            <a:picLocks noChangeAspect="1"/>
          </p:cNvPicPr>
          <p:nvPr userDrawn="1"/>
        </p:nvPicPr>
        <p:blipFill>
          <a:blip r:embed="rId2">
            <a:extLst>
              <a:ext uri="{28A0092B-C50C-407E-A947-70E740481C1C}">
                <a14:useLocalDpi xmlns:a14="http://schemas.microsoft.com/office/drawing/2010/main" val="0"/>
              </a:ext>
            </a:extLst>
          </a:blip>
          <a:srcRect l="2078" t="38163" r="27927" b="1091"/>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3352800" y="219456"/>
            <a:ext cx="2726376" cy="338328"/>
          </a:xfrm>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9220200" y="219456"/>
            <a:ext cx="1522740" cy="338328"/>
          </a:xfrm>
        </p:spPr>
        <p:txBody>
          <a:bodyPr/>
          <a:lstStyle>
            <a:lvl1pPr>
              <a:defRPr>
                <a:solidFill>
                  <a:schemeClr val="tx1"/>
                </a:solidFill>
              </a:defRPr>
            </a:lvl1pPr>
          </a:lstStyle>
          <a:p>
            <a:fld id="{3DB68620-47AE-4F32-A04B-1342501F877C}" type="datetime1">
              <a:rPr lang="en-US" smtClean="0"/>
              <a:pPr/>
              <a:t>1/24/2026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291657" y="219456"/>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352800" y="1405719"/>
            <a:ext cx="7353300" cy="4012442"/>
          </a:xfrm>
        </p:spPr>
        <p:txBody>
          <a:bodyPr anchor="t">
            <a:normAutofit/>
          </a:bodyPr>
          <a:lstStyle>
            <a:lvl1pPr marL="0" indent="0">
              <a:lnSpc>
                <a:spcPct val="85000"/>
              </a:lnSpc>
              <a:buNone/>
              <a:defRPr sz="5400" b="0" spc="-50" baseline="0">
                <a:solidFill>
                  <a:schemeClr val="tx1"/>
                </a:solidFill>
              </a:defRPr>
            </a:lvl1pPr>
            <a:lvl2pPr marL="228600" indent="0">
              <a:lnSpc>
                <a:spcPct val="85000"/>
              </a:lnSpc>
              <a:buNone/>
              <a:defRPr sz="4800" b="0" spc="-50" baseline="0">
                <a:solidFill>
                  <a:schemeClr val="tx1"/>
                </a:solidFill>
              </a:defRPr>
            </a:lvl2pPr>
            <a:lvl3pPr marL="457200" indent="0">
              <a:lnSpc>
                <a:spcPct val="85000"/>
              </a:lnSpc>
              <a:buNone/>
              <a:defRPr sz="4400" b="0" spc="-50" baseline="0">
                <a:solidFill>
                  <a:schemeClr val="tx1"/>
                </a:solidFill>
              </a:defRPr>
            </a:lvl3pPr>
            <a:lvl4pPr marL="685800" indent="0">
              <a:lnSpc>
                <a:spcPct val="85000"/>
              </a:lnSpc>
              <a:buNone/>
              <a:defRPr sz="3600" b="0" spc="-50" baseline="0">
                <a:solidFill>
                  <a:schemeClr val="tx1"/>
                </a:solidFill>
              </a:defRPr>
            </a:lvl4pPr>
            <a:lvl5pPr marL="914400" indent="0">
              <a:lnSpc>
                <a:spcPct val="85000"/>
              </a:lnSpc>
              <a:buNone/>
              <a:defRPr sz="3600" b="0" spc="-50" baseline="0">
                <a:solidFill>
                  <a:schemeClr val="tx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1575281"/>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pic>
        <p:nvPicPr>
          <p:cNvPr id="6" name="Picture 5" descr="A close up of a colorful object&#10;&#10;AI-generated content may be incorrect.">
            <a:extLst>
              <a:ext uri="{FF2B5EF4-FFF2-40B4-BE49-F238E27FC236}">
                <a16:creationId xmlns:a16="http://schemas.microsoft.com/office/drawing/2014/main" id="{06D2715B-CAEE-9AAB-7191-D98012435C15}"/>
              </a:ext>
            </a:extLst>
          </p:cNvPr>
          <p:cNvPicPr>
            <a:picLocks noChangeAspect="1"/>
          </p:cNvPicPr>
          <p:nvPr userDrawn="1"/>
        </p:nvPicPr>
        <p:blipFill>
          <a:blip r:embed="rId2">
            <a:extLst>
              <a:ext uri="{28A0092B-C50C-407E-A947-70E740481C1C}">
                <a14:useLocalDpi xmlns:a14="http://schemas.microsoft.com/office/drawing/2010/main" val="0"/>
              </a:ext>
            </a:extLst>
          </a:blip>
          <a:srcRect l="1125" r="1125" b="21235"/>
          <a:stretch>
            <a:fillRect/>
          </a:stretch>
        </p:blipFill>
        <p:spPr>
          <a:xfrm rot="10800000">
            <a:off x="0" y="875"/>
            <a:ext cx="12192000" cy="6857125"/>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838700" y="214858"/>
            <a:ext cx="2726376" cy="338328"/>
          </a:xfrm>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E0A8EBD6-625B-484B-BC25-3573CF53D407}" type="datetime1">
              <a:rPr lang="en-US" smtClean="0"/>
              <a:pPr/>
              <a:t>1/24/2026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838700" y="1740023"/>
            <a:ext cx="6310269" cy="4637725"/>
          </a:xfrm>
        </p:spPr>
        <p:txBody>
          <a:bodyPr anchor="b">
            <a:normAutofit/>
          </a:bodyPr>
          <a:lstStyle>
            <a:lvl1pPr marL="0" indent="0">
              <a:lnSpc>
                <a:spcPct val="85000"/>
              </a:lnSpc>
              <a:buNone/>
              <a:defRPr sz="4800" b="0" spc="-50" baseline="0">
                <a:solidFill>
                  <a:schemeClr val="tx1"/>
                </a:solidFill>
              </a:defRPr>
            </a:lvl1pPr>
            <a:lvl2pPr marL="228600" indent="0">
              <a:lnSpc>
                <a:spcPct val="85000"/>
              </a:lnSpc>
              <a:buNone/>
              <a:defRPr sz="4000" b="0" spc="-50" baseline="0">
                <a:solidFill>
                  <a:schemeClr val="tx1"/>
                </a:solidFill>
              </a:defRPr>
            </a:lvl2pPr>
            <a:lvl3pPr marL="457200" indent="0">
              <a:lnSpc>
                <a:spcPct val="85000"/>
              </a:lnSpc>
              <a:buNone/>
              <a:defRPr sz="3200" b="0" spc="-50" baseline="0">
                <a:solidFill>
                  <a:schemeClr val="tx1"/>
                </a:solidFill>
              </a:defRPr>
            </a:lvl3pPr>
            <a:lvl4pPr marL="685800" indent="0">
              <a:lnSpc>
                <a:spcPct val="85000"/>
              </a:lnSpc>
              <a:buNone/>
              <a:defRPr sz="2800" b="0" spc="-50" baseline="0">
                <a:solidFill>
                  <a:schemeClr val="tx1"/>
                </a:solidFill>
              </a:defRPr>
            </a:lvl4pPr>
            <a:lvl5pPr marL="914400" indent="0">
              <a:lnSpc>
                <a:spcPct val="85000"/>
              </a:lnSpc>
              <a:buNone/>
              <a:defRPr sz="2400" b="0" spc="-50" baseline="0">
                <a:solidFill>
                  <a:schemeClr val="tx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8269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ote 3">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52C017-FC5C-A7A2-BA15-6C113717C33C}"/>
              </a:ext>
              <a:ext uri="{C183D7F6-B498-43B3-948B-1728B52AA6E4}">
                <adec:decorative xmlns:adec="http://schemas.microsoft.com/office/drawing/2017/decorative" val="1"/>
              </a:ext>
            </a:extLst>
          </p:cNvPr>
          <p:cNvSpPr/>
          <p:nvPr/>
        </p:nvSpPr>
        <p:spPr>
          <a:xfrm>
            <a:off x="1" y="0"/>
            <a:ext cx="12192000" cy="6858001"/>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8" name="Rectangle 7">
            <a:extLst>
              <a:ext uri="{FF2B5EF4-FFF2-40B4-BE49-F238E27FC236}">
                <a16:creationId xmlns:a16="http://schemas.microsoft.com/office/drawing/2014/main" id="{358D5F78-0179-D9C3-74D3-62CE152FFECE}"/>
              </a:ext>
              <a:ext uri="{C183D7F6-B498-43B3-948B-1728B52AA6E4}">
                <adec:decorative xmlns:adec="http://schemas.microsoft.com/office/drawing/2017/decorative" val="1"/>
              </a:ext>
            </a:extLst>
          </p:cNvPr>
          <p:cNvSpPr/>
          <p:nvPr/>
        </p:nvSpPr>
        <p:spPr>
          <a:xfrm>
            <a:off x="3439120" y="1202645"/>
            <a:ext cx="5301113" cy="4452709"/>
          </a:xfrm>
          <a:prstGeom prst="rect">
            <a:avLst/>
          </a:prstGeom>
          <a:solidFill>
            <a:schemeClr val="bg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EDCDC8B-43A9-5AA8-8ACB-3F984DC1BEBF}"/>
              </a:ext>
              <a:ext uri="{C183D7F6-B498-43B3-948B-1728B52AA6E4}">
                <adec:decorative xmlns:adec="http://schemas.microsoft.com/office/drawing/2017/decorative" val="1"/>
              </a:ext>
            </a:extLst>
          </p:cNvPr>
          <p:cNvCxnSpPr>
            <a:cxnSpLocks/>
          </p:cNvCxnSpPr>
          <p:nvPr/>
        </p:nvCxnSpPr>
        <p:spPr>
          <a:xfrm flipV="1">
            <a:off x="6096000" y="5402510"/>
            <a:ext cx="0" cy="145549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FE70F6-FCE2-0FC4-2CD2-165DDD7471FB}"/>
              </a:ext>
              <a:ext uri="{C183D7F6-B498-43B3-948B-1728B52AA6E4}">
                <adec:decorative xmlns:adec="http://schemas.microsoft.com/office/drawing/2017/decorative" val="1"/>
              </a:ext>
            </a:extLst>
          </p:cNvPr>
          <p:cNvCxnSpPr>
            <a:cxnSpLocks/>
          </p:cNvCxnSpPr>
          <p:nvPr/>
        </p:nvCxnSpPr>
        <p:spPr>
          <a:xfrm flipV="1">
            <a:off x="6096000" y="0"/>
            <a:ext cx="0" cy="145549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3963474" y="4659653"/>
            <a:ext cx="4252404" cy="520187"/>
          </a:xfrm>
          <a:noFill/>
        </p:spPr>
        <p:txBody>
          <a:bodyPr anchor="ctr">
            <a:normAutofit/>
          </a:bodyPr>
          <a:lstStyle>
            <a:lvl1pPr algn="ctr">
              <a:defRPr sz="1600">
                <a:solidFill>
                  <a:schemeClr val="accent2"/>
                </a:solidFill>
              </a:defRPr>
            </a:lvl1pPr>
          </a:lstStyle>
          <a:p>
            <a:r>
              <a:rPr lang="en-US" dirty="0"/>
              <a:t>Quote Author</a:t>
            </a:r>
          </a:p>
        </p:txBody>
      </p:sp>
      <p:sp>
        <p:nvSpPr>
          <p:cNvPr id="14" name="Footer Placeholder 13">
            <a:extLst>
              <a:ext uri="{FF2B5EF4-FFF2-40B4-BE49-F238E27FC236}">
                <a16:creationId xmlns:a16="http://schemas.microsoft.com/office/drawing/2014/main" id="{B22420FA-FDBE-1BD5-73B2-9577BE200CF2}"/>
              </a:ext>
            </a:extLst>
          </p:cNvPr>
          <p:cNvSpPr>
            <a:spLocks noGrp="1"/>
          </p:cNvSpPr>
          <p:nvPr>
            <p:ph type="ftr" sz="quarter" idx="11"/>
          </p:nvPr>
        </p:nvSpPr>
        <p:spPr>
          <a:noFill/>
        </p:spPr>
        <p:txBody>
          <a:bodyPr/>
          <a:lstStyle>
            <a:lvl1pPr>
              <a:defRPr b="0">
                <a:solidFill>
                  <a:schemeClr val="accent5"/>
                </a:solidFill>
              </a:defRPr>
            </a:lvl1pPr>
          </a:lstStyle>
          <a:p>
            <a:r>
              <a:rPr lang="en-US"/>
              <a:t>Sample Footer Text</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2312230" y="1793287"/>
            <a:ext cx="7554892" cy="2494627"/>
          </a:xfrm>
        </p:spPr>
        <p:txBody>
          <a:bodyPr anchor="ctr">
            <a:normAutofit/>
          </a:bodyPr>
          <a:lstStyle>
            <a:lvl1pPr marL="0" indent="0" algn="ctr">
              <a:lnSpc>
                <a:spcPct val="85000"/>
              </a:lnSpc>
              <a:buNone/>
              <a:defRPr sz="4800" b="0" cap="none" spc="0" baseline="0">
                <a:solidFill>
                  <a:schemeClr val="accent5"/>
                </a:solidFill>
                <a:latin typeface="+mn-lt"/>
              </a:defRPr>
            </a:lvl1pPr>
          </a:lstStyle>
          <a:p>
            <a:pPr lvl="0"/>
            <a:r>
              <a:rPr lang="en-US" dirty="0"/>
              <a:t>Click to edit quote</a:t>
            </a:r>
          </a:p>
        </p:txBody>
      </p:sp>
      <p:sp>
        <p:nvSpPr>
          <p:cNvPr id="13" name="Date Placeholder 12">
            <a:extLst>
              <a:ext uri="{FF2B5EF4-FFF2-40B4-BE49-F238E27FC236}">
                <a16:creationId xmlns:a16="http://schemas.microsoft.com/office/drawing/2014/main" id="{44359CE5-9894-7A66-486B-F830CCE17772}"/>
              </a:ext>
            </a:extLst>
          </p:cNvPr>
          <p:cNvSpPr>
            <a:spLocks noGrp="1"/>
          </p:cNvSpPr>
          <p:nvPr>
            <p:ph type="dt" sz="half" idx="10"/>
          </p:nvPr>
        </p:nvSpPr>
        <p:spPr>
          <a:noFill/>
        </p:spPr>
        <p:txBody>
          <a:bodyPr/>
          <a:lstStyle>
            <a:lvl1pPr>
              <a:defRPr>
                <a:solidFill>
                  <a:schemeClr val="accent5"/>
                </a:solidFill>
              </a:defRPr>
            </a:lvl1pPr>
          </a:lstStyle>
          <a:p>
            <a:fld id="{869CC736-6517-4DE3-9A18-5EB6F27EF875}" type="datetime1">
              <a:rPr lang="en-US" smtClean="0"/>
              <a:t>1/24/2026</a:t>
            </a:fld>
            <a:endParaRPr lang="en-US"/>
          </a:p>
        </p:txBody>
      </p:sp>
      <p:sp>
        <p:nvSpPr>
          <p:cNvPr id="15" name="Slide Number Placeholder 14">
            <a:extLst>
              <a:ext uri="{FF2B5EF4-FFF2-40B4-BE49-F238E27FC236}">
                <a16:creationId xmlns:a16="http://schemas.microsoft.com/office/drawing/2014/main" id="{4A2B012E-FACE-13C2-4909-F2AE04FD18CB}"/>
              </a:ext>
            </a:extLst>
          </p:cNvPr>
          <p:cNvSpPr>
            <a:spLocks noGrp="1"/>
          </p:cNvSpPr>
          <p:nvPr>
            <p:ph type="sldNum" sz="quarter" idx="12"/>
          </p:nvPr>
        </p:nvSpPr>
        <p:spPr>
          <a:noFill/>
        </p:spPr>
        <p:txBody>
          <a:bodyPr/>
          <a:lstStyle>
            <a:lvl1pPr>
              <a:defRPr>
                <a:solidFill>
                  <a:schemeClr val="accent5"/>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4144558308"/>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Statem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93332489-DC9C-40A3-89C4-AFC56B3B0CAB}" type="datetime1">
              <a:rPr lang="en-US" smtClean="0"/>
              <a:pPr/>
              <a:t>1/24/2026</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19099" y="2133600"/>
            <a:ext cx="9393641" cy="4305299"/>
          </a:xfrm>
        </p:spPr>
        <p:txBody>
          <a:bodyPr anchor="b">
            <a:normAutofit/>
          </a:bodyPr>
          <a:lstStyle>
            <a:lvl1pPr marL="0" indent="0">
              <a:lnSpc>
                <a:spcPct val="85000"/>
              </a:lnSpc>
              <a:buNone/>
              <a:defRPr sz="7200" b="0" spc="-50" baseline="0">
                <a:solidFill>
                  <a:schemeClr val="tx1"/>
                </a:solidFill>
              </a:defRPr>
            </a:lvl1pPr>
            <a:lvl2pPr marL="228600" indent="0">
              <a:lnSpc>
                <a:spcPct val="85000"/>
              </a:lnSpc>
              <a:buNone/>
              <a:defRPr sz="5400" b="0" spc="-50" baseline="0">
                <a:solidFill>
                  <a:schemeClr val="tx1"/>
                </a:solidFill>
              </a:defRPr>
            </a:lvl2pPr>
            <a:lvl3pPr marL="457200" indent="0">
              <a:lnSpc>
                <a:spcPct val="85000"/>
              </a:lnSpc>
              <a:buNone/>
              <a:defRPr sz="4800" b="0" spc="-50" baseline="0">
                <a:solidFill>
                  <a:schemeClr val="tx1"/>
                </a:solidFill>
              </a:defRPr>
            </a:lvl3pPr>
            <a:lvl4pPr marL="685800" indent="0">
              <a:lnSpc>
                <a:spcPct val="85000"/>
              </a:lnSpc>
              <a:buNone/>
              <a:defRPr sz="4400" b="0" spc="-50" baseline="0">
                <a:solidFill>
                  <a:schemeClr val="tx1"/>
                </a:solidFill>
              </a:defRPr>
            </a:lvl4pPr>
            <a:lvl5pPr marL="914400" indent="0">
              <a:lnSpc>
                <a:spcPct val="85000"/>
              </a:lnSpc>
              <a:buNone/>
              <a:defRPr sz="4000" b="0" spc="-50" baseline="0">
                <a:solidFill>
                  <a:schemeClr val="tx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7889303"/>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6" name="Picture 5" descr="A close up of a colorful background&#10;&#10;AI-generated content may be incorrect.">
            <a:extLst>
              <a:ext uri="{FF2B5EF4-FFF2-40B4-BE49-F238E27FC236}">
                <a16:creationId xmlns:a16="http://schemas.microsoft.com/office/drawing/2014/main" id="{56ABB8EC-1098-DCAC-E2E3-BCA53EEC625D}"/>
              </a:ext>
            </a:extLst>
          </p:cNvPr>
          <p:cNvPicPr>
            <a:picLocks noChangeAspect="1"/>
          </p:cNvPicPr>
          <p:nvPr userDrawn="1"/>
        </p:nvPicPr>
        <p:blipFill>
          <a:blip r:embed="rId2">
            <a:extLst>
              <a:ext uri="{28A0092B-C50C-407E-A947-70E740481C1C}">
                <a14:useLocalDpi xmlns:a14="http://schemas.microsoft.com/office/drawing/2010/main" val="0"/>
              </a:ext>
            </a:extLst>
          </a:blip>
          <a:srcRect l="1291" t="22024" r="10011"/>
          <a:stretch>
            <a:fillRect/>
          </a:stretch>
        </p:blipFill>
        <p:spPr>
          <a:xfrm rot="10800000" flipH="1">
            <a:off x="0" y="0"/>
            <a:ext cx="12192000" cy="6864096"/>
          </a:xfrm>
          <a:prstGeom prst="rect">
            <a:avLst/>
          </a:prstGeom>
        </p:spPr>
      </p:pic>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866899" y="4874218"/>
            <a:ext cx="8506567" cy="666427"/>
          </a:xfrm>
        </p:spPr>
        <p:txBody>
          <a:bodyPr anchor="ctr">
            <a:normAutofit/>
          </a:bodyPr>
          <a:lstStyle>
            <a:lvl1pPr algn="r">
              <a:lnSpc>
                <a:spcPct val="90000"/>
              </a:lnSpc>
              <a:defRPr sz="1400" b="0" cap="all" spc="100" baseline="0">
                <a:solidFill>
                  <a:schemeClr val="tx1"/>
                </a:solidFill>
              </a:defRPr>
            </a:lvl1pPr>
          </a:lstStyle>
          <a:p>
            <a:r>
              <a:rPr lang="en-US" dirty="0"/>
              <a:t>Quote Author</a:t>
            </a:r>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lvl1pPr>
              <a:defRPr>
                <a:solidFill>
                  <a:schemeClr val="tx1"/>
                </a:solidFill>
              </a:defRPr>
            </a:lvl1pPr>
          </a:lstStyle>
          <a:p>
            <a:fld id="{6403F4C9-1C82-4616-8D26-0B0587291200}" type="datetime1">
              <a:rPr lang="en-US" smtClean="0"/>
              <a:pPr/>
              <a:t>1/24/2026</a:t>
            </a:fld>
            <a:endParaRPr lang="en-US"/>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866899" y="1856096"/>
            <a:ext cx="8506567" cy="2855388"/>
          </a:xfrm>
        </p:spPr>
        <p:txBody>
          <a:bodyPr anchor="ctr">
            <a:normAutofit/>
          </a:bodyPr>
          <a:lstStyle>
            <a:lvl1pPr marL="164592" indent="-164592">
              <a:lnSpc>
                <a:spcPct val="90000"/>
              </a:lnSpc>
              <a:spcBef>
                <a:spcPts val="0"/>
              </a:spcBef>
              <a:buFont typeface="Arial" panose="020B0604020202020204" pitchFamily="34" charset="0"/>
              <a:buNone/>
              <a:defRPr sz="5000" spc="-50" baseline="0">
                <a:solidFill>
                  <a:schemeClr val="tx1"/>
                </a:solidFill>
              </a:defRPr>
            </a:lvl1pPr>
          </a:lstStyle>
          <a:p>
            <a:pPr lvl="0"/>
            <a:r>
              <a:rPr lang="en-US" dirty="0"/>
              <a:t>Click to add Quote</a:t>
            </a:r>
          </a:p>
        </p:txBody>
      </p:sp>
    </p:spTree>
    <p:extLst>
      <p:ext uri="{BB962C8B-B14F-4D97-AF65-F5344CB8AC3E}">
        <p14:creationId xmlns:p14="http://schemas.microsoft.com/office/powerpoint/2010/main" val="3922524873"/>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pic>
        <p:nvPicPr>
          <p:cNvPr id="10" name="Picture 9" descr="A black background with a red and yellow light&#10;&#10;AI-generated content may be incorrect.">
            <a:extLst>
              <a:ext uri="{FF2B5EF4-FFF2-40B4-BE49-F238E27FC236}">
                <a16:creationId xmlns:a16="http://schemas.microsoft.com/office/drawing/2014/main" id="{027268CA-0348-F6FC-5FB0-87BADE436A7E}"/>
              </a:ext>
            </a:extLst>
          </p:cNvPr>
          <p:cNvPicPr>
            <a:picLocks noChangeAspect="1"/>
          </p:cNvPicPr>
          <p:nvPr userDrawn="1"/>
        </p:nvPicPr>
        <p:blipFill>
          <a:blip r:embed="rId2">
            <a:extLst>
              <a:ext uri="{28A0092B-C50C-407E-A947-70E740481C1C}">
                <a14:useLocalDpi xmlns:a14="http://schemas.microsoft.com/office/drawing/2010/main" val="0"/>
              </a:ext>
            </a:extLst>
          </a:blip>
          <a:srcRect l="4682" r="20481"/>
          <a:stretch>
            <a:fillRect/>
          </a:stretch>
        </p:blipFill>
        <p:spPr>
          <a:xfrm rot="5400000" flipH="1">
            <a:off x="2667001" y="-2667001"/>
            <a:ext cx="6858000" cy="12192001"/>
          </a:xfrm>
          <a:prstGeom prst="rect">
            <a:avLst/>
          </a:prstGeom>
        </p:spPr>
      </p:pic>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432392" y="5226427"/>
            <a:ext cx="8382001" cy="837861"/>
          </a:xfrm>
        </p:spPr>
        <p:txBody>
          <a:bodyPr anchor="t">
            <a:normAutofit/>
          </a:bodyPr>
          <a:lstStyle>
            <a:lvl1pPr>
              <a:lnSpc>
                <a:spcPct val="90000"/>
              </a:lnSpc>
              <a:defRPr sz="1400" b="0" cap="all" spc="0" baseline="0">
                <a:solidFill>
                  <a:schemeClr val="tx1"/>
                </a:solidFill>
              </a:defRPr>
            </a:lvl1pPr>
          </a:lstStyle>
          <a:p>
            <a:r>
              <a:rPr lang="en-US"/>
              <a:t>Quote Author</a:t>
            </a:r>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lvl1pPr>
              <a:defRPr>
                <a:solidFill>
                  <a:schemeClr val="tx1"/>
                </a:solidFill>
              </a:defRPr>
            </a:lvl1pPr>
          </a:lstStyle>
          <a:p>
            <a:fld id="{6DCC6FE3-E805-41B1-96EC-B0B83218C881}" type="datetime1">
              <a:rPr lang="en-US" smtClean="0"/>
              <a:pPr/>
              <a:t>1/24/2026</a:t>
            </a:fld>
            <a:endParaRPr lang="en-US"/>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32392" y="2017401"/>
            <a:ext cx="8368707" cy="2981163"/>
          </a:xfrm>
        </p:spPr>
        <p:txBody>
          <a:bodyPr anchor="t">
            <a:normAutofit/>
          </a:bodyPr>
          <a:lstStyle>
            <a:lvl1pPr marL="164592" indent="-164592">
              <a:lnSpc>
                <a:spcPct val="90000"/>
              </a:lnSpc>
              <a:spcBef>
                <a:spcPts val="0"/>
              </a:spcBef>
              <a:buFont typeface="Arial" panose="020B0604020202020204" pitchFamily="34" charset="0"/>
              <a:buNone/>
              <a:defRPr sz="4600" spc="-50" baseline="0">
                <a:solidFill>
                  <a:schemeClr val="tx1"/>
                </a:solidFill>
              </a:defRPr>
            </a:lvl1pPr>
          </a:lstStyle>
          <a:p>
            <a:pPr lvl="0"/>
            <a:r>
              <a:rPr lang="en-US" dirty="0"/>
              <a:t>Click to add Quote</a:t>
            </a:r>
          </a:p>
        </p:txBody>
      </p:sp>
    </p:spTree>
    <p:extLst>
      <p:ext uri="{BB962C8B-B14F-4D97-AF65-F5344CB8AC3E}">
        <p14:creationId xmlns:p14="http://schemas.microsoft.com/office/powerpoint/2010/main" val="496871043"/>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pic>
        <p:nvPicPr>
          <p:cNvPr id="9" name="Picture 8" descr="A colorful light on a black background&#10;&#10;AI-generated content may be incorrect.">
            <a:extLst>
              <a:ext uri="{FF2B5EF4-FFF2-40B4-BE49-F238E27FC236}">
                <a16:creationId xmlns:a16="http://schemas.microsoft.com/office/drawing/2014/main" id="{F0687863-E84B-D6E2-6049-AF65BB1972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15568"/>
            <a:ext cx="12192000" cy="5742432"/>
          </a:xfrm>
          <a:prstGeom prst="rect">
            <a:avLst/>
          </a:prstGeom>
        </p:spPr>
      </p:pic>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453982" y="5029200"/>
            <a:ext cx="8347118" cy="713232"/>
          </a:xfrm>
        </p:spPr>
        <p:txBody>
          <a:bodyPr anchor="t">
            <a:normAutofit/>
          </a:bodyPr>
          <a:lstStyle>
            <a:lvl1pPr>
              <a:lnSpc>
                <a:spcPct val="90000"/>
              </a:lnSpc>
              <a:defRPr sz="1400" b="0" cap="all" spc="-50" baseline="0">
                <a:solidFill>
                  <a:schemeClr val="tx1"/>
                </a:solidFill>
              </a:defRPr>
            </a:lvl1pPr>
          </a:lstStyle>
          <a:p>
            <a:r>
              <a:rPr lang="en-US" dirty="0"/>
              <a:t>Quote Author</a:t>
            </a:r>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a:xfrm>
            <a:off x="429768" y="214858"/>
            <a:ext cx="2726376" cy="338328"/>
          </a:xfrm>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lvl1pPr>
              <a:defRPr>
                <a:solidFill>
                  <a:schemeClr val="tx1"/>
                </a:solidFill>
              </a:defRPr>
            </a:lvl1pPr>
          </a:lstStyle>
          <a:p>
            <a:fld id="{5DBB5726-A743-47D1-86E4-46BB349D0446}" type="datetime1">
              <a:rPr lang="en-US" smtClean="0"/>
              <a:pPr/>
              <a:t>1/24/2026</a:t>
            </a:fld>
            <a:endParaRPr lang="en-US"/>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53982" y="1115568"/>
            <a:ext cx="8347118" cy="3584448"/>
          </a:xfrm>
        </p:spPr>
        <p:txBody>
          <a:bodyPr anchor="ctr">
            <a:normAutofit/>
          </a:bodyPr>
          <a:lstStyle>
            <a:lvl1pPr marL="137160" indent="-137160">
              <a:lnSpc>
                <a:spcPct val="90000"/>
              </a:lnSpc>
              <a:spcBef>
                <a:spcPts val="0"/>
              </a:spcBef>
              <a:buFont typeface="Arial" panose="020B0604020202020204" pitchFamily="34" charset="0"/>
              <a:buNone/>
              <a:defRPr sz="5000" spc="-50" baseline="0">
                <a:solidFill>
                  <a:schemeClr val="tx1"/>
                </a:solidFill>
              </a:defRPr>
            </a:lvl1pPr>
          </a:lstStyle>
          <a:p>
            <a:pPr lvl="0"/>
            <a:r>
              <a:rPr lang="en-US" dirty="0"/>
              <a:t>Click to add Quote</a:t>
            </a:r>
          </a:p>
        </p:txBody>
      </p:sp>
    </p:spTree>
    <p:extLst>
      <p:ext uri="{BB962C8B-B14F-4D97-AF65-F5344CB8AC3E}">
        <p14:creationId xmlns:p14="http://schemas.microsoft.com/office/powerpoint/2010/main" val="3515074705"/>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Quote 4">
    <p:spTree>
      <p:nvGrpSpPr>
        <p:cNvPr id="1" name=""/>
        <p:cNvGrpSpPr/>
        <p:nvPr/>
      </p:nvGrpSpPr>
      <p:grpSpPr>
        <a:xfrm>
          <a:off x="0" y="0"/>
          <a:ext cx="0" cy="0"/>
          <a:chOff x="0" y="0"/>
          <a:chExt cx="0" cy="0"/>
        </a:xfrm>
      </p:grpSpPr>
      <p:pic>
        <p:nvPicPr>
          <p:cNvPr id="6" name="Picture 5" descr="A close up of a colorful object&#10;&#10;AI-generated content may be incorrect.">
            <a:extLst>
              <a:ext uri="{FF2B5EF4-FFF2-40B4-BE49-F238E27FC236}">
                <a16:creationId xmlns:a16="http://schemas.microsoft.com/office/drawing/2014/main" id="{52439AE8-E053-A902-BEE2-9CECF6AEA2F1}"/>
              </a:ext>
            </a:extLst>
          </p:cNvPr>
          <p:cNvPicPr>
            <a:picLocks noChangeAspect="1"/>
          </p:cNvPicPr>
          <p:nvPr userDrawn="1"/>
        </p:nvPicPr>
        <p:blipFill>
          <a:blip r:embed="rId2">
            <a:extLst>
              <a:ext uri="{28A0092B-C50C-407E-A947-70E740481C1C}">
                <a14:useLocalDpi xmlns:a14="http://schemas.microsoft.com/office/drawing/2010/main" val="0"/>
              </a:ext>
            </a:extLst>
          </a:blip>
          <a:srcRect l="-7769" t="8943" r="104" b="13677"/>
          <a:stretch>
            <a:fillRect/>
          </a:stretch>
        </p:blipFill>
        <p:spPr>
          <a:xfrm>
            <a:off x="0" y="0"/>
            <a:ext cx="12192000" cy="6857125"/>
          </a:xfrm>
          <a:prstGeom prst="rect">
            <a:avLst/>
          </a:prstGeom>
        </p:spPr>
      </p:pic>
      <p:sp>
        <p:nvSpPr>
          <p:cNvPr id="9" name="Title 8">
            <a:extLst>
              <a:ext uri="{FF2B5EF4-FFF2-40B4-BE49-F238E27FC236}">
                <a16:creationId xmlns:a16="http://schemas.microsoft.com/office/drawing/2014/main" id="{FDFF10A2-0E03-73DB-5224-98043612F7A3}"/>
              </a:ext>
            </a:extLst>
          </p:cNvPr>
          <p:cNvSpPr>
            <a:spLocks noGrp="1"/>
          </p:cNvSpPr>
          <p:nvPr>
            <p:ph type="title" hasCustomPrompt="1"/>
          </p:nvPr>
        </p:nvSpPr>
        <p:spPr>
          <a:xfrm>
            <a:off x="420791" y="5151120"/>
            <a:ext cx="5446609" cy="806517"/>
          </a:xfrm>
        </p:spPr>
        <p:txBody>
          <a:bodyPr anchor="ctr"/>
          <a:lstStyle>
            <a:lvl1pPr>
              <a:defRPr sz="1400" cap="all" spc="100" baseline="0">
                <a:solidFill>
                  <a:schemeClr val="tx1"/>
                </a:solidFill>
              </a:defRPr>
            </a:lvl1pPr>
          </a:lstStyle>
          <a:p>
            <a:r>
              <a:rPr lang="en-US" dirty="0"/>
              <a:t>Quote Author</a:t>
            </a:r>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a:xfrm>
            <a:off x="429768" y="214858"/>
            <a:ext cx="2726376" cy="338328"/>
          </a:xfrm>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lvl1pPr>
              <a:defRPr>
                <a:solidFill>
                  <a:schemeClr val="tx1"/>
                </a:solidFill>
              </a:defRPr>
            </a:lvl1pPr>
          </a:lstStyle>
          <a:p>
            <a:fld id="{F4F47579-571B-45A3-BDCA-E2964689F659}" type="datetime1">
              <a:rPr lang="en-US" smtClean="0"/>
              <a:pPr/>
              <a:t>1/24/2026</a:t>
            </a:fld>
            <a:endParaRPr lang="en-US"/>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1501541"/>
            <a:ext cx="7342632" cy="3397064"/>
          </a:xfrm>
        </p:spPr>
        <p:txBody>
          <a:bodyPr anchor="ctr">
            <a:normAutofit/>
          </a:bodyPr>
          <a:lstStyle>
            <a:lvl1pPr marL="164592" indent="-164592">
              <a:lnSpc>
                <a:spcPct val="95000"/>
              </a:lnSpc>
              <a:spcBef>
                <a:spcPts val="0"/>
              </a:spcBef>
              <a:buFont typeface="Arial" panose="020B0604020202020204" pitchFamily="34" charset="0"/>
              <a:buNone/>
              <a:defRPr sz="4300" spc="-50" baseline="0">
                <a:solidFill>
                  <a:schemeClr val="tx1"/>
                </a:solidFill>
              </a:defRPr>
            </a:lvl1pPr>
          </a:lstStyle>
          <a:p>
            <a:pPr lvl="0"/>
            <a:r>
              <a:rPr lang="en-US" dirty="0"/>
              <a:t>Click to add Quote</a:t>
            </a:r>
          </a:p>
        </p:txBody>
      </p:sp>
    </p:spTree>
    <p:extLst>
      <p:ext uri="{BB962C8B-B14F-4D97-AF65-F5344CB8AC3E}">
        <p14:creationId xmlns:p14="http://schemas.microsoft.com/office/powerpoint/2010/main" val="34168597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Quot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2506436" y="4671787"/>
            <a:ext cx="7179129" cy="1028700"/>
          </a:xfrm>
        </p:spPr>
        <p:txBody>
          <a:bodyPr anchor="ctr">
            <a:normAutofit/>
          </a:bodyPr>
          <a:lstStyle>
            <a:lvl1pPr algn="ctr">
              <a:lnSpc>
                <a:spcPct val="120000"/>
              </a:lnSpc>
              <a:defRPr sz="1400" b="0" cap="all" spc="100" baseline="0">
                <a:solidFill>
                  <a:schemeClr val="tx1"/>
                </a:solidFill>
              </a:defRPr>
            </a:lvl1pPr>
          </a:lstStyle>
          <a:p>
            <a:r>
              <a:rPr lang="en-US"/>
              <a:t>Quote Author</a:t>
            </a:r>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a:xfrm>
            <a:off x="8801100" y="214858"/>
            <a:ext cx="1920240" cy="338328"/>
          </a:xfrm>
        </p:spPr>
        <p:txBody>
          <a:bodyPr/>
          <a:lstStyle>
            <a:lvl1pPr>
              <a:defRPr>
                <a:solidFill>
                  <a:schemeClr val="tx1"/>
                </a:solidFill>
              </a:defRPr>
            </a:lvl1pPr>
          </a:lstStyle>
          <a:p>
            <a:fld id="{926E2CA6-CB6A-465C-BAA7-384FD497485D}" type="datetime1">
              <a:rPr lang="en-US" smtClean="0"/>
              <a:pPr/>
              <a:t>1/24/2026</a:t>
            </a:fld>
            <a:endParaRPr lang="en-US"/>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2506435" y="1623265"/>
            <a:ext cx="7179130" cy="3048522"/>
          </a:xfrm>
        </p:spPr>
        <p:txBody>
          <a:bodyPr anchor="ctr">
            <a:normAutofit/>
          </a:bodyPr>
          <a:lstStyle>
            <a:lvl1pPr marL="137160" indent="-137160" algn="ctr">
              <a:lnSpc>
                <a:spcPct val="90000"/>
              </a:lnSpc>
              <a:spcBef>
                <a:spcPts val="0"/>
              </a:spcBef>
              <a:buFont typeface="Arial" panose="020B0604020202020204" pitchFamily="34" charset="0"/>
              <a:buNone/>
              <a:defRPr sz="4000" spc="-50" baseline="0">
                <a:solidFill>
                  <a:schemeClr val="tx1"/>
                </a:solidFill>
              </a:defRPr>
            </a:lvl1pPr>
          </a:lstStyle>
          <a:p>
            <a:pPr lvl="0"/>
            <a:r>
              <a:rPr lang="en-US" dirty="0"/>
              <a:t>Click to add Quote</a:t>
            </a:r>
          </a:p>
        </p:txBody>
      </p:sp>
    </p:spTree>
    <p:extLst>
      <p:ext uri="{BB962C8B-B14F-4D97-AF65-F5344CB8AC3E}">
        <p14:creationId xmlns:p14="http://schemas.microsoft.com/office/powerpoint/2010/main" val="363809959"/>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0" y="1115568"/>
            <a:ext cx="8382000" cy="701657"/>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F38C42AE-61C6-458B-86C3-22D39A5E8956}" type="datetime1">
              <a:rPr lang="en-US" smtClean="0"/>
              <a:pPr/>
              <a:t>1/24/2026</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4" name="Content Placeholder 3">
            <a:extLst>
              <a:ext uri="{FF2B5EF4-FFF2-40B4-BE49-F238E27FC236}">
                <a16:creationId xmlns:a16="http://schemas.microsoft.com/office/drawing/2014/main" id="{704CA46A-141E-21AB-51BA-BA1F0F395708}"/>
              </a:ext>
            </a:extLst>
          </p:cNvPr>
          <p:cNvSpPr>
            <a:spLocks noGrp="1"/>
          </p:cNvSpPr>
          <p:nvPr>
            <p:ph sz="quarter" idx="15"/>
          </p:nvPr>
        </p:nvSpPr>
        <p:spPr>
          <a:xfrm>
            <a:off x="431800" y="1900238"/>
            <a:ext cx="4924425" cy="43481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F8607D36-7013-02AC-69A9-8D38C5BBA7D0}"/>
              </a:ext>
            </a:extLst>
          </p:cNvPr>
          <p:cNvSpPr>
            <a:spLocks noGrp="1"/>
          </p:cNvSpPr>
          <p:nvPr>
            <p:ph sz="quarter" idx="16"/>
          </p:nvPr>
        </p:nvSpPr>
        <p:spPr>
          <a:xfrm>
            <a:off x="5878824" y="1900238"/>
            <a:ext cx="4924425" cy="43481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392638"/>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18655" y="932098"/>
            <a:ext cx="10835539" cy="704088"/>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8801100" y="214858"/>
            <a:ext cx="1920240" cy="338328"/>
          </a:xfrm>
        </p:spPr>
        <p:txBody>
          <a:bodyPr/>
          <a:lstStyle>
            <a:lvl1pPr>
              <a:defRPr>
                <a:solidFill>
                  <a:schemeClr val="tx1"/>
                </a:solidFill>
              </a:defRPr>
            </a:lvl1pPr>
          </a:lstStyle>
          <a:p>
            <a:fld id="{83D71BEE-9C65-4D84-970B-0B47E929926B}" type="datetime1">
              <a:rPr lang="en-US" smtClean="0"/>
              <a:pPr/>
              <a:t>1/24/2026</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18654" y="1675614"/>
            <a:ext cx="4913919" cy="559834"/>
          </a:xfrm>
        </p:spPr>
        <p:txBody>
          <a:bodyPr anchor="b">
            <a:normAutofit/>
          </a:bodyPr>
          <a:lstStyle>
            <a:lvl1pPr marL="0" indent="0">
              <a:lnSpc>
                <a:spcPct val="90000"/>
              </a:lnSpc>
              <a:buNone/>
              <a:defRPr sz="16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854769-C5D8-1BF0-C3A2-77216D6255DB}"/>
              </a:ext>
            </a:extLst>
          </p:cNvPr>
          <p:cNvSpPr>
            <a:spLocks noGrp="1"/>
          </p:cNvSpPr>
          <p:nvPr>
            <p:ph sz="quarter" idx="15"/>
          </p:nvPr>
        </p:nvSpPr>
        <p:spPr>
          <a:xfrm>
            <a:off x="431800" y="2285022"/>
            <a:ext cx="4900773" cy="39633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6500" y="1675614"/>
            <a:ext cx="4967694" cy="559834"/>
          </a:xfrm>
        </p:spPr>
        <p:txBody>
          <a:bodyPr anchor="b">
            <a:normAutofit/>
          </a:bodyPr>
          <a:lstStyle>
            <a:lvl1pPr marL="0" indent="0">
              <a:lnSpc>
                <a:spcPct val="90000"/>
              </a:lnSpc>
              <a:buNone/>
              <a:defRPr sz="16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3">
            <a:extLst>
              <a:ext uri="{FF2B5EF4-FFF2-40B4-BE49-F238E27FC236}">
                <a16:creationId xmlns:a16="http://schemas.microsoft.com/office/drawing/2014/main" id="{B3527224-4234-3620-766D-DCCA3AFDF896}"/>
              </a:ext>
            </a:extLst>
          </p:cNvPr>
          <p:cNvSpPr>
            <a:spLocks noGrp="1"/>
          </p:cNvSpPr>
          <p:nvPr>
            <p:ph sz="quarter" idx="16"/>
          </p:nvPr>
        </p:nvSpPr>
        <p:spPr>
          <a:xfrm>
            <a:off x="6279401" y="2285022"/>
            <a:ext cx="4982762" cy="39633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1301399"/>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420791" y="1113510"/>
            <a:ext cx="8380309" cy="876193"/>
          </a:xfrm>
        </p:spPr>
        <p:txBody>
          <a:bodyPr/>
          <a:lstStyle>
            <a:lvl1pPr>
              <a:defRPr>
                <a:solidFill>
                  <a:schemeClr val="tx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lvl1pPr>
              <a:defRPr>
                <a:solidFill>
                  <a:schemeClr val="tx1"/>
                </a:solidFill>
              </a:defRPr>
            </a:lvl1pPr>
          </a:lstStyle>
          <a:p>
            <a:fld id="{49AFCF02-D35E-46A4-B7A1-1A2B81F8D932}" type="datetime1">
              <a:rPr lang="en-US" smtClean="0"/>
              <a:pPr/>
              <a:t>1/24/2026</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3581570752"/>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lvl1pPr>
              <a:defRPr>
                <a:solidFill>
                  <a:schemeClr val="tx1"/>
                </a:solidFill>
              </a:defRPr>
            </a:lvl1pPr>
          </a:lstStyle>
          <a:p>
            <a:fld id="{2A57AF51-4D04-4E0C-B33D-81940CAB4B07}" type="datetime1">
              <a:rPr lang="en-US" smtClean="0"/>
              <a:pPr/>
              <a:t>1/24/2026</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26893751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Quote 4">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52C017-FC5C-A7A2-BA15-6C113717C33C}"/>
              </a:ext>
              <a:ext uri="{C183D7F6-B498-43B3-948B-1728B52AA6E4}">
                <adec:decorative xmlns:adec="http://schemas.microsoft.com/office/drawing/2017/decorative" val="1"/>
              </a:ext>
            </a:extLst>
          </p:cNvPr>
          <p:cNvSpPr/>
          <p:nvPr/>
        </p:nvSpPr>
        <p:spPr>
          <a:xfrm>
            <a:off x="1" y="0"/>
            <a:ext cx="12192000" cy="6858000"/>
          </a:xfrm>
          <a:prstGeom prst="rect">
            <a:avLst/>
          </a:prstGeom>
          <a:solidFill>
            <a:schemeClr val="accent5"/>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pic>
        <p:nvPicPr>
          <p:cNvPr id="8" name="Picture 7">
            <a:extLst>
              <a:ext uri="{FF2B5EF4-FFF2-40B4-BE49-F238E27FC236}">
                <a16:creationId xmlns:a16="http://schemas.microsoft.com/office/drawing/2014/main" id="{E2FBFD51-0E30-9113-3F4A-D0B88575143F}"/>
              </a:ext>
              <a:ext uri="{C183D7F6-B498-43B3-948B-1728B52AA6E4}">
                <adec:decorative xmlns:adec="http://schemas.microsoft.com/office/drawing/2017/decorative" val="1"/>
              </a:ext>
            </a:extLst>
          </p:cNvPr>
          <p:cNvPicPr>
            <a:picLocks noChangeAspect="1"/>
          </p:cNvPicPr>
          <p:nvPr/>
        </p:nvPicPr>
        <p:blipFill>
          <a:blip r:embed="rId2" cstate="email">
            <a:alphaModFix amt="28000"/>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606447" y="5204117"/>
            <a:ext cx="11019882" cy="715858"/>
          </a:xfrm>
          <a:noFill/>
        </p:spPr>
        <p:txBody>
          <a:bodyPr tIns="91440" bIns="91440" anchor="ctr">
            <a:normAutofit/>
          </a:bodyPr>
          <a:lstStyle>
            <a:lvl1pPr algn="r">
              <a:defRPr sz="1800">
                <a:solidFill>
                  <a:schemeClr val="accent2"/>
                </a:solidFill>
              </a:defRPr>
            </a:lvl1pPr>
          </a:lstStyle>
          <a:p>
            <a:r>
              <a:rPr lang="en-US" dirty="0"/>
              <a:t>Quote Author</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hasCustomPrompt="1"/>
          </p:nvPr>
        </p:nvSpPr>
        <p:spPr>
          <a:xfrm>
            <a:off x="603504" y="539646"/>
            <a:ext cx="8406832" cy="3709557"/>
          </a:xfrm>
        </p:spPr>
        <p:txBody>
          <a:bodyPr>
            <a:normAutofit/>
          </a:bodyPr>
          <a:lstStyle>
            <a:lvl1pPr marL="228600" indent="-228600">
              <a:lnSpc>
                <a:spcPct val="100000"/>
              </a:lnSpc>
              <a:spcBef>
                <a:spcPts val="0"/>
              </a:spcBef>
              <a:buNone/>
              <a:defRPr sz="5400" b="0" cap="none" spc="0" baseline="0">
                <a:solidFill>
                  <a:schemeClr val="bg2"/>
                </a:solidFill>
              </a:defRPr>
            </a:lvl1pPr>
          </a:lstStyle>
          <a:p>
            <a:pPr lvl="0"/>
            <a:r>
              <a:rPr lang="en-US" dirty="0"/>
              <a:t>Click to edit quote</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3" y="6028848"/>
            <a:ext cx="1828970" cy="366144"/>
          </a:xfrm>
          <a:noFill/>
        </p:spPr>
        <p:txBody>
          <a:bodyPr/>
          <a:lstStyle>
            <a:lvl1pPr algn="l">
              <a:defRPr b="0" spc="0">
                <a:solidFill>
                  <a:schemeClr val="bg2"/>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noFill/>
        </p:spPr>
        <p:txBody>
          <a:bodyPr/>
          <a:lstStyle>
            <a:lvl1pPr>
              <a:defRPr>
                <a:solidFill>
                  <a:schemeClr val="bg2"/>
                </a:solidFill>
              </a:defRPr>
            </a:lvl1pPr>
          </a:lstStyle>
          <a:p>
            <a:fld id="{55971960-CC10-477C-A0E8-32CE7F9D38E0}"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bg2"/>
                </a:solidFill>
              </a:defRPr>
            </a:lvl1pPr>
          </a:lstStyle>
          <a:p>
            <a:fld id="{27F8DDA4-3B80-4E8A-A8F5-521F73BF9127}" type="slidenum">
              <a:rPr lang="en-US" smtClean="0"/>
              <a:t>‹#›</a:t>
            </a:fld>
            <a:endParaRPr lang="en-US"/>
          </a:p>
        </p:txBody>
      </p:sp>
      <p:cxnSp>
        <p:nvCxnSpPr>
          <p:cNvPr id="7" name="Straight Connector 6">
            <a:extLst>
              <a:ext uri="{FF2B5EF4-FFF2-40B4-BE49-F238E27FC236}">
                <a16:creationId xmlns:a16="http://schemas.microsoft.com/office/drawing/2014/main" id="{390E99C4-92E7-3B92-2013-C034357E2D72}"/>
              </a:ext>
              <a:ext uri="{C183D7F6-B498-43B3-948B-1728B52AA6E4}">
                <adec:decorative xmlns:adec="http://schemas.microsoft.com/office/drawing/2017/decorative" val="1"/>
              </a:ext>
            </a:extLst>
          </p:cNvPr>
          <p:cNvCxnSpPr>
            <a:cxnSpLocks/>
          </p:cNvCxnSpPr>
          <p:nvPr/>
        </p:nvCxnSpPr>
        <p:spPr>
          <a:xfrm>
            <a:off x="685800" y="4804478"/>
            <a:ext cx="10820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20979"/>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32393" y="1115568"/>
            <a:ext cx="3363393" cy="1371600"/>
          </a:xfrm>
        </p:spPr>
        <p:txBody>
          <a:bodyPr anchor="t">
            <a:normAutofit/>
          </a:bodyPr>
          <a:lstStyle>
            <a:lvl1pPr>
              <a:defRPr sz="300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4838700" y="214858"/>
            <a:ext cx="1485900" cy="338328"/>
          </a:xfrm>
        </p:spPr>
        <p:txBody>
          <a:bodyPr/>
          <a:lstStyle>
            <a:lvl1pPr>
              <a:defRPr>
                <a:solidFill>
                  <a:schemeClr val="tx1"/>
                </a:solidFill>
              </a:defRPr>
            </a:lvl1pPr>
          </a:lstStyle>
          <a:p>
            <a:fld id="{91495C13-5B9F-4AD1-A2E2-FB0B577AF6CA}" type="datetime1">
              <a:rPr lang="en-US" smtClean="0"/>
              <a:pPr/>
              <a:t>1/24/2026</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32393" y="2563585"/>
            <a:ext cx="3363393" cy="3684815"/>
          </a:xfrm>
        </p:spPr>
        <p:txBody>
          <a:bodyPr anchor="b">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838700" y="1104900"/>
            <a:ext cx="6934200" cy="5201282"/>
          </a:xfrm>
        </p:spPr>
        <p:txBody>
          <a:bodyPr vert="horz" lIns="91440" tIns="45720" rIns="91440" bIns="45720" rtlCol="0">
            <a:normAutofit/>
          </a:bodyPr>
          <a:lstStyle>
            <a:lvl1pPr>
              <a:defRPr lang="en-US" sz="1400" dirty="0">
                <a:solidFill>
                  <a:schemeClr val="tx1"/>
                </a:solidFill>
              </a:defRPr>
            </a:lvl1pPr>
            <a:lvl2pPr>
              <a:defRPr lang="en-US" sz="1200" dirty="0">
                <a:solidFill>
                  <a:schemeClr val="tx1"/>
                </a:solidFill>
              </a:defRPr>
            </a:lvl2pPr>
            <a:lvl3pPr>
              <a:defRPr lang="en-US" sz="1200" dirty="0">
                <a:solidFill>
                  <a:schemeClr val="tx1"/>
                </a:solidFill>
              </a:defRPr>
            </a:lvl3pPr>
            <a:lvl4pPr>
              <a:defRPr lang="en-US" sz="1200" dirty="0">
                <a:solidFill>
                  <a:schemeClr val="tx1"/>
                </a:solidFill>
              </a:defRPr>
            </a:lvl4pPr>
            <a:lvl5pPr>
              <a:defRPr lang="en-US" sz="1200" dirty="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480057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1104901"/>
            <a:ext cx="2932434" cy="1600200"/>
          </a:xfrm>
        </p:spPr>
        <p:txBody>
          <a:bodyPr anchor="t">
            <a:normAutofit/>
          </a:bodyPr>
          <a:lstStyle>
            <a:lvl1pPr>
              <a:defRPr sz="3000">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429768" y="219456"/>
            <a:ext cx="2016929" cy="338328"/>
          </a:xfrm>
        </p:spPr>
        <p:txBody>
          <a:bodyPr/>
          <a:lstStyle>
            <a:lvl1pPr>
              <a:defRPr>
                <a:solidFill>
                  <a:schemeClr val="tx1"/>
                </a:solidFill>
              </a:defRPr>
            </a:lvl1pPr>
          </a:lstStyle>
          <a:p>
            <a:r>
              <a:rPr lang="en-US"/>
              <a:t>Sample Footer Text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4838700" y="219456"/>
            <a:ext cx="1429845" cy="338328"/>
          </a:xfrm>
        </p:spPr>
        <p:txBody>
          <a:bodyPr/>
          <a:lstStyle>
            <a:lvl1pPr>
              <a:defRPr>
                <a:solidFill>
                  <a:schemeClr val="tx1"/>
                </a:solidFill>
              </a:defRPr>
            </a:lvl1pPr>
          </a:lstStyle>
          <a:p>
            <a:fld id="{4D189146-EED2-4B95-95A3-EC3C7CBF180D}" type="datetime1">
              <a:rPr lang="en-US" smtClean="0"/>
              <a:pPr/>
              <a:t>1/24/2026</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1287593" y="216280"/>
            <a:ext cx="560633"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866900" y="3345180"/>
            <a:ext cx="2620859" cy="3093720"/>
          </a:xfrm>
        </p:spPr>
        <p:txBody>
          <a:bodyPr anchor="b">
            <a:normAutofit/>
          </a:bodyPr>
          <a:lstStyle>
            <a:lvl1pPr marL="0" indent="0" algn="r">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Picture Placeholder 7">
            <a:extLst>
              <a:ext uri="{FF2B5EF4-FFF2-40B4-BE49-F238E27FC236}">
                <a16:creationId xmlns:a16="http://schemas.microsoft.com/office/drawing/2014/main" id="{3A723B90-4D46-48FC-60FC-714099462E4C}"/>
              </a:ext>
            </a:extLst>
          </p:cNvPr>
          <p:cNvSpPr>
            <a:spLocks noGrp="1"/>
          </p:cNvSpPr>
          <p:nvPr>
            <p:ph type="pic" idx="1" hasCustomPrompt="1"/>
          </p:nvPr>
        </p:nvSpPr>
        <p:spPr>
          <a:xfrm>
            <a:off x="4924129" y="1104900"/>
            <a:ext cx="7267870" cy="5753100"/>
          </a:xfrm>
          <a:custGeom>
            <a:avLst/>
            <a:gdLst>
              <a:gd name="connsiteX0" fmla="*/ 0 w 7353300"/>
              <a:gd name="connsiteY0" fmla="*/ 0 h 5901550"/>
              <a:gd name="connsiteX1" fmla="*/ 7353300 w 7353300"/>
              <a:gd name="connsiteY1" fmla="*/ 0 h 5901550"/>
              <a:gd name="connsiteX2" fmla="*/ 7353300 w 7353300"/>
              <a:gd name="connsiteY2" fmla="*/ 5901550 h 5901550"/>
              <a:gd name="connsiteX3" fmla="*/ 0 w 7353300"/>
              <a:gd name="connsiteY3" fmla="*/ 5901550 h 5901550"/>
            </a:gdLst>
            <a:ahLst/>
            <a:cxnLst>
              <a:cxn ang="0">
                <a:pos x="connsiteX0" y="connsiteY0"/>
              </a:cxn>
              <a:cxn ang="0">
                <a:pos x="connsiteX1" y="connsiteY1"/>
              </a:cxn>
              <a:cxn ang="0">
                <a:pos x="connsiteX2" y="connsiteY2"/>
              </a:cxn>
              <a:cxn ang="0">
                <a:pos x="connsiteX3" y="connsiteY3"/>
              </a:cxn>
            </a:cxnLst>
            <a:rect l="l" t="t" r="r" b="b"/>
            <a:pathLst>
              <a:path w="7353300" h="5901550">
                <a:moveTo>
                  <a:pt x="0" y="0"/>
                </a:moveTo>
                <a:lnTo>
                  <a:pt x="7353300" y="0"/>
                </a:lnTo>
                <a:lnTo>
                  <a:pt x="7353300" y="5901550"/>
                </a:lnTo>
                <a:lnTo>
                  <a:pt x="0" y="5901550"/>
                </a:lnTo>
                <a:close/>
              </a:path>
            </a:pathLst>
          </a:custGeom>
          <a:blipFill dpi="0" rotWithShape="1">
            <a:blip r:embed="rId2">
              <a:alphaModFix amt="60000"/>
            </a:blip>
            <a:srcRect/>
            <a:stretch>
              <a:fillRect/>
            </a:stretch>
          </a:blipFill>
        </p:spPr>
        <p:txBody>
          <a:bodyPr wrap="square">
            <a:noAutofit/>
          </a:bodyPr>
          <a:lstStyle>
            <a:lvl1pPr marL="0" indent="0">
              <a:buNone/>
              <a:defRPr sz="1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Tree>
    <p:extLst>
      <p:ext uri="{BB962C8B-B14F-4D97-AF65-F5344CB8AC3E}">
        <p14:creationId xmlns:p14="http://schemas.microsoft.com/office/powerpoint/2010/main" val="3996832165"/>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pic>
        <p:nvPicPr>
          <p:cNvPr id="7" name="Picture 6" descr="A red and purple light&#10;&#10;AI-generated content may be incorrect.">
            <a:extLst>
              <a:ext uri="{FF2B5EF4-FFF2-40B4-BE49-F238E27FC236}">
                <a16:creationId xmlns:a16="http://schemas.microsoft.com/office/drawing/2014/main" id="{CC69B319-31FA-514C-5A82-30B4D1B20A23}"/>
              </a:ext>
            </a:extLst>
          </p:cNvPr>
          <p:cNvPicPr>
            <a:picLocks noChangeAspect="1"/>
          </p:cNvPicPr>
          <p:nvPr userDrawn="1"/>
        </p:nvPicPr>
        <p:blipFill>
          <a:blip r:embed="rId2">
            <a:extLst>
              <a:ext uri="{28A0092B-C50C-407E-A947-70E740481C1C}">
                <a14:useLocalDpi xmlns:a14="http://schemas.microsoft.com/office/drawing/2010/main" val="0"/>
              </a:ext>
            </a:extLst>
          </a:blip>
          <a:srcRect r="7892"/>
          <a:stretch>
            <a:fillRect/>
          </a:stretch>
        </p:blipFill>
        <p:spPr>
          <a:xfrm flipH="1">
            <a:off x="-1" y="0"/>
            <a:ext cx="12191999" cy="685800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2393" y="758952"/>
            <a:ext cx="7609668" cy="1734866"/>
          </a:xfrm>
        </p:spPr>
        <p:txBody>
          <a:bodyPr anchor="t">
            <a:noAutofit/>
          </a:bodyPr>
          <a:lstStyle>
            <a:lvl1pPr>
              <a:defRPr sz="7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EDABFCF2-BE01-43CB-85B3-49CC0FE55050}" type="datetime1">
              <a:rPr lang="en-US" smtClean="0"/>
              <a:pPr/>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19100" y="2705101"/>
            <a:ext cx="8801100" cy="2947550"/>
          </a:xfrm>
        </p:spPr>
        <p:txBody>
          <a:bodyPr vert="horz" lIns="91440" tIns="45720" rIns="91440" bIns="45720"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26514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Conclusion 2">
    <p:spTree>
      <p:nvGrpSpPr>
        <p:cNvPr id="1" name=""/>
        <p:cNvGrpSpPr/>
        <p:nvPr/>
      </p:nvGrpSpPr>
      <p:grpSpPr>
        <a:xfrm>
          <a:off x="0" y="0"/>
          <a:ext cx="0" cy="0"/>
          <a:chOff x="0" y="0"/>
          <a:chExt cx="0" cy="0"/>
        </a:xfrm>
      </p:grpSpPr>
      <p:pic>
        <p:nvPicPr>
          <p:cNvPr id="3" name="Picture 2" descr="A red and purple light&#10;&#10;AI-generated content may be incorrect.">
            <a:extLst>
              <a:ext uri="{FF2B5EF4-FFF2-40B4-BE49-F238E27FC236}">
                <a16:creationId xmlns:a16="http://schemas.microsoft.com/office/drawing/2014/main" id="{86565871-9318-EC0D-5245-A159818CA83F}"/>
              </a:ext>
            </a:extLst>
          </p:cNvPr>
          <p:cNvPicPr>
            <a:picLocks noChangeAspect="1"/>
          </p:cNvPicPr>
          <p:nvPr userDrawn="1"/>
        </p:nvPicPr>
        <p:blipFill>
          <a:blip r:embed="rId2">
            <a:extLst>
              <a:ext uri="{28A0092B-C50C-407E-A947-70E740481C1C}">
                <a14:useLocalDpi xmlns:a14="http://schemas.microsoft.com/office/drawing/2010/main" val="0"/>
              </a:ext>
            </a:extLst>
          </a:blip>
          <a:srcRect r="7892"/>
          <a:stretch>
            <a:fillRect/>
          </a:stretch>
        </p:blipFill>
        <p:spPr>
          <a:xfrm flipH="1">
            <a:off x="-1" y="0"/>
            <a:ext cx="12191999" cy="6858000"/>
          </a:xfrm>
          <a:prstGeom prst="rect">
            <a:avLst/>
          </a:prstGeom>
        </p:spPr>
      </p:pic>
      <p:sp>
        <p:nvSpPr>
          <p:cNvPr id="9" name="Title 8">
            <a:extLst>
              <a:ext uri="{FF2B5EF4-FFF2-40B4-BE49-F238E27FC236}">
                <a16:creationId xmlns:a16="http://schemas.microsoft.com/office/drawing/2014/main" id="{687F1B09-5020-D2DD-189E-7226AD232923}"/>
              </a:ext>
            </a:extLst>
          </p:cNvPr>
          <p:cNvSpPr>
            <a:spLocks noGrp="1"/>
          </p:cNvSpPr>
          <p:nvPr>
            <p:ph type="title"/>
          </p:nvPr>
        </p:nvSpPr>
        <p:spPr>
          <a:xfrm>
            <a:off x="420792" y="2704772"/>
            <a:ext cx="5465660" cy="2733384"/>
          </a:xfrm>
        </p:spPr>
        <p:txBody>
          <a:bodyPr/>
          <a:lstStyle>
            <a:lvl1pPr>
              <a:defRPr sz="720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D119A0F5-9D15-4E68-95BA-31AD4F5D84D0}" type="datetime1">
              <a:rPr lang="en-US" smtClean="0"/>
              <a:pPr/>
              <a:t>1/24/2026</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12" name="Content Placeholder 11">
            <a:extLst>
              <a:ext uri="{FF2B5EF4-FFF2-40B4-BE49-F238E27FC236}">
                <a16:creationId xmlns:a16="http://schemas.microsoft.com/office/drawing/2014/main" id="{8492B719-9068-0A96-E408-4EB3E9F85BE9}"/>
              </a:ext>
            </a:extLst>
          </p:cNvPr>
          <p:cNvSpPr>
            <a:spLocks noGrp="1"/>
          </p:cNvSpPr>
          <p:nvPr>
            <p:ph sz="quarter" idx="15"/>
          </p:nvPr>
        </p:nvSpPr>
        <p:spPr>
          <a:xfrm>
            <a:off x="6305550" y="2705100"/>
            <a:ext cx="4410075" cy="15621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96626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Quote 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052C017-FC5C-A7A2-BA15-6C113717C33C}"/>
              </a:ext>
              <a:ext uri="{C183D7F6-B498-43B3-948B-1728B52AA6E4}">
                <adec:decorative xmlns:adec="http://schemas.microsoft.com/office/drawing/2017/decorative" val="1"/>
              </a:ext>
            </a:extLst>
          </p:cNvPr>
          <p:cNvSpPr/>
          <p:nvPr/>
        </p:nvSpPr>
        <p:spPr>
          <a:xfrm>
            <a:off x="1" y="-1"/>
            <a:ext cx="12192000" cy="6858001"/>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8A4F"/>
              </a:solidFill>
            </a:endParaRPr>
          </a:p>
        </p:txBody>
      </p:sp>
      <p:sp>
        <p:nvSpPr>
          <p:cNvPr id="11" name="Rectangle 10">
            <a:extLst>
              <a:ext uri="{FF2B5EF4-FFF2-40B4-BE49-F238E27FC236}">
                <a16:creationId xmlns:a16="http://schemas.microsoft.com/office/drawing/2014/main" id="{C278D15F-775B-01A1-AD5A-860DC9A2EA8C}"/>
              </a:ext>
              <a:ext uri="{C183D7F6-B498-43B3-948B-1728B52AA6E4}">
                <adec:decorative xmlns:adec="http://schemas.microsoft.com/office/drawing/2017/decorative" val="1"/>
              </a:ext>
            </a:extLst>
          </p:cNvPr>
          <p:cNvSpPr/>
          <p:nvPr/>
        </p:nvSpPr>
        <p:spPr>
          <a:xfrm>
            <a:off x="0" y="1"/>
            <a:ext cx="9448801" cy="4800599"/>
          </a:xfrm>
          <a:prstGeom prst="rect">
            <a:avLst/>
          </a:prstGeom>
          <a:solidFill>
            <a:schemeClr val="bg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8FE70F6-FCE2-0FC4-2CD2-165DDD7471FB}"/>
              </a:ext>
              <a:ext uri="{C183D7F6-B498-43B3-948B-1728B52AA6E4}">
                <adec:decorative xmlns:adec="http://schemas.microsoft.com/office/drawing/2017/decorative" val="1"/>
              </a:ext>
            </a:extLst>
          </p:cNvPr>
          <p:cNvCxnSpPr>
            <a:cxnSpLocks/>
          </p:cNvCxnSpPr>
          <p:nvPr/>
        </p:nvCxnSpPr>
        <p:spPr>
          <a:xfrm flipV="1">
            <a:off x="11081989" y="698720"/>
            <a:ext cx="0" cy="4101880"/>
          </a:xfrm>
          <a:prstGeom prst="line">
            <a:avLst/>
          </a:prstGeom>
          <a:ln w="12700">
            <a:solidFill>
              <a:schemeClr val="tx2">
                <a:alpha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hasCustomPrompt="1"/>
          </p:nvPr>
        </p:nvSpPr>
        <p:spPr>
          <a:xfrm>
            <a:off x="984864" y="5257800"/>
            <a:ext cx="10255196" cy="748275"/>
          </a:xfrm>
          <a:noFill/>
        </p:spPr>
        <p:txBody>
          <a:bodyPr anchor="ctr">
            <a:normAutofit/>
          </a:bodyPr>
          <a:lstStyle>
            <a:lvl1pPr algn="r">
              <a:defRPr sz="1800">
                <a:solidFill>
                  <a:schemeClr val="accent2"/>
                </a:solidFill>
              </a:defRPr>
            </a:lvl1pPr>
          </a:lstStyle>
          <a:p>
            <a:r>
              <a:rPr lang="en-US" dirty="0"/>
              <a:t>Quote Author</a:t>
            </a:r>
          </a:p>
        </p:txBody>
      </p:sp>
      <p:sp>
        <p:nvSpPr>
          <p:cNvPr id="8" name="Content Placeholder 7">
            <a:extLst>
              <a:ext uri="{FF2B5EF4-FFF2-40B4-BE49-F238E27FC236}">
                <a16:creationId xmlns:a16="http://schemas.microsoft.com/office/drawing/2014/main" id="{64AEC05F-4937-10A8-1A19-6FA315BE7ADF}"/>
              </a:ext>
            </a:extLst>
          </p:cNvPr>
          <p:cNvSpPr>
            <a:spLocks noGrp="1"/>
          </p:cNvSpPr>
          <p:nvPr>
            <p:ph sz="quarter" idx="13" hasCustomPrompt="1"/>
          </p:nvPr>
        </p:nvSpPr>
        <p:spPr>
          <a:xfrm>
            <a:off x="887413" y="1033272"/>
            <a:ext cx="9247187" cy="3257550"/>
          </a:xfrm>
        </p:spPr>
        <p:txBody>
          <a:bodyPr>
            <a:normAutofit/>
          </a:bodyPr>
          <a:lstStyle>
            <a:lvl1pPr marL="228600" indent="-228600">
              <a:lnSpc>
                <a:spcPct val="85000"/>
              </a:lnSpc>
              <a:buNone/>
              <a:defRPr sz="5400">
                <a:solidFill>
                  <a:schemeClr val="accent5"/>
                </a:solidFill>
              </a:defRPr>
            </a:lvl1pPr>
          </a:lstStyle>
          <a:p>
            <a:pPr lvl="0"/>
            <a:r>
              <a:rPr lang="en-US" dirty="0"/>
              <a:t>Click to edit quote</a:t>
            </a:r>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0" y="6029867"/>
            <a:ext cx="1911096" cy="365126"/>
          </a:xfrm>
          <a:noFill/>
        </p:spPr>
        <p:txBody>
          <a:bodyPr/>
          <a:lstStyle>
            <a:lvl1pPr algn="l">
              <a:defRPr b="0" spc="0">
                <a:solidFill>
                  <a:schemeClr val="accent5"/>
                </a:solidFill>
              </a:defRPr>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10058400" y="6029868"/>
            <a:ext cx="1182686" cy="365125"/>
          </a:xfrm>
          <a:noFill/>
        </p:spPr>
        <p:txBody>
          <a:bodyPr/>
          <a:lstStyle>
            <a:lvl1pPr algn="r">
              <a:defRPr>
                <a:solidFill>
                  <a:schemeClr val="accent5"/>
                </a:solidFill>
              </a:defRPr>
            </a:lvl1pPr>
          </a:lstStyle>
          <a:p>
            <a:fld id="{84D8584C-2125-40A2-8519-09FB9A8C3315}"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lvl1pPr>
              <a:defRPr>
                <a:solidFill>
                  <a:schemeClr val="accent5"/>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39271735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0773-1259-8F51-3561-DF3A80B264DE}"/>
              </a:ext>
            </a:extLst>
          </p:cNvPr>
          <p:cNvSpPr>
            <a:spLocks noGrp="1"/>
          </p:cNvSpPr>
          <p:nvPr>
            <p:ph type="title"/>
          </p:nvPr>
        </p:nvSpPr>
        <p:spPr>
          <a:xfrm>
            <a:off x="603504" y="521185"/>
            <a:ext cx="10902696" cy="1070849"/>
          </a:xfrm>
          <a:no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9C966CF-BE4B-28C8-6D17-E087E97C0E98}"/>
              </a:ext>
            </a:extLst>
          </p:cNvPr>
          <p:cNvSpPr>
            <a:spLocks noGrp="1"/>
          </p:cNvSpPr>
          <p:nvPr>
            <p:ph sz="half" idx="1"/>
          </p:nvPr>
        </p:nvSpPr>
        <p:spPr>
          <a:xfrm>
            <a:off x="605431" y="1756230"/>
            <a:ext cx="5181600" cy="40349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559437-5037-4EE7-88FA-80C5AA0870F2}"/>
              </a:ext>
            </a:extLst>
          </p:cNvPr>
          <p:cNvSpPr>
            <a:spLocks noGrp="1"/>
          </p:cNvSpPr>
          <p:nvPr>
            <p:ph sz="half" idx="2"/>
          </p:nvPr>
        </p:nvSpPr>
        <p:spPr>
          <a:xfrm>
            <a:off x="6324600" y="1756230"/>
            <a:ext cx="5181600" cy="40349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68326746-DF44-9DEF-8471-A5E1F6CCC502}"/>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15850B58-64D5-F359-1AC8-3D57AA87BFBD}"/>
              </a:ext>
            </a:extLst>
          </p:cNvPr>
          <p:cNvSpPr>
            <a:spLocks noGrp="1"/>
          </p:cNvSpPr>
          <p:nvPr>
            <p:ph type="dt" sz="half" idx="10"/>
          </p:nvPr>
        </p:nvSpPr>
        <p:spPr/>
        <p:txBody>
          <a:bodyPr/>
          <a:lstStyle/>
          <a:p>
            <a:fld id="{B3C0EDEC-0890-4E6D-9DE0-ECAF543851A7}" type="datetime1">
              <a:rPr lang="en-US" smtClean="0"/>
              <a:t>1/24/2026</a:t>
            </a:fld>
            <a:endParaRPr lang="en-US"/>
          </a:p>
        </p:txBody>
      </p:sp>
      <p:sp>
        <p:nvSpPr>
          <p:cNvPr id="7" name="Slide Number Placeholder 6">
            <a:extLst>
              <a:ext uri="{FF2B5EF4-FFF2-40B4-BE49-F238E27FC236}">
                <a16:creationId xmlns:a16="http://schemas.microsoft.com/office/drawing/2014/main" id="{9F6A22FA-48E7-5BF5-6432-6C7A54D7E031}"/>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40717032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8D87-72DE-A210-5C2D-570A1B01D41E}"/>
              </a:ext>
            </a:extLst>
          </p:cNvPr>
          <p:cNvSpPr>
            <a:spLocks noGrp="1"/>
          </p:cNvSpPr>
          <p:nvPr>
            <p:ph type="title"/>
          </p:nvPr>
        </p:nvSpPr>
        <p:spPr>
          <a:xfrm>
            <a:off x="603504" y="521206"/>
            <a:ext cx="10899648" cy="1069848"/>
          </a:xfrm>
          <a:noFill/>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73932A9-21A4-5A57-9D72-8C46993E6B11}"/>
              </a:ext>
            </a:extLst>
          </p:cNvPr>
          <p:cNvSpPr>
            <a:spLocks noGrp="1"/>
          </p:cNvSpPr>
          <p:nvPr>
            <p:ph type="body" idx="1"/>
          </p:nvPr>
        </p:nvSpPr>
        <p:spPr>
          <a:xfrm>
            <a:off x="605431" y="1631076"/>
            <a:ext cx="5157787" cy="709394"/>
          </a:xfrm>
        </p:spPr>
        <p:txBody>
          <a:bodyPr anchor="b">
            <a:normAutofit/>
          </a:bodyPr>
          <a:lstStyle>
            <a:lvl1pPr marL="0" indent="0">
              <a:buNone/>
              <a:defRPr sz="1800" b="1" cap="all" spc="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83D4B4-A366-E12D-19BB-C17B71466184}"/>
              </a:ext>
            </a:extLst>
          </p:cNvPr>
          <p:cNvSpPr>
            <a:spLocks noGrp="1"/>
          </p:cNvSpPr>
          <p:nvPr>
            <p:ph sz="half" idx="2"/>
          </p:nvPr>
        </p:nvSpPr>
        <p:spPr>
          <a:xfrm>
            <a:off x="605431" y="2372146"/>
            <a:ext cx="5157787" cy="34952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C06DAAF-1A05-D83C-70C1-CEADA4EB7389}"/>
              </a:ext>
            </a:extLst>
          </p:cNvPr>
          <p:cNvSpPr>
            <a:spLocks noGrp="1"/>
          </p:cNvSpPr>
          <p:nvPr>
            <p:ph type="body" sz="quarter" idx="3"/>
          </p:nvPr>
        </p:nvSpPr>
        <p:spPr>
          <a:xfrm>
            <a:off x="6324600" y="1631076"/>
            <a:ext cx="5183188" cy="709393"/>
          </a:xfrm>
        </p:spPr>
        <p:txBody>
          <a:bodyPr anchor="b">
            <a:normAutofit/>
          </a:bodyPr>
          <a:lstStyle>
            <a:lvl1pPr marL="0" indent="0">
              <a:buNone/>
              <a:defRPr sz="1800" b="1" cap="all" spc="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FE7B13-3453-6313-B416-E9FF9DA2E010}"/>
              </a:ext>
            </a:extLst>
          </p:cNvPr>
          <p:cNvSpPr>
            <a:spLocks noGrp="1"/>
          </p:cNvSpPr>
          <p:nvPr>
            <p:ph sz="quarter" idx="4"/>
          </p:nvPr>
        </p:nvSpPr>
        <p:spPr>
          <a:xfrm>
            <a:off x="6324600" y="2372146"/>
            <a:ext cx="5183188" cy="34952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061BE2D-E1A3-1A5C-AE37-9DC52A9717B7}"/>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71D5902D-DF04-F2A8-C2F8-EBDD2A897D21}"/>
              </a:ext>
            </a:extLst>
          </p:cNvPr>
          <p:cNvSpPr>
            <a:spLocks noGrp="1"/>
          </p:cNvSpPr>
          <p:nvPr>
            <p:ph type="dt" sz="half" idx="10"/>
          </p:nvPr>
        </p:nvSpPr>
        <p:spPr/>
        <p:txBody>
          <a:bodyPr/>
          <a:lstStyle/>
          <a:p>
            <a:fld id="{2DD88318-BA47-4AD0-805B-25EB53D81BBB}" type="datetime1">
              <a:rPr lang="en-US" smtClean="0"/>
              <a:t>1/24/2026</a:t>
            </a:fld>
            <a:endParaRPr lang="en-US"/>
          </a:p>
        </p:txBody>
      </p:sp>
      <p:sp>
        <p:nvSpPr>
          <p:cNvPr id="9" name="Slide Number Placeholder 8">
            <a:extLst>
              <a:ext uri="{FF2B5EF4-FFF2-40B4-BE49-F238E27FC236}">
                <a16:creationId xmlns:a16="http://schemas.microsoft.com/office/drawing/2014/main" id="{DA4FDDA8-940A-B407-4EB2-85DC9BEDB476}"/>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40950143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151FC-CD6F-656F-54A8-59B782BEFB30}"/>
              </a:ext>
            </a:extLst>
          </p:cNvPr>
          <p:cNvSpPr>
            <a:spLocks noGrp="1"/>
          </p:cNvSpPr>
          <p:nvPr>
            <p:ph type="title"/>
          </p:nvPr>
        </p:nvSpPr>
        <p:spPr>
          <a:xfrm>
            <a:off x="603504" y="265176"/>
            <a:ext cx="11028923" cy="1325880"/>
          </a:xfrm>
          <a:noFill/>
        </p:spPr>
        <p:txBody>
          <a:body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07D307A-FF1F-38A3-7DE5-F11DC31CA5B8}"/>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1E4C539B-20CB-8D83-0ECC-5F682BD06D6F}"/>
              </a:ext>
            </a:extLst>
          </p:cNvPr>
          <p:cNvSpPr>
            <a:spLocks noGrp="1"/>
          </p:cNvSpPr>
          <p:nvPr>
            <p:ph type="dt" sz="half" idx="10"/>
          </p:nvPr>
        </p:nvSpPr>
        <p:spPr/>
        <p:txBody>
          <a:bodyPr/>
          <a:lstStyle/>
          <a:p>
            <a:fld id="{30AD3F20-2AB6-4A04-8E99-A7FB006776B6}" type="datetime1">
              <a:rPr lang="en-US" smtClean="0"/>
              <a:t>1/24/2026</a:t>
            </a:fld>
            <a:endParaRPr lang="en-US"/>
          </a:p>
        </p:txBody>
      </p:sp>
      <p:sp>
        <p:nvSpPr>
          <p:cNvPr id="5" name="Slide Number Placeholder 4">
            <a:extLst>
              <a:ext uri="{FF2B5EF4-FFF2-40B4-BE49-F238E27FC236}">
                <a16:creationId xmlns:a16="http://schemas.microsoft.com/office/drawing/2014/main" id="{466EB674-912E-381A-49CE-08E49DFF46A7}"/>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0615800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FA0B77-3CB1-4071-30F6-B0766D75C10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4B4A81A7-FC7B-1689-D59F-4173A1763CB9}"/>
              </a:ext>
            </a:extLst>
          </p:cNvPr>
          <p:cNvSpPr>
            <a:spLocks noGrp="1"/>
          </p:cNvSpPr>
          <p:nvPr>
            <p:ph type="dt" sz="half" idx="10"/>
          </p:nvPr>
        </p:nvSpPr>
        <p:spPr/>
        <p:txBody>
          <a:bodyPr/>
          <a:lstStyle/>
          <a:p>
            <a:fld id="{3AEA2087-1351-4A66-BC4B-B8C73F209E6A}" type="datetime1">
              <a:rPr lang="en-US" smtClean="0"/>
              <a:t>1/24/2026</a:t>
            </a:fld>
            <a:endParaRPr lang="en-US"/>
          </a:p>
        </p:txBody>
      </p:sp>
      <p:sp>
        <p:nvSpPr>
          <p:cNvPr id="4" name="Slide Number Placeholder 3">
            <a:extLst>
              <a:ext uri="{FF2B5EF4-FFF2-40B4-BE49-F238E27FC236}">
                <a16:creationId xmlns:a16="http://schemas.microsoft.com/office/drawing/2014/main" id="{5D080D98-2C9A-3434-E8A3-DA6CCD2F5EFE}"/>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57013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Picture 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180A8E-4668-486A-95D0-DBD6BDD7C4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84A713A6-3149-A53D-DA59-E54D39D6841D}"/>
              </a:ext>
              <a:ext uri="{C183D7F6-B498-43B3-948B-1728B52AA6E4}">
                <adec:decorative xmlns:adec="http://schemas.microsoft.com/office/drawing/2017/decorative" val="1"/>
              </a:ext>
            </a:extLst>
          </p:cNvPr>
          <p:cNvCxnSpPr>
            <a:cxnSpLocks/>
          </p:cNvCxnSpPr>
          <p:nvPr/>
        </p:nvCxnSpPr>
        <p:spPr>
          <a:xfrm>
            <a:off x="11500489" y="1054208"/>
            <a:ext cx="0" cy="4781975"/>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673753" y="355601"/>
            <a:ext cx="8275505" cy="1693334"/>
          </a:xfrm>
          <a:noFill/>
        </p:spPr>
        <p:txBody>
          <a:bodyPr vert="horz" lIns="91440" tIns="45720" rIns="91440" bIns="137160" rtlCol="0" anchor="b">
            <a:normAutofit/>
          </a:bodyPr>
          <a:lstStyle>
            <a:lvl1pPr>
              <a:lnSpc>
                <a:spcPct val="80000"/>
              </a:lnSpc>
              <a:defRPr lang="en-US" sz="580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673752" y="1902527"/>
            <a:ext cx="8275504" cy="498021"/>
          </a:xfrm>
        </p:spPr>
        <p:txBody>
          <a:bodyPr vert="horz" lIns="91440" tIns="45720" rIns="91440" bIns="45720" rtlCol="0">
            <a:normAutofit/>
          </a:bodyPr>
          <a:lstStyle>
            <a:lvl1pPr marL="0" indent="0">
              <a:lnSpc>
                <a:spcPct val="100000"/>
              </a:lnSpc>
              <a:buNone/>
              <a:defRPr lang="en-US" sz="1400" cap="all" baseline="0" dirty="0">
                <a:solidFill>
                  <a:schemeClr val="accent5"/>
                </a:solidFill>
                <a:latin typeface="+mj-lt"/>
              </a:defRPr>
            </a:lvl1pPr>
          </a:lstStyle>
          <a:p>
            <a:pPr lvl="0"/>
            <a:r>
              <a:rPr lang="en-US"/>
              <a:t>Click to edit Master subtitle style</a:t>
            </a:r>
            <a:endParaRPr lang="en-US" dirty="0"/>
          </a:p>
        </p:txBody>
      </p:sp>
      <p:sp>
        <p:nvSpPr>
          <p:cNvPr id="10" name="Picture Placeholder 9">
            <a:extLst>
              <a:ext uri="{FF2B5EF4-FFF2-40B4-BE49-F238E27FC236}">
                <a16:creationId xmlns:a16="http://schemas.microsoft.com/office/drawing/2014/main" id="{4F8C8803-B94B-A385-87A1-A21C9AD88D84}"/>
              </a:ext>
            </a:extLst>
          </p:cNvPr>
          <p:cNvSpPr>
            <a:spLocks noGrp="1"/>
          </p:cNvSpPr>
          <p:nvPr>
            <p:ph type="pic" sz="quarter" idx="13" hasCustomPrompt="1"/>
          </p:nvPr>
        </p:nvSpPr>
        <p:spPr>
          <a:xfrm>
            <a:off x="-1" y="2441123"/>
            <a:ext cx="10495289" cy="4416877"/>
          </a:xfrm>
          <a:blipFill>
            <a:blip r:embed="rId2">
              <a:alphaModFix amt="7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9753600" y="613218"/>
            <a:ext cx="1865242" cy="535746"/>
          </a:xfrm>
          <a:solidFill>
            <a:schemeClr val="bg2"/>
          </a:solidFill>
        </p:spPr>
        <p:txBody>
          <a:bodyPr anchor="t"/>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rot="5400000">
            <a:off x="10880856" y="5137717"/>
            <a:ext cx="1256738" cy="365125"/>
          </a:xfrm>
          <a:solidFill>
            <a:schemeClr val="bg2"/>
          </a:solidFill>
        </p:spPr>
        <p:txBody>
          <a:bodyPr/>
          <a:lstStyle/>
          <a:p>
            <a:fld id="{A198F7BC-ABFF-4CAB-9ECC-8B1B0BCD965C}" type="datetime1">
              <a:rPr lang="en-US" smtClean="0"/>
              <a:t>1/24/2026</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xfrm>
            <a:off x="11186803" y="6029867"/>
            <a:ext cx="461440" cy="365125"/>
          </a:xfrm>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39269168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C3A53-0764-6B81-0CF9-98A31577BE9D}"/>
              </a:ext>
            </a:extLst>
          </p:cNvPr>
          <p:cNvSpPr>
            <a:spLocks noGrp="1"/>
          </p:cNvSpPr>
          <p:nvPr>
            <p:ph type="title"/>
          </p:nvPr>
        </p:nvSpPr>
        <p:spPr>
          <a:xfrm>
            <a:off x="605431" y="932688"/>
            <a:ext cx="4195169" cy="1124712"/>
          </a:xfrm>
          <a:noFill/>
        </p:spPr>
        <p:txBody>
          <a:bodyPr anchor="t">
            <a:normAutofit/>
          </a:bodyPr>
          <a:lstStyle>
            <a:lvl1pPr>
              <a:defRPr sz="28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1FE505A-8E22-72EF-7229-3828AF9454D5}"/>
              </a:ext>
            </a:extLst>
          </p:cNvPr>
          <p:cNvSpPr>
            <a:spLocks noGrp="1"/>
          </p:cNvSpPr>
          <p:nvPr>
            <p:ph type="body" sz="half" idx="2"/>
          </p:nvPr>
        </p:nvSpPr>
        <p:spPr>
          <a:xfrm>
            <a:off x="605431" y="2057400"/>
            <a:ext cx="419516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70A4E78B-DAF0-5E30-C9F0-EA1D81066DBC}"/>
              </a:ext>
            </a:extLst>
          </p:cNvPr>
          <p:cNvSpPr>
            <a:spLocks noGrp="1"/>
          </p:cNvSpPr>
          <p:nvPr>
            <p:ph idx="1"/>
          </p:nvPr>
        </p:nvSpPr>
        <p:spPr>
          <a:xfrm>
            <a:off x="5486400" y="903515"/>
            <a:ext cx="6019800" cy="495753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85FB557B-A6AB-0141-61F5-2C6D1D26D589}"/>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A4346670-62CE-41B6-24CD-DB7BF2AECDF4}"/>
              </a:ext>
            </a:extLst>
          </p:cNvPr>
          <p:cNvSpPr>
            <a:spLocks noGrp="1"/>
          </p:cNvSpPr>
          <p:nvPr>
            <p:ph type="dt" sz="half" idx="10"/>
          </p:nvPr>
        </p:nvSpPr>
        <p:spPr/>
        <p:txBody>
          <a:bodyPr/>
          <a:lstStyle/>
          <a:p>
            <a:fld id="{95967112-4E38-4DE6-886D-C6360575EE2E}" type="datetime1">
              <a:rPr lang="en-US" smtClean="0"/>
              <a:t>1/24/2026</a:t>
            </a:fld>
            <a:endParaRPr lang="en-US"/>
          </a:p>
        </p:txBody>
      </p:sp>
      <p:sp>
        <p:nvSpPr>
          <p:cNvPr id="7" name="Slide Number Placeholder 6">
            <a:extLst>
              <a:ext uri="{FF2B5EF4-FFF2-40B4-BE49-F238E27FC236}">
                <a16:creationId xmlns:a16="http://schemas.microsoft.com/office/drawing/2014/main" id="{FB2C964C-100B-6E0E-8C9C-FEDE515F230D}"/>
              </a:ext>
            </a:extLst>
          </p:cNvPr>
          <p:cNvSpPr>
            <a:spLocks noGrp="1"/>
          </p:cNvSpPr>
          <p:nvPr>
            <p:ph type="sldNum" sz="quarter" idx="12"/>
          </p:nvPr>
        </p:nvSpPr>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4940005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52BCA-373C-52F0-00A4-DB648AB6DDCB}"/>
              </a:ext>
            </a:extLst>
          </p:cNvPr>
          <p:cNvSpPr>
            <a:spLocks noGrp="1"/>
          </p:cNvSpPr>
          <p:nvPr>
            <p:ph type="title"/>
          </p:nvPr>
        </p:nvSpPr>
        <p:spPr>
          <a:xfrm>
            <a:off x="605432" y="228599"/>
            <a:ext cx="3658560" cy="1742175"/>
          </a:xfrm>
          <a:noFill/>
        </p:spPr>
        <p:txBody>
          <a:bodyPr anchor="b">
            <a:normAutofit/>
          </a:bodyPr>
          <a:lstStyle>
            <a:lvl1pPr>
              <a:defRPr sz="28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85DCE8E-6071-4972-B85E-E495AB0FF686}"/>
              </a:ext>
            </a:extLst>
          </p:cNvPr>
          <p:cNvSpPr>
            <a:spLocks noGrp="1"/>
          </p:cNvSpPr>
          <p:nvPr>
            <p:ph type="body" sz="half" idx="2"/>
          </p:nvPr>
        </p:nvSpPr>
        <p:spPr>
          <a:xfrm>
            <a:off x="1371600" y="2337134"/>
            <a:ext cx="2892392" cy="3331342"/>
          </a:xfrm>
        </p:spPr>
        <p:txBody>
          <a:bodyPr anchor="b"/>
          <a:lstStyle>
            <a:lvl1pPr marL="0" indent="0" algn="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FEBAE75E-255D-9B56-3A67-14178C54EB59}"/>
              </a:ext>
            </a:extLst>
          </p:cNvPr>
          <p:cNvSpPr>
            <a:spLocks noGrp="1"/>
          </p:cNvSpPr>
          <p:nvPr>
            <p:ph type="pic" idx="1" hasCustomPrompt="1"/>
          </p:nvPr>
        </p:nvSpPr>
        <p:spPr>
          <a:xfrm>
            <a:off x="4800600" y="685800"/>
            <a:ext cx="6705600" cy="4876801"/>
          </a:xfrm>
          <a:blipFill>
            <a:blip r:embed="rId2">
              <a:alphaModFix amt="70000"/>
            </a:blip>
            <a:stretch>
              <a:fillRect/>
            </a:stretch>
          </a:blipFill>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FB5E2938-E6DE-EB90-C8DE-0D078BDD0A83}"/>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008928D8-1666-BE45-30C8-65C74E2283DC}"/>
              </a:ext>
            </a:extLst>
          </p:cNvPr>
          <p:cNvSpPr>
            <a:spLocks noGrp="1"/>
          </p:cNvSpPr>
          <p:nvPr>
            <p:ph type="dt" sz="half" idx="10"/>
          </p:nvPr>
        </p:nvSpPr>
        <p:spPr>
          <a:xfrm>
            <a:off x="10058400" y="6029868"/>
            <a:ext cx="1182686" cy="365125"/>
          </a:xfrm>
        </p:spPr>
        <p:txBody>
          <a:bodyPr/>
          <a:lstStyle/>
          <a:p>
            <a:fld id="{8493712A-E27F-4D57-B2CA-5B36D6E8A4B0}" type="datetime1">
              <a:rPr lang="en-US" smtClean="0"/>
              <a:t>1/24/2026</a:t>
            </a:fld>
            <a:endParaRPr lang="en-US"/>
          </a:p>
        </p:txBody>
      </p:sp>
      <p:sp>
        <p:nvSpPr>
          <p:cNvPr id="7" name="Slide Number Placeholder 6">
            <a:extLst>
              <a:ext uri="{FF2B5EF4-FFF2-40B4-BE49-F238E27FC236}">
                <a16:creationId xmlns:a16="http://schemas.microsoft.com/office/drawing/2014/main" id="{8D79A9FD-2464-F09D-1603-6DF07EF20752}"/>
              </a:ext>
            </a:extLst>
          </p:cNvPr>
          <p:cNvSpPr>
            <a:spLocks noGrp="1"/>
          </p:cNvSpPr>
          <p:nvPr>
            <p:ph type="sldNum" sz="quarter" idx="12"/>
          </p:nvPr>
        </p:nvSpPr>
        <p:spPr>
          <a:xfrm>
            <a:off x="11237976" y="6029868"/>
            <a:ext cx="429372" cy="365125"/>
          </a:xfrm>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8472182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nclus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073289-DB44-2F27-575B-3B0123960D1D}"/>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lumMod val="9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22766A-BE9C-B780-CC66-44ECFC5C0A47}"/>
              </a:ext>
              <a:ext uri="{C183D7F6-B498-43B3-948B-1728B52AA6E4}">
                <adec:decorative xmlns:adec="http://schemas.microsoft.com/office/drawing/2017/decorative" val="1"/>
              </a:ext>
            </a:extLst>
          </p:cNvPr>
          <p:cNvSpPr/>
          <p:nvPr/>
        </p:nvSpPr>
        <p:spPr>
          <a:xfrm>
            <a:off x="2057400" y="3084659"/>
            <a:ext cx="10133956" cy="3773341"/>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146306" y="182881"/>
            <a:ext cx="8616684" cy="1874520"/>
          </a:xfrm>
          <a:noFill/>
        </p:spPr>
        <p:txBody>
          <a:bodyPr anchor="t">
            <a:normAutofit/>
          </a:bodyPr>
          <a:lstStyle>
            <a:lvl1pPr>
              <a:defRPr sz="9600">
                <a:solidFill>
                  <a:schemeClr val="accent2"/>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9753600" y="617923"/>
            <a:ext cx="1866897" cy="461881"/>
          </a:xfrm>
          <a:noFill/>
        </p:spPr>
        <p:txBody>
          <a:bodyPr anchor="t"/>
          <a:lstStyle>
            <a:lvl1pPr algn="r">
              <a:defRPr sz="900"/>
            </a:lvl1pPr>
          </a:lstStyle>
          <a:p>
            <a:r>
              <a:rPr lang="en-US"/>
              <a:t>Sample Footer Text</a:t>
            </a:r>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2595846" y="3544866"/>
            <a:ext cx="8990722" cy="2446782"/>
          </a:xfrm>
        </p:spPr>
        <p:txBody>
          <a:bodyPr>
            <a:normAutofit/>
          </a:bodyPr>
          <a:lstStyle>
            <a:lvl1pPr marL="0" indent="0">
              <a:buClr>
                <a:schemeClr val="tx2"/>
              </a:buClr>
              <a:buFont typeface="Arial" panose="020B0604020202020204" pitchFamily="34" charset="0"/>
              <a:buNone/>
              <a:defRPr sz="1800"/>
            </a:lvl1pPr>
            <a:lvl2pPr marL="457200" indent="0">
              <a:buClr>
                <a:schemeClr val="tx2"/>
              </a:buClr>
              <a:buFont typeface="Arial" panose="020B0604020202020204" pitchFamily="34" charset="0"/>
              <a:buNone/>
              <a:defRPr sz="1600"/>
            </a:lvl2pPr>
            <a:lvl3pPr marL="914400" indent="0">
              <a:buClr>
                <a:schemeClr val="tx2"/>
              </a:buClr>
              <a:buFont typeface="Arial" panose="020B0604020202020204" pitchFamily="34" charset="0"/>
              <a:buNone/>
              <a:defRPr sz="1400"/>
            </a:lvl3pPr>
            <a:lvl4pPr marL="1371600" indent="0">
              <a:buClr>
                <a:schemeClr val="tx2"/>
              </a:buClr>
              <a:buFont typeface="Arial" panose="020B0604020202020204" pitchFamily="34" charset="0"/>
              <a:buNone/>
              <a:defRPr sz="1200"/>
            </a:lvl4pPr>
            <a:lvl5pPr marL="1828800" indent="0">
              <a:buClr>
                <a:schemeClr val="tx2"/>
              </a:buClr>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2595846" y="6024816"/>
            <a:ext cx="1809495" cy="365125"/>
          </a:xfrm>
          <a:solidFill>
            <a:schemeClr val="bg2"/>
          </a:solidFill>
        </p:spPr>
        <p:txBody>
          <a:bodyPr/>
          <a:lstStyle>
            <a:lvl1pPr algn="l">
              <a:defRPr/>
            </a:lvl1pPr>
          </a:lstStyle>
          <a:p>
            <a:fld id="{A8EB468F-DE53-43FF-8B87-9F03EBF19C21}"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4371383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nclusion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8073289-DB44-2F27-575B-3B0123960D1D}"/>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2AC4BE-2FD3-AAF4-8A1B-0633F1BEE33B}"/>
              </a:ext>
              <a:ext uri="{C183D7F6-B498-43B3-948B-1728B52AA6E4}">
                <adec:decorative xmlns:adec="http://schemas.microsoft.com/office/drawing/2017/decorative" val="1"/>
              </a:ext>
            </a:extLst>
          </p:cNvPr>
          <p:cNvSpPr/>
          <p:nvPr/>
        </p:nvSpPr>
        <p:spPr>
          <a:xfrm>
            <a:off x="0" y="0"/>
            <a:ext cx="8436077" cy="2057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652D305-42E1-E86E-632C-9DFD4F747E62}"/>
              </a:ext>
              <a:ext uri="{C183D7F6-B498-43B3-948B-1728B52AA6E4}">
                <adec:decorative xmlns:adec="http://schemas.microsoft.com/office/drawing/2017/decorative" val="1"/>
              </a:ext>
            </a:extLst>
          </p:cNvPr>
          <p:cNvCxnSpPr>
            <a:cxnSpLocks/>
          </p:cNvCxnSpPr>
          <p:nvPr/>
        </p:nvCxnSpPr>
        <p:spPr>
          <a:xfrm>
            <a:off x="685800" y="4564627"/>
            <a:ext cx="506801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21917DD-3691-27F7-68C8-EACE32AEAF6A}"/>
              </a:ext>
            </a:extLst>
          </p:cNvPr>
          <p:cNvSpPr>
            <a:spLocks noGrp="1"/>
          </p:cNvSpPr>
          <p:nvPr>
            <p:ph type="title"/>
          </p:nvPr>
        </p:nvSpPr>
        <p:spPr>
          <a:xfrm>
            <a:off x="373625" y="530940"/>
            <a:ext cx="7703576" cy="1308290"/>
          </a:xfrm>
          <a:noFill/>
        </p:spPr>
        <p:txBody>
          <a:bodyPr anchor="t">
            <a:normAutofit/>
          </a:bodyPr>
          <a:lstStyle>
            <a:lvl1pPr>
              <a:defRPr sz="8000">
                <a:solidFill>
                  <a:schemeClr val="accent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DF1F66-DA3A-1E9E-183A-4FB86FC67F15}"/>
              </a:ext>
            </a:extLst>
          </p:cNvPr>
          <p:cNvSpPr>
            <a:spLocks noGrp="1"/>
          </p:cNvSpPr>
          <p:nvPr>
            <p:ph idx="1"/>
          </p:nvPr>
        </p:nvSpPr>
        <p:spPr>
          <a:xfrm>
            <a:off x="6037005" y="3571531"/>
            <a:ext cx="5009534" cy="1987694"/>
          </a:xfrm>
        </p:spPr>
        <p:txBody>
          <a:bodyPr anchor="ctr">
            <a:normAutofit/>
          </a:bodyPr>
          <a:lstStyle>
            <a:lvl1pPr marL="0" indent="0">
              <a:buClr>
                <a:schemeClr val="tx2"/>
              </a:buClr>
              <a:buFont typeface="Arial" panose="020B0604020202020204" pitchFamily="34" charset="0"/>
              <a:buNone/>
              <a:defRPr sz="1800"/>
            </a:lvl1pPr>
            <a:lvl2pPr marL="457200" indent="0">
              <a:buClr>
                <a:schemeClr val="tx2"/>
              </a:buClr>
              <a:buFont typeface="Arial" panose="020B0604020202020204" pitchFamily="34" charset="0"/>
              <a:buNone/>
              <a:defRPr sz="1600"/>
            </a:lvl2pPr>
            <a:lvl3pPr marL="914400" indent="0">
              <a:buClr>
                <a:schemeClr val="tx2"/>
              </a:buClr>
              <a:buFont typeface="Arial" panose="020B0604020202020204" pitchFamily="34" charset="0"/>
              <a:buNone/>
              <a:defRPr sz="1400"/>
            </a:lvl3pPr>
            <a:lvl4pPr marL="1371600" indent="0">
              <a:buClr>
                <a:schemeClr val="tx2"/>
              </a:buClr>
              <a:buFont typeface="Arial" panose="020B0604020202020204" pitchFamily="34" charset="0"/>
              <a:buNone/>
              <a:defRPr sz="1200"/>
            </a:lvl4pPr>
            <a:lvl5pPr marL="1828800" indent="0">
              <a:buClr>
                <a:schemeClr val="tx2"/>
              </a:buClr>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1D27EA8-C1D8-B105-9F54-16985594DB0A}"/>
              </a:ext>
            </a:extLst>
          </p:cNvPr>
          <p:cNvSpPr>
            <a:spLocks noGrp="1"/>
          </p:cNvSpPr>
          <p:nvPr>
            <p:ph type="ftr" sz="quarter" idx="11"/>
          </p:nvPr>
        </p:nvSpPr>
        <p:spPr>
          <a:xfrm>
            <a:off x="605430" y="6029867"/>
            <a:ext cx="1911096" cy="365126"/>
          </a:xfrm>
          <a:noFill/>
        </p:spPr>
        <p:txBody>
          <a:bodyPr anchor="ctr"/>
          <a:lstStyle>
            <a:lvl1pPr algn="l">
              <a:defRPr sz="900" b="1"/>
            </a:lvl1pPr>
          </a:lstStyle>
          <a:p>
            <a:r>
              <a:rPr lang="en-US"/>
              <a:t>Sample Footer Text</a:t>
            </a:r>
          </a:p>
        </p:txBody>
      </p:sp>
      <p:sp>
        <p:nvSpPr>
          <p:cNvPr id="4" name="Date Placeholder 3">
            <a:extLst>
              <a:ext uri="{FF2B5EF4-FFF2-40B4-BE49-F238E27FC236}">
                <a16:creationId xmlns:a16="http://schemas.microsoft.com/office/drawing/2014/main" id="{4C64A704-5499-D0F7-F550-5994C49F8C26}"/>
              </a:ext>
            </a:extLst>
          </p:cNvPr>
          <p:cNvSpPr>
            <a:spLocks noGrp="1"/>
          </p:cNvSpPr>
          <p:nvPr>
            <p:ph type="dt" sz="half" idx="10"/>
          </p:nvPr>
        </p:nvSpPr>
        <p:spPr>
          <a:xfrm>
            <a:off x="9799320" y="6029867"/>
            <a:ext cx="1441766" cy="365125"/>
          </a:xfrm>
          <a:noFill/>
        </p:spPr>
        <p:txBody>
          <a:bodyPr/>
          <a:lstStyle>
            <a:lvl1pPr algn="r">
              <a:defRPr/>
            </a:lvl1pPr>
          </a:lstStyle>
          <a:p>
            <a:fld id="{77D9A748-B116-46F1-81D5-0BE225FE4EB1}" type="datetime1">
              <a:rPr lang="en-US" smtClean="0"/>
              <a:t>1/24/2026</a:t>
            </a:fld>
            <a:endParaRPr lang="en-US"/>
          </a:p>
        </p:txBody>
      </p:sp>
      <p:sp>
        <p:nvSpPr>
          <p:cNvPr id="6" name="Slide Number Placeholder 5">
            <a:extLst>
              <a:ext uri="{FF2B5EF4-FFF2-40B4-BE49-F238E27FC236}">
                <a16:creationId xmlns:a16="http://schemas.microsoft.com/office/drawing/2014/main" id="{AD2F2DDE-AF7B-917E-704F-1E12AB9BFFCD}"/>
              </a:ext>
            </a:extLst>
          </p:cNvPr>
          <p:cNvSpPr>
            <a:spLocks noGrp="1"/>
          </p:cNvSpPr>
          <p:nvPr>
            <p:ph type="sldNum" sz="quarter" idx="12"/>
          </p:nvPr>
        </p:nvSpPr>
        <p:spPr>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0632879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2">
            <a:alpha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E2FA06-E5C3-D198-C671-6904474CEDDF}"/>
              </a:ext>
            </a:extLst>
          </p:cNvPr>
          <p:cNvSpPr/>
          <p:nvPr userDrawn="1"/>
        </p:nvSpPr>
        <p:spPr>
          <a:xfrm>
            <a:off x="0" y="0"/>
            <a:ext cx="12192000" cy="6858000"/>
          </a:xfrm>
          <a:prstGeom prst="rect">
            <a:avLst/>
          </a:prstGeom>
          <a:solidFill>
            <a:schemeClr val="bg2">
              <a:lumMod val="9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7" name="Freeform: Shape 36">
            <a:extLst>
              <a:ext uri="{FF2B5EF4-FFF2-40B4-BE49-F238E27FC236}">
                <a16:creationId xmlns:a16="http://schemas.microsoft.com/office/drawing/2014/main" id="{CF023FE7-CB68-3594-7BD8-CC9A00255EA6}"/>
              </a:ext>
            </a:extLst>
          </p:cNvPr>
          <p:cNvSpPr/>
          <p:nvPr/>
        </p:nvSpPr>
        <p:spPr>
          <a:xfrm rot="16200000">
            <a:off x="7081211" y="1747209"/>
            <a:ext cx="6857999" cy="3363581"/>
          </a:xfrm>
          <a:custGeom>
            <a:avLst/>
            <a:gdLst>
              <a:gd name="connsiteX0" fmla="*/ 6857999 w 6857999"/>
              <a:gd name="connsiteY0" fmla="*/ 123826 h 3363581"/>
              <a:gd name="connsiteX1" fmla="*/ 6857999 w 6857999"/>
              <a:gd name="connsiteY1" fmla="*/ 3363581 h 3363581"/>
              <a:gd name="connsiteX2" fmla="*/ 0 w 6857999"/>
              <a:gd name="connsiteY2" fmla="*/ 3363580 h 3363581"/>
              <a:gd name="connsiteX3" fmla="*/ 0 w 6857999"/>
              <a:gd name="connsiteY3" fmla="*/ 393588 h 3363581"/>
              <a:gd name="connsiteX4" fmla="*/ 23185 w 6857999"/>
              <a:gd name="connsiteY4" fmla="*/ 395032 h 3363581"/>
              <a:gd name="connsiteX5" fmla="*/ 998435 w 6857999"/>
              <a:gd name="connsiteY5" fmla="*/ 32794 h 3363581"/>
              <a:gd name="connsiteX6" fmla="*/ 1917762 w 6857999"/>
              <a:gd name="connsiteY6" fmla="*/ 395033 h 3363581"/>
              <a:gd name="connsiteX7" fmla="*/ 2868155 w 6857999"/>
              <a:gd name="connsiteY7" fmla="*/ 110307 h 3363581"/>
              <a:gd name="connsiteX8" fmla="*/ 3812338 w 6857999"/>
              <a:gd name="connsiteY8" fmla="*/ 395033 h 3363581"/>
              <a:gd name="connsiteX9" fmla="*/ 4753412 w 6857999"/>
              <a:gd name="connsiteY9" fmla="*/ 0 h 3363581"/>
              <a:gd name="connsiteX10" fmla="*/ 5712709 w 6857999"/>
              <a:gd name="connsiteY10" fmla="*/ 395033 h 3363581"/>
              <a:gd name="connsiteX11" fmla="*/ 6672424 w 6857999"/>
              <a:gd name="connsiteY11" fmla="*/ 98381 h 3363581"/>
              <a:gd name="connsiteX12" fmla="*/ 6849948 w 6857999"/>
              <a:gd name="connsiteY12" fmla="*/ 121630 h 336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3363581">
                <a:moveTo>
                  <a:pt x="6857999" y="123826"/>
                </a:moveTo>
                <a:lnTo>
                  <a:pt x="6857999" y="3363581"/>
                </a:lnTo>
                <a:lnTo>
                  <a:pt x="0" y="3363580"/>
                </a:lnTo>
                <a:lnTo>
                  <a:pt x="0" y="393588"/>
                </a:lnTo>
                <a:lnTo>
                  <a:pt x="23185" y="395032"/>
                </a:lnTo>
                <a:cubicBezTo>
                  <a:pt x="496825" y="395032"/>
                  <a:pt x="524786" y="32794"/>
                  <a:pt x="998435" y="32794"/>
                </a:cubicBezTo>
                <a:cubicBezTo>
                  <a:pt x="1472074" y="32794"/>
                  <a:pt x="1606142" y="382113"/>
                  <a:pt x="1917762" y="395033"/>
                </a:cubicBezTo>
                <a:cubicBezTo>
                  <a:pt x="2229382" y="407952"/>
                  <a:pt x="2394508" y="110307"/>
                  <a:pt x="2868155" y="110307"/>
                </a:cubicBezTo>
                <a:cubicBezTo>
                  <a:pt x="3341795" y="110307"/>
                  <a:pt x="3498128" y="413417"/>
                  <a:pt x="3812338" y="395033"/>
                </a:cubicBezTo>
                <a:cubicBezTo>
                  <a:pt x="4126547" y="376649"/>
                  <a:pt x="4279764" y="2"/>
                  <a:pt x="4753412" y="0"/>
                </a:cubicBezTo>
                <a:cubicBezTo>
                  <a:pt x="5070140" y="0"/>
                  <a:pt x="5392874" y="378636"/>
                  <a:pt x="5712709" y="395033"/>
                </a:cubicBezTo>
                <a:cubicBezTo>
                  <a:pt x="6032544" y="411429"/>
                  <a:pt x="6198776" y="98381"/>
                  <a:pt x="6672424" y="98381"/>
                </a:cubicBezTo>
                <a:cubicBezTo>
                  <a:pt x="6738107" y="101458"/>
                  <a:pt x="6796840" y="109656"/>
                  <a:pt x="6849948" y="121630"/>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9">
            <a:extLst>
              <a:ext uri="{FF2B5EF4-FFF2-40B4-BE49-F238E27FC236}">
                <a16:creationId xmlns:a16="http://schemas.microsoft.com/office/drawing/2014/main" id="{9202F837-F353-1001-95F9-2AF03EA5942C}"/>
              </a:ext>
            </a:extLst>
          </p:cNvPr>
          <p:cNvGrpSpPr/>
          <p:nvPr/>
        </p:nvGrpSpPr>
        <p:grpSpPr>
          <a:xfrm>
            <a:off x="6838856" y="456164"/>
            <a:ext cx="3152835" cy="2985662"/>
            <a:chOff x="6763229" y="687542"/>
            <a:chExt cx="3015956" cy="2856041"/>
          </a:xfrm>
        </p:grpSpPr>
        <p:sp>
          <p:nvSpPr>
            <p:cNvPr id="11" name="Star: 7 Points 2">
              <a:extLst>
                <a:ext uri="{FF2B5EF4-FFF2-40B4-BE49-F238E27FC236}">
                  <a16:creationId xmlns:a16="http://schemas.microsoft.com/office/drawing/2014/main" id="{64A1948A-5F32-5AC9-3F12-8DA52EC059F4}"/>
                </a:ext>
              </a:extLst>
            </p:cNvPr>
            <p:cNvSpPr/>
            <p:nvPr/>
          </p:nvSpPr>
          <p:spPr>
            <a:xfrm rot="21296686">
              <a:off x="6763229" y="687542"/>
              <a:ext cx="3015956" cy="2856041"/>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320372 w 5102525"/>
                <a:gd name="connsiteY3" fmla="*/ 1553982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253600 w 5102525"/>
                <a:gd name="connsiteY3" fmla="*/ 1457047 h 4841960"/>
                <a:gd name="connsiteX4" fmla="*/ 2767493 w 5102525"/>
                <a:gd name="connsiteY4" fmla="*/ 0 h 4841960"/>
                <a:gd name="connsiteX5" fmla="*/ 3180840 w 5102525"/>
                <a:gd name="connsiteY5" fmla="*/ 1613401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943 h 4842336"/>
                <a:gd name="connsiteX1" fmla="*/ 1612943 w 5102527"/>
                <a:gd name="connsiteY1" fmla="*/ 2131971 h 4842336"/>
                <a:gd name="connsiteX2" fmla="*/ 485508 w 5102527"/>
                <a:gd name="connsiteY2" fmla="*/ 934102 h 4842336"/>
                <a:gd name="connsiteX3" fmla="*/ 2253602 w 5102527"/>
                <a:gd name="connsiteY3" fmla="*/ 1457423 h 4842336"/>
                <a:gd name="connsiteX4" fmla="*/ 2767495 w 5102527"/>
                <a:gd name="connsiteY4" fmla="*/ 376 h 4842336"/>
                <a:gd name="connsiteX5" fmla="*/ 3180842 w 5102527"/>
                <a:gd name="connsiteY5" fmla="*/ 1613777 h 4842336"/>
                <a:gd name="connsiteX6" fmla="*/ 4697919 w 5102527"/>
                <a:gd name="connsiteY6" fmla="*/ 711600 h 4842336"/>
                <a:gd name="connsiteX7" fmla="*/ 4272827 w 5102527"/>
                <a:gd name="connsiteY7" fmla="*/ 1481367 h 4842336"/>
                <a:gd name="connsiteX8" fmla="*/ 3922734 w 5102527"/>
                <a:gd name="connsiteY8" fmla="*/ 2013361 h 4842336"/>
                <a:gd name="connsiteX9" fmla="*/ 5102436 w 5102527"/>
                <a:gd name="connsiteY9" fmla="*/ 2339765 h 4842336"/>
                <a:gd name="connsiteX10" fmla="*/ 3863686 w 5102527"/>
                <a:gd name="connsiteY10" fmla="*/ 2812017 h 4842336"/>
                <a:gd name="connsiteX11" fmla="*/ 4828315 w 5102527"/>
                <a:gd name="connsiteY11" fmla="*/ 3987808 h 4842336"/>
                <a:gd name="connsiteX12" fmla="*/ 3349202 w 5102527"/>
                <a:gd name="connsiteY12" fmla="*/ 3472928 h 4842336"/>
                <a:gd name="connsiteX13" fmla="*/ 3184115 w 5102527"/>
                <a:gd name="connsiteY13" fmla="*/ 4840888 h 4842336"/>
                <a:gd name="connsiteX14" fmla="*/ 2421953 w 5102527"/>
                <a:gd name="connsiteY14" fmla="*/ 3718549 h 4842336"/>
                <a:gd name="connsiteX15" fmla="*/ 1092966 w 5102527"/>
                <a:gd name="connsiteY15" fmla="*/ 4437432 h 4842336"/>
                <a:gd name="connsiteX16" fmla="*/ 1577328 w 5102527"/>
                <a:gd name="connsiteY16" fmla="*/ 2982171 h 4842336"/>
                <a:gd name="connsiteX17" fmla="*/ 1 w 5102527"/>
                <a:gd name="connsiteY17" fmla="*/ 2871943 h 4842336"/>
                <a:gd name="connsiteX0" fmla="*/ 1 w 5102527"/>
                <a:gd name="connsiteY0" fmla="*/ 2871943 h 4842336"/>
                <a:gd name="connsiteX1" fmla="*/ 1612943 w 5102527"/>
                <a:gd name="connsiteY1" fmla="*/ 2131971 h 4842336"/>
                <a:gd name="connsiteX2" fmla="*/ 485508 w 5102527"/>
                <a:gd name="connsiteY2" fmla="*/ 934102 h 4842336"/>
                <a:gd name="connsiteX3" fmla="*/ 2253602 w 5102527"/>
                <a:gd name="connsiteY3" fmla="*/ 1457423 h 4842336"/>
                <a:gd name="connsiteX4" fmla="*/ 2767495 w 5102527"/>
                <a:gd name="connsiteY4" fmla="*/ 376 h 4842336"/>
                <a:gd name="connsiteX5" fmla="*/ 3180842 w 5102527"/>
                <a:gd name="connsiteY5" fmla="*/ 1613777 h 4842336"/>
                <a:gd name="connsiteX6" fmla="*/ 4697919 w 5102527"/>
                <a:gd name="connsiteY6" fmla="*/ 711600 h 4842336"/>
                <a:gd name="connsiteX7" fmla="*/ 4272827 w 5102527"/>
                <a:gd name="connsiteY7" fmla="*/ 1481367 h 4842336"/>
                <a:gd name="connsiteX8" fmla="*/ 3922734 w 5102527"/>
                <a:gd name="connsiteY8" fmla="*/ 2013361 h 4842336"/>
                <a:gd name="connsiteX9" fmla="*/ 5102436 w 5102527"/>
                <a:gd name="connsiteY9" fmla="*/ 2339765 h 4842336"/>
                <a:gd name="connsiteX10" fmla="*/ 3863686 w 5102527"/>
                <a:gd name="connsiteY10" fmla="*/ 2812017 h 4842336"/>
                <a:gd name="connsiteX11" fmla="*/ 4828315 w 5102527"/>
                <a:gd name="connsiteY11" fmla="*/ 3987808 h 4842336"/>
                <a:gd name="connsiteX12" fmla="*/ 3349202 w 5102527"/>
                <a:gd name="connsiteY12" fmla="*/ 3472928 h 4842336"/>
                <a:gd name="connsiteX13" fmla="*/ 3184115 w 5102527"/>
                <a:gd name="connsiteY13" fmla="*/ 4840888 h 4842336"/>
                <a:gd name="connsiteX14" fmla="*/ 2421953 w 5102527"/>
                <a:gd name="connsiteY14" fmla="*/ 3718549 h 4842336"/>
                <a:gd name="connsiteX15" fmla="*/ 1092966 w 5102527"/>
                <a:gd name="connsiteY15" fmla="*/ 4437432 h 4842336"/>
                <a:gd name="connsiteX16" fmla="*/ 1577328 w 5102527"/>
                <a:gd name="connsiteY16" fmla="*/ 2982171 h 4842336"/>
                <a:gd name="connsiteX17" fmla="*/ 1 w 5102527"/>
                <a:gd name="connsiteY17" fmla="*/ 2871943 h 4842336"/>
                <a:gd name="connsiteX0" fmla="*/ 1 w 5102527"/>
                <a:gd name="connsiteY0" fmla="*/ 2871943 h 4842336"/>
                <a:gd name="connsiteX1" fmla="*/ 1612943 w 5102527"/>
                <a:gd name="connsiteY1" fmla="*/ 2131971 h 4842336"/>
                <a:gd name="connsiteX2" fmla="*/ 485508 w 5102527"/>
                <a:gd name="connsiteY2" fmla="*/ 934102 h 4842336"/>
                <a:gd name="connsiteX3" fmla="*/ 2253602 w 5102527"/>
                <a:gd name="connsiteY3" fmla="*/ 1457423 h 4842336"/>
                <a:gd name="connsiteX4" fmla="*/ 2767495 w 5102527"/>
                <a:gd name="connsiteY4" fmla="*/ 376 h 4842336"/>
                <a:gd name="connsiteX5" fmla="*/ 3180842 w 5102527"/>
                <a:gd name="connsiteY5" fmla="*/ 1613777 h 4842336"/>
                <a:gd name="connsiteX6" fmla="*/ 4697919 w 5102527"/>
                <a:gd name="connsiteY6" fmla="*/ 711600 h 4842336"/>
                <a:gd name="connsiteX7" fmla="*/ 4272827 w 5102527"/>
                <a:gd name="connsiteY7" fmla="*/ 1481367 h 4842336"/>
                <a:gd name="connsiteX8" fmla="*/ 3922734 w 5102527"/>
                <a:gd name="connsiteY8" fmla="*/ 2013361 h 4842336"/>
                <a:gd name="connsiteX9" fmla="*/ 5102436 w 5102527"/>
                <a:gd name="connsiteY9" fmla="*/ 2339765 h 4842336"/>
                <a:gd name="connsiteX10" fmla="*/ 3863686 w 5102527"/>
                <a:gd name="connsiteY10" fmla="*/ 2812017 h 4842336"/>
                <a:gd name="connsiteX11" fmla="*/ 4828315 w 5102527"/>
                <a:gd name="connsiteY11" fmla="*/ 3987808 h 4842336"/>
                <a:gd name="connsiteX12" fmla="*/ 3349202 w 5102527"/>
                <a:gd name="connsiteY12" fmla="*/ 3472928 h 4842336"/>
                <a:gd name="connsiteX13" fmla="*/ 3184115 w 5102527"/>
                <a:gd name="connsiteY13" fmla="*/ 4840888 h 4842336"/>
                <a:gd name="connsiteX14" fmla="*/ 2421953 w 5102527"/>
                <a:gd name="connsiteY14" fmla="*/ 3718549 h 4842336"/>
                <a:gd name="connsiteX15" fmla="*/ 1092966 w 5102527"/>
                <a:gd name="connsiteY15" fmla="*/ 4437432 h 4842336"/>
                <a:gd name="connsiteX16" fmla="*/ 1577328 w 5102527"/>
                <a:gd name="connsiteY16" fmla="*/ 2982171 h 4842336"/>
                <a:gd name="connsiteX17" fmla="*/ 1 w 5102527"/>
                <a:gd name="connsiteY17" fmla="*/ 2871943 h 4842336"/>
                <a:gd name="connsiteX0" fmla="*/ 10941 w 5113467"/>
                <a:gd name="connsiteY0" fmla="*/ 2871943 h 4842336"/>
                <a:gd name="connsiteX1" fmla="*/ 1623883 w 5113467"/>
                <a:gd name="connsiteY1" fmla="*/ 2131971 h 4842336"/>
                <a:gd name="connsiteX2" fmla="*/ 496448 w 5113467"/>
                <a:gd name="connsiteY2" fmla="*/ 934102 h 4842336"/>
                <a:gd name="connsiteX3" fmla="*/ 2264542 w 5113467"/>
                <a:gd name="connsiteY3" fmla="*/ 1457423 h 4842336"/>
                <a:gd name="connsiteX4" fmla="*/ 2778435 w 5113467"/>
                <a:gd name="connsiteY4" fmla="*/ 376 h 4842336"/>
                <a:gd name="connsiteX5" fmla="*/ 3191782 w 5113467"/>
                <a:gd name="connsiteY5" fmla="*/ 1613777 h 4842336"/>
                <a:gd name="connsiteX6" fmla="*/ 4708859 w 5113467"/>
                <a:gd name="connsiteY6" fmla="*/ 711600 h 4842336"/>
                <a:gd name="connsiteX7" fmla="*/ 4283767 w 5113467"/>
                <a:gd name="connsiteY7" fmla="*/ 1481367 h 4842336"/>
                <a:gd name="connsiteX8" fmla="*/ 3933674 w 5113467"/>
                <a:gd name="connsiteY8" fmla="*/ 2013361 h 4842336"/>
                <a:gd name="connsiteX9" fmla="*/ 5113376 w 5113467"/>
                <a:gd name="connsiteY9" fmla="*/ 2339765 h 4842336"/>
                <a:gd name="connsiteX10" fmla="*/ 3874626 w 5113467"/>
                <a:gd name="connsiteY10" fmla="*/ 2812017 h 4842336"/>
                <a:gd name="connsiteX11" fmla="*/ 4839255 w 5113467"/>
                <a:gd name="connsiteY11" fmla="*/ 3987808 h 4842336"/>
                <a:gd name="connsiteX12" fmla="*/ 3360142 w 5113467"/>
                <a:gd name="connsiteY12" fmla="*/ 3472928 h 4842336"/>
                <a:gd name="connsiteX13" fmla="*/ 3195055 w 5113467"/>
                <a:gd name="connsiteY13" fmla="*/ 4840888 h 4842336"/>
                <a:gd name="connsiteX14" fmla="*/ 2432893 w 5113467"/>
                <a:gd name="connsiteY14" fmla="*/ 3718549 h 4842336"/>
                <a:gd name="connsiteX15" fmla="*/ 1103906 w 5113467"/>
                <a:gd name="connsiteY15" fmla="*/ 4437432 h 4842336"/>
                <a:gd name="connsiteX16" fmla="*/ 1588268 w 5113467"/>
                <a:gd name="connsiteY16" fmla="*/ 2982171 h 4842336"/>
                <a:gd name="connsiteX17" fmla="*/ 10941 w 5113467"/>
                <a:gd name="connsiteY17" fmla="*/ 2871943 h 4842336"/>
                <a:gd name="connsiteX0" fmla="*/ 10941 w 5113467"/>
                <a:gd name="connsiteY0" fmla="*/ 2871943 h 4842336"/>
                <a:gd name="connsiteX1" fmla="*/ 1623883 w 5113467"/>
                <a:gd name="connsiteY1" fmla="*/ 2131971 h 4842336"/>
                <a:gd name="connsiteX2" fmla="*/ 496448 w 5113467"/>
                <a:gd name="connsiteY2" fmla="*/ 934102 h 4842336"/>
                <a:gd name="connsiteX3" fmla="*/ 2264542 w 5113467"/>
                <a:gd name="connsiteY3" fmla="*/ 1457423 h 4842336"/>
                <a:gd name="connsiteX4" fmla="*/ 2778435 w 5113467"/>
                <a:gd name="connsiteY4" fmla="*/ 376 h 4842336"/>
                <a:gd name="connsiteX5" fmla="*/ 3191782 w 5113467"/>
                <a:gd name="connsiteY5" fmla="*/ 1613777 h 4842336"/>
                <a:gd name="connsiteX6" fmla="*/ 4708859 w 5113467"/>
                <a:gd name="connsiteY6" fmla="*/ 711600 h 4842336"/>
                <a:gd name="connsiteX7" fmla="*/ 4283767 w 5113467"/>
                <a:gd name="connsiteY7" fmla="*/ 1481367 h 4842336"/>
                <a:gd name="connsiteX8" fmla="*/ 3933674 w 5113467"/>
                <a:gd name="connsiteY8" fmla="*/ 2013361 h 4842336"/>
                <a:gd name="connsiteX9" fmla="*/ 5113376 w 5113467"/>
                <a:gd name="connsiteY9" fmla="*/ 2339765 h 4842336"/>
                <a:gd name="connsiteX10" fmla="*/ 3874626 w 5113467"/>
                <a:gd name="connsiteY10" fmla="*/ 2812017 h 4842336"/>
                <a:gd name="connsiteX11" fmla="*/ 4839255 w 5113467"/>
                <a:gd name="connsiteY11" fmla="*/ 3987808 h 4842336"/>
                <a:gd name="connsiteX12" fmla="*/ 3360142 w 5113467"/>
                <a:gd name="connsiteY12" fmla="*/ 3472928 h 4842336"/>
                <a:gd name="connsiteX13" fmla="*/ 3195055 w 5113467"/>
                <a:gd name="connsiteY13" fmla="*/ 4840888 h 4842336"/>
                <a:gd name="connsiteX14" fmla="*/ 2432893 w 5113467"/>
                <a:gd name="connsiteY14" fmla="*/ 3718549 h 4842336"/>
                <a:gd name="connsiteX15" fmla="*/ 1103906 w 5113467"/>
                <a:gd name="connsiteY15" fmla="*/ 4437432 h 4842336"/>
                <a:gd name="connsiteX16" fmla="*/ 1588268 w 5113467"/>
                <a:gd name="connsiteY16" fmla="*/ 2982171 h 4842336"/>
                <a:gd name="connsiteX17" fmla="*/ 10941 w 5113467"/>
                <a:gd name="connsiteY17" fmla="*/ 2871943 h 484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3467" h="4842336">
                  <a:moveTo>
                    <a:pt x="10941" y="2871943"/>
                  </a:moveTo>
                  <a:cubicBezTo>
                    <a:pt x="-133165" y="2864186"/>
                    <a:pt x="1186011" y="2342550"/>
                    <a:pt x="1623883" y="2131971"/>
                  </a:cubicBezTo>
                  <a:cubicBezTo>
                    <a:pt x="1463522" y="1944955"/>
                    <a:pt x="559785" y="1125194"/>
                    <a:pt x="496448" y="934102"/>
                  </a:cubicBezTo>
                  <a:cubicBezTo>
                    <a:pt x="496242" y="859702"/>
                    <a:pt x="2167940" y="1438559"/>
                    <a:pt x="2264542" y="1457423"/>
                  </a:cubicBezTo>
                  <a:cubicBezTo>
                    <a:pt x="2383985" y="1210092"/>
                    <a:pt x="2572744" y="370638"/>
                    <a:pt x="2778435" y="376"/>
                  </a:cubicBezTo>
                  <a:cubicBezTo>
                    <a:pt x="2864730" y="-25098"/>
                    <a:pt x="3096740" y="1251340"/>
                    <a:pt x="3191782" y="1613777"/>
                  </a:cubicBezTo>
                  <a:cubicBezTo>
                    <a:pt x="3846850" y="1216373"/>
                    <a:pt x="4524029" y="677887"/>
                    <a:pt x="4708859" y="711600"/>
                  </a:cubicBezTo>
                  <a:cubicBezTo>
                    <a:pt x="4682029" y="917420"/>
                    <a:pt x="4379632" y="1342752"/>
                    <a:pt x="4283767" y="1481367"/>
                  </a:cubicBezTo>
                  <a:lnTo>
                    <a:pt x="3933674" y="2013361"/>
                  </a:lnTo>
                  <a:cubicBezTo>
                    <a:pt x="4199296" y="2079989"/>
                    <a:pt x="4981863" y="2236546"/>
                    <a:pt x="5113376" y="2339765"/>
                  </a:cubicBezTo>
                  <a:cubicBezTo>
                    <a:pt x="5122708" y="2482002"/>
                    <a:pt x="4414109" y="2568301"/>
                    <a:pt x="3874626" y="2812017"/>
                  </a:cubicBezTo>
                  <a:cubicBezTo>
                    <a:pt x="4068985" y="3056194"/>
                    <a:pt x="4646826" y="3630712"/>
                    <a:pt x="4839255" y="3987808"/>
                  </a:cubicBezTo>
                  <a:cubicBezTo>
                    <a:pt x="4873795" y="4086399"/>
                    <a:pt x="3678757" y="3513942"/>
                    <a:pt x="3360142" y="3472928"/>
                  </a:cubicBezTo>
                  <a:cubicBezTo>
                    <a:pt x="3313766" y="3788235"/>
                    <a:pt x="3229978" y="4781903"/>
                    <a:pt x="3195055" y="4840888"/>
                  </a:cubicBezTo>
                  <a:cubicBezTo>
                    <a:pt x="3058760" y="4889358"/>
                    <a:pt x="2497162" y="3704868"/>
                    <a:pt x="2432893" y="3718549"/>
                  </a:cubicBezTo>
                  <a:cubicBezTo>
                    <a:pt x="2301511" y="3712882"/>
                    <a:pt x="1249236" y="4573515"/>
                    <a:pt x="1103906" y="4437432"/>
                  </a:cubicBezTo>
                  <a:cubicBezTo>
                    <a:pt x="1178777" y="3959550"/>
                    <a:pt x="1460352" y="3422164"/>
                    <a:pt x="1588268" y="2982171"/>
                  </a:cubicBezTo>
                  <a:cubicBezTo>
                    <a:pt x="1500275" y="2910840"/>
                    <a:pt x="14457" y="2978890"/>
                    <a:pt x="10941" y="2871943"/>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620E7251-7D68-ADE9-EBFD-8C96E6DB29F2}"/>
                </a:ext>
              </a:extLst>
            </p:cNvPr>
            <p:cNvSpPr/>
            <p:nvPr/>
          </p:nvSpPr>
          <p:spPr>
            <a:xfrm rot="858224">
              <a:off x="8185011" y="2434730"/>
              <a:ext cx="210018" cy="87150"/>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20D687-5676-A1DC-E1BD-3DCAC4F3E175}"/>
                </a:ext>
              </a:extLst>
            </p:cNvPr>
            <p:cNvSpPr/>
            <p:nvPr/>
          </p:nvSpPr>
          <p:spPr>
            <a:xfrm rot="586966" flipV="1">
              <a:off x="7983115" y="1904892"/>
              <a:ext cx="290765" cy="343049"/>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78CEED0-7BD6-2475-DDE7-BE60DBDF11F6}"/>
                </a:ext>
              </a:extLst>
            </p:cNvPr>
            <p:cNvSpPr/>
            <p:nvPr/>
          </p:nvSpPr>
          <p:spPr>
            <a:xfrm rot="586966" flipV="1">
              <a:off x="8007746" y="2117205"/>
              <a:ext cx="222390" cy="129855"/>
            </a:xfrm>
            <a:custGeom>
              <a:avLst/>
              <a:gdLst>
                <a:gd name="connsiteX0" fmla="*/ 102196 w 191528"/>
                <a:gd name="connsiteY0" fmla="*/ 111835 h 111835"/>
                <a:gd name="connsiteX1" fmla="*/ 190731 w 191528"/>
                <a:gd name="connsiteY1" fmla="*/ 68568 h 111835"/>
                <a:gd name="connsiteX2" fmla="*/ 191528 w 191528"/>
                <a:gd name="connsiteY2" fmla="*/ 67173 h 111835"/>
                <a:gd name="connsiteX3" fmla="*/ 177867 w 191528"/>
                <a:gd name="connsiteY3" fmla="*/ 43267 h 111835"/>
                <a:gd name="connsiteX4" fmla="*/ 89332 w 191528"/>
                <a:gd name="connsiteY4" fmla="*/ 0 h 111835"/>
                <a:gd name="connsiteX5" fmla="*/ 797 w 191528"/>
                <a:gd name="connsiteY5" fmla="*/ 43267 h 111835"/>
                <a:gd name="connsiteX6" fmla="*/ 0 w 191528"/>
                <a:gd name="connsiteY6" fmla="*/ 44662 h 111835"/>
                <a:gd name="connsiteX7" fmla="*/ 13661 w 191528"/>
                <a:gd name="connsiteY7" fmla="*/ 68568 h 111835"/>
                <a:gd name="connsiteX8" fmla="*/ 102196 w 191528"/>
                <a:gd name="connsiteY8" fmla="*/ 111835 h 1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28" h="111835">
                  <a:moveTo>
                    <a:pt x="102196" y="111835"/>
                  </a:moveTo>
                  <a:cubicBezTo>
                    <a:pt x="136771" y="111835"/>
                    <a:pt x="168073" y="95301"/>
                    <a:pt x="190731" y="68568"/>
                  </a:cubicBezTo>
                  <a:lnTo>
                    <a:pt x="191528" y="67173"/>
                  </a:lnTo>
                  <a:lnTo>
                    <a:pt x="177867" y="43267"/>
                  </a:lnTo>
                  <a:cubicBezTo>
                    <a:pt x="155209" y="16534"/>
                    <a:pt x="123907" y="0"/>
                    <a:pt x="89332" y="0"/>
                  </a:cubicBezTo>
                  <a:cubicBezTo>
                    <a:pt x="54757" y="0"/>
                    <a:pt x="23455" y="16534"/>
                    <a:pt x="797" y="43267"/>
                  </a:cubicBezTo>
                  <a:lnTo>
                    <a:pt x="0" y="44662"/>
                  </a:lnTo>
                  <a:lnTo>
                    <a:pt x="13661" y="68568"/>
                  </a:lnTo>
                  <a:cubicBezTo>
                    <a:pt x="36319" y="95301"/>
                    <a:pt x="67621" y="111835"/>
                    <a:pt x="102196" y="111835"/>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87C97EE4-DC55-00D0-5D5A-978D53496A18}"/>
                </a:ext>
              </a:extLst>
            </p:cNvPr>
            <p:cNvSpPr/>
            <p:nvPr/>
          </p:nvSpPr>
          <p:spPr>
            <a:xfrm rot="586966" flipV="1">
              <a:off x="8390223" y="1969784"/>
              <a:ext cx="290765" cy="343049"/>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BD5328-36E0-8D3D-9AC5-7441BBBCFCC4}"/>
                </a:ext>
              </a:extLst>
            </p:cNvPr>
            <p:cNvSpPr/>
            <p:nvPr/>
          </p:nvSpPr>
          <p:spPr>
            <a:xfrm rot="586966" flipV="1">
              <a:off x="8414854" y="2182096"/>
              <a:ext cx="222390" cy="129855"/>
            </a:xfrm>
            <a:custGeom>
              <a:avLst/>
              <a:gdLst>
                <a:gd name="connsiteX0" fmla="*/ 102196 w 191528"/>
                <a:gd name="connsiteY0" fmla="*/ 111835 h 111835"/>
                <a:gd name="connsiteX1" fmla="*/ 190731 w 191528"/>
                <a:gd name="connsiteY1" fmla="*/ 68568 h 111835"/>
                <a:gd name="connsiteX2" fmla="*/ 191528 w 191528"/>
                <a:gd name="connsiteY2" fmla="*/ 67173 h 111835"/>
                <a:gd name="connsiteX3" fmla="*/ 177867 w 191528"/>
                <a:gd name="connsiteY3" fmla="*/ 43267 h 111835"/>
                <a:gd name="connsiteX4" fmla="*/ 89332 w 191528"/>
                <a:gd name="connsiteY4" fmla="*/ 0 h 111835"/>
                <a:gd name="connsiteX5" fmla="*/ 797 w 191528"/>
                <a:gd name="connsiteY5" fmla="*/ 43267 h 111835"/>
                <a:gd name="connsiteX6" fmla="*/ 0 w 191528"/>
                <a:gd name="connsiteY6" fmla="*/ 44662 h 111835"/>
                <a:gd name="connsiteX7" fmla="*/ 13661 w 191528"/>
                <a:gd name="connsiteY7" fmla="*/ 68568 h 111835"/>
                <a:gd name="connsiteX8" fmla="*/ 102196 w 191528"/>
                <a:gd name="connsiteY8" fmla="*/ 111835 h 1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28" h="111835">
                  <a:moveTo>
                    <a:pt x="102196" y="111835"/>
                  </a:moveTo>
                  <a:cubicBezTo>
                    <a:pt x="136771" y="111835"/>
                    <a:pt x="168073" y="95301"/>
                    <a:pt x="190731" y="68568"/>
                  </a:cubicBezTo>
                  <a:lnTo>
                    <a:pt x="191528" y="67173"/>
                  </a:lnTo>
                  <a:lnTo>
                    <a:pt x="177867" y="43267"/>
                  </a:lnTo>
                  <a:cubicBezTo>
                    <a:pt x="155209" y="16534"/>
                    <a:pt x="123907" y="0"/>
                    <a:pt x="89332" y="0"/>
                  </a:cubicBezTo>
                  <a:cubicBezTo>
                    <a:pt x="54757" y="0"/>
                    <a:pt x="23455" y="16534"/>
                    <a:pt x="797" y="43267"/>
                  </a:cubicBezTo>
                  <a:lnTo>
                    <a:pt x="0" y="44662"/>
                  </a:lnTo>
                  <a:lnTo>
                    <a:pt x="13661" y="68568"/>
                  </a:lnTo>
                  <a:cubicBezTo>
                    <a:pt x="36319" y="95301"/>
                    <a:pt x="67621" y="111835"/>
                    <a:pt x="102196" y="111835"/>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Title 22">
            <a:extLst>
              <a:ext uri="{FF2B5EF4-FFF2-40B4-BE49-F238E27FC236}">
                <a16:creationId xmlns:a16="http://schemas.microsoft.com/office/drawing/2014/main" id="{0AD30B65-D9DC-054D-49C4-AE0D1ECCC6E1}"/>
              </a:ext>
            </a:extLst>
          </p:cNvPr>
          <p:cNvSpPr>
            <a:spLocks noGrp="1"/>
          </p:cNvSpPr>
          <p:nvPr>
            <p:ph type="title"/>
          </p:nvPr>
        </p:nvSpPr>
        <p:spPr>
          <a:xfrm>
            <a:off x="699660" y="1981200"/>
            <a:ext cx="5893516" cy="2921253"/>
          </a:xfrm>
        </p:spPr>
        <p:txBody>
          <a:bodyPr/>
          <a:lstStyle>
            <a:lvl1pPr>
              <a:defRPr sz="7200"/>
            </a:lvl1pPr>
          </a:lstStyle>
          <a:p>
            <a:r>
              <a:rPr lang="en-US"/>
              <a:t>Click to edit Master title style</a:t>
            </a:r>
          </a:p>
        </p:txBody>
      </p:sp>
      <p:sp>
        <p:nvSpPr>
          <p:cNvPr id="25" name="Subtitle 2">
            <a:extLst>
              <a:ext uri="{FF2B5EF4-FFF2-40B4-BE49-F238E27FC236}">
                <a16:creationId xmlns:a16="http://schemas.microsoft.com/office/drawing/2014/main" id="{CC0B5DB4-20B0-BFB3-1DE8-15B9B681E2A9}"/>
              </a:ext>
            </a:extLst>
          </p:cNvPr>
          <p:cNvSpPr>
            <a:spLocks noGrp="1"/>
          </p:cNvSpPr>
          <p:nvPr>
            <p:ph type="subTitle" idx="1"/>
          </p:nvPr>
        </p:nvSpPr>
        <p:spPr>
          <a:xfrm>
            <a:off x="699659" y="4902454"/>
            <a:ext cx="4898036" cy="1243513"/>
          </a:xfrm>
        </p:spPr>
        <p:txBody>
          <a:bodyPr vert="horz" lIns="91440" tIns="45720" rIns="91440" bIns="45720" rtlCol="0" anchor="t">
            <a:normAutofit/>
          </a:bodyPr>
          <a:lstStyle>
            <a:lvl1pPr marL="0" indent="0">
              <a:lnSpc>
                <a:spcPct val="120000"/>
              </a:lnSpc>
              <a:spcBef>
                <a:spcPts val="0"/>
              </a:spcBef>
              <a:buNone/>
              <a:defRPr lang="en-US" sz="1600" cap="none" baseline="0" dirty="0"/>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E914ACD6-E7C3-5888-56A4-A5758B74BB58}"/>
              </a:ext>
            </a:extLst>
          </p:cNvPr>
          <p:cNvSpPr>
            <a:spLocks noGrp="1"/>
          </p:cNvSpPr>
          <p:nvPr>
            <p:ph type="ftr" sz="quarter" idx="11"/>
          </p:nvPr>
        </p:nvSpPr>
        <p:spPr>
          <a:xfrm>
            <a:off x="700790" y="251847"/>
            <a:ext cx="3256613" cy="365125"/>
          </a:xfrm>
        </p:spPr>
        <p:txBody>
          <a:bodyPr/>
          <a:lstStyle/>
          <a:p>
            <a:endParaRPr lang="en-US"/>
          </a:p>
        </p:txBody>
      </p:sp>
      <p:sp>
        <p:nvSpPr>
          <p:cNvPr id="4" name="Date Placeholder 3">
            <a:extLst>
              <a:ext uri="{FF2B5EF4-FFF2-40B4-BE49-F238E27FC236}">
                <a16:creationId xmlns:a16="http://schemas.microsoft.com/office/drawing/2014/main" id="{E12BC67A-8ACB-271C-C3F7-FCA06B61BDDA}"/>
              </a:ext>
            </a:extLst>
          </p:cNvPr>
          <p:cNvSpPr>
            <a:spLocks noGrp="1"/>
          </p:cNvSpPr>
          <p:nvPr>
            <p:ph type="dt" sz="half" idx="10"/>
          </p:nvPr>
        </p:nvSpPr>
        <p:spPr>
          <a:xfrm>
            <a:off x="700790" y="6341919"/>
            <a:ext cx="1806461" cy="365125"/>
          </a:xfrm>
        </p:spPr>
        <p:txBody>
          <a:bodyPr/>
          <a:lstStyle>
            <a:lvl1pPr algn="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F687E34A-F1F5-10C0-05F1-52EBC543E68C}"/>
              </a:ext>
            </a:extLst>
          </p:cNvPr>
          <p:cNvSpPr>
            <a:spLocks noGrp="1"/>
          </p:cNvSpPr>
          <p:nvPr>
            <p:ph type="sldNum" sz="quarter" idx="12"/>
          </p:nvPr>
        </p:nvSpPr>
        <p:spPr/>
        <p:txBody>
          <a:bodyPr/>
          <a:lstStyle/>
          <a:p>
            <a:fld id="{7CF79DB2-B0CF-4CB1-AE78-9ED1037C015C}" type="slidenum">
              <a:rPr lang="en-US" smtClean="0"/>
              <a:t>‹#›</a:t>
            </a:fld>
            <a:endParaRPr lang="en-US"/>
          </a:p>
        </p:txBody>
      </p:sp>
      <p:grpSp>
        <p:nvGrpSpPr>
          <p:cNvPr id="29" name="Group 28">
            <a:extLst>
              <a:ext uri="{FF2B5EF4-FFF2-40B4-BE49-F238E27FC236}">
                <a16:creationId xmlns:a16="http://schemas.microsoft.com/office/drawing/2014/main" id="{46C50597-E383-5995-45AF-46A4F39D2D38}"/>
              </a:ext>
            </a:extLst>
          </p:cNvPr>
          <p:cNvGrpSpPr/>
          <p:nvPr/>
        </p:nvGrpSpPr>
        <p:grpSpPr>
          <a:xfrm>
            <a:off x="8178315" y="4701550"/>
            <a:ext cx="2333558" cy="2005494"/>
            <a:chOff x="8384758" y="4742724"/>
            <a:chExt cx="2010773" cy="1728088"/>
          </a:xfrm>
        </p:grpSpPr>
        <p:sp>
          <p:nvSpPr>
            <p:cNvPr id="9" name="Freeform: Shape 8">
              <a:extLst>
                <a:ext uri="{FF2B5EF4-FFF2-40B4-BE49-F238E27FC236}">
                  <a16:creationId xmlns:a16="http://schemas.microsoft.com/office/drawing/2014/main" id="{EBE2C260-226F-0303-4884-7AAE48403FC6}"/>
                </a:ext>
              </a:extLst>
            </p:cNvPr>
            <p:cNvSpPr/>
            <p:nvPr/>
          </p:nvSpPr>
          <p:spPr>
            <a:xfrm rot="1071834" flipV="1">
              <a:off x="8384758" y="4742724"/>
              <a:ext cx="2010773" cy="1728088"/>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931 w 4806179"/>
                <a:gd name="connsiteY0" fmla="*/ 0 h 3062398"/>
                <a:gd name="connsiteX1" fmla="*/ 4798553 w 4806179"/>
                <a:gd name="connsiteY1" fmla="*/ 119992 h 3062398"/>
                <a:gd name="connsiteX2" fmla="*/ 4617528 w 4806179"/>
                <a:gd name="connsiteY2" fmla="*/ 856834 h 3062398"/>
                <a:gd name="connsiteX3" fmla="*/ 4456812 w 4806179"/>
                <a:gd name="connsiteY3" fmla="*/ 2022793 h 3062398"/>
                <a:gd name="connsiteX4" fmla="*/ 3916055 w 4806179"/>
                <a:gd name="connsiteY4" fmla="*/ 2591361 h 3062398"/>
                <a:gd name="connsiteX5" fmla="*/ 3172028 w 4806179"/>
                <a:gd name="connsiteY5" fmla="*/ 2933564 h 3062398"/>
                <a:gd name="connsiteX6" fmla="*/ 2247564 w 4806179"/>
                <a:gd name="connsiteY6" fmla="*/ 3062253 h 3062398"/>
                <a:gd name="connsiteX7" fmla="*/ 1394792 w 4806179"/>
                <a:gd name="connsiteY7" fmla="*/ 2945941 h 3062398"/>
                <a:gd name="connsiteX8" fmla="*/ 644792 w 4806179"/>
                <a:gd name="connsiteY8" fmla="*/ 2514496 h 3062398"/>
                <a:gd name="connsiteX9" fmla="*/ 155090 w 4806179"/>
                <a:gd name="connsiteY9" fmla="*/ 2010352 h 3062398"/>
                <a:gd name="connsiteX10" fmla="*/ 13821 w 4806179"/>
                <a:gd name="connsiteY10" fmla="*/ 1161870 h 3062398"/>
                <a:gd name="connsiteX11" fmla="*/ 1931 w 4806179"/>
                <a:gd name="connsiteY11" fmla="*/ 0 h 3062398"/>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644792 w 4806180"/>
                <a:gd name="connsiteY8" fmla="*/ 2514496 h 3353180"/>
                <a:gd name="connsiteX9" fmla="*/ 155090 w 4806180"/>
                <a:gd name="connsiteY9" fmla="*/ 2010352 h 3353180"/>
                <a:gd name="connsiteX10" fmla="*/ 13821 w 4806180"/>
                <a:gd name="connsiteY10" fmla="*/ 1161870 h 3353180"/>
                <a:gd name="connsiteX11" fmla="*/ 1931 w 4806180"/>
                <a:gd name="connsiteY11"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694383 w 4806180"/>
                <a:gd name="connsiteY7" fmla="*/ 3026148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71637"/>
                <a:gd name="connsiteX1" fmla="*/ 4798553 w 4806180"/>
                <a:gd name="connsiteY1" fmla="*/ 119992 h 3371637"/>
                <a:gd name="connsiteX2" fmla="*/ 4617528 w 4806180"/>
                <a:gd name="connsiteY2" fmla="*/ 856834 h 3371637"/>
                <a:gd name="connsiteX3" fmla="*/ 4456812 w 4806180"/>
                <a:gd name="connsiteY3" fmla="*/ 2022793 h 3371637"/>
                <a:gd name="connsiteX4" fmla="*/ 3916055 w 4806180"/>
                <a:gd name="connsiteY4" fmla="*/ 2591361 h 3371637"/>
                <a:gd name="connsiteX5" fmla="*/ 3052098 w 4806180"/>
                <a:gd name="connsiteY5" fmla="*/ 3342938 h 3371637"/>
                <a:gd name="connsiteX6" fmla="*/ 2083888 w 4806180"/>
                <a:gd name="connsiteY6" fmla="*/ 3325681 h 3371637"/>
                <a:gd name="connsiteX7" fmla="*/ 694383 w 4806180"/>
                <a:gd name="connsiteY7" fmla="*/ 3026148 h 3371637"/>
                <a:gd name="connsiteX8" fmla="*/ 155090 w 4806180"/>
                <a:gd name="connsiteY8" fmla="*/ 2010352 h 3371637"/>
                <a:gd name="connsiteX9" fmla="*/ 13821 w 4806180"/>
                <a:gd name="connsiteY9" fmla="*/ 1161870 h 3371637"/>
                <a:gd name="connsiteX10" fmla="*/ 1931 w 4806180"/>
                <a:gd name="connsiteY10" fmla="*/ 0 h 3371637"/>
                <a:gd name="connsiteX0" fmla="*/ 1931 w 4806180"/>
                <a:gd name="connsiteY0" fmla="*/ 0 h 3371636"/>
                <a:gd name="connsiteX1" fmla="*/ 4798553 w 4806180"/>
                <a:gd name="connsiteY1" fmla="*/ 119992 h 3371636"/>
                <a:gd name="connsiteX2" fmla="*/ 4617528 w 4806180"/>
                <a:gd name="connsiteY2" fmla="*/ 856834 h 3371636"/>
                <a:gd name="connsiteX3" fmla="*/ 4456812 w 4806180"/>
                <a:gd name="connsiteY3" fmla="*/ 2022793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06180"/>
                <a:gd name="connsiteY0" fmla="*/ 0 h 3371636"/>
                <a:gd name="connsiteX1" fmla="*/ 4798553 w 4806180"/>
                <a:gd name="connsiteY1" fmla="*/ 119992 h 3371636"/>
                <a:gd name="connsiteX2" fmla="*/ 4617528 w 4806180"/>
                <a:gd name="connsiteY2" fmla="*/ 856834 h 3371636"/>
                <a:gd name="connsiteX3" fmla="*/ 4272451 w 4806180"/>
                <a:gd name="connsiteY3" fmla="*/ 2145315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458876 w 4799215"/>
                <a:gd name="connsiteY0" fmla="*/ 0 h 3264725"/>
                <a:gd name="connsiteX1" fmla="*/ 4786137 w 4799215"/>
                <a:gd name="connsiteY1" fmla="*/ 13081 h 3264725"/>
                <a:gd name="connsiteX2" fmla="*/ 4605112 w 4799215"/>
                <a:gd name="connsiteY2" fmla="*/ 749923 h 3264725"/>
                <a:gd name="connsiteX3" fmla="*/ 4260035 w 4799215"/>
                <a:gd name="connsiteY3" fmla="*/ 2038404 h 3264725"/>
                <a:gd name="connsiteX4" fmla="*/ 3614301 w 4799215"/>
                <a:gd name="connsiteY4" fmla="*/ 3015209 h 3264725"/>
                <a:gd name="connsiteX5" fmla="*/ 3039682 w 4799215"/>
                <a:gd name="connsiteY5" fmla="*/ 3236027 h 3264725"/>
                <a:gd name="connsiteX6" fmla="*/ 2071472 w 4799215"/>
                <a:gd name="connsiteY6" fmla="*/ 3218770 h 3264725"/>
                <a:gd name="connsiteX7" fmla="*/ 681967 w 4799215"/>
                <a:gd name="connsiteY7" fmla="*/ 2919237 h 3264725"/>
                <a:gd name="connsiteX8" fmla="*/ 142674 w 4799215"/>
                <a:gd name="connsiteY8" fmla="*/ 1903441 h 3264725"/>
                <a:gd name="connsiteX9" fmla="*/ 1405 w 4799215"/>
                <a:gd name="connsiteY9" fmla="*/ 1054959 h 3264725"/>
                <a:gd name="connsiteX10" fmla="*/ 458876 w 4799215"/>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258034 w 4598373"/>
                <a:gd name="connsiteY0" fmla="*/ 0 h 3264725"/>
                <a:gd name="connsiteX1" fmla="*/ 4585295 w 4598373"/>
                <a:gd name="connsiteY1" fmla="*/ 13081 h 3264725"/>
                <a:gd name="connsiteX2" fmla="*/ 4404270 w 4598373"/>
                <a:gd name="connsiteY2" fmla="*/ 749923 h 3264725"/>
                <a:gd name="connsiteX3" fmla="*/ 4059193 w 4598373"/>
                <a:gd name="connsiteY3" fmla="*/ 2038404 h 3264725"/>
                <a:gd name="connsiteX4" fmla="*/ 3413459 w 4598373"/>
                <a:gd name="connsiteY4" fmla="*/ 3015209 h 3264725"/>
                <a:gd name="connsiteX5" fmla="*/ 2838840 w 4598373"/>
                <a:gd name="connsiteY5" fmla="*/ 3236027 h 3264725"/>
                <a:gd name="connsiteX6" fmla="*/ 1870630 w 4598373"/>
                <a:gd name="connsiteY6" fmla="*/ 3218770 h 3264725"/>
                <a:gd name="connsiteX7" fmla="*/ 481125 w 4598373"/>
                <a:gd name="connsiteY7" fmla="*/ 2919237 h 3264725"/>
                <a:gd name="connsiteX8" fmla="*/ 6310 w 4598373"/>
                <a:gd name="connsiteY8" fmla="*/ 1161492 h 3264725"/>
                <a:gd name="connsiteX9" fmla="*/ 258034 w 4598373"/>
                <a:gd name="connsiteY9" fmla="*/ 0 h 3264725"/>
                <a:gd name="connsiteX0" fmla="*/ 258034 w 4798051"/>
                <a:gd name="connsiteY0" fmla="*/ 0 h 3264725"/>
                <a:gd name="connsiteX1" fmla="*/ 4585295 w 4798051"/>
                <a:gd name="connsiteY1" fmla="*/ 13081 h 3264725"/>
                <a:gd name="connsiteX2" fmla="*/ 4059193 w 4798051"/>
                <a:gd name="connsiteY2" fmla="*/ 2038404 h 3264725"/>
                <a:gd name="connsiteX3" fmla="*/ 3413459 w 4798051"/>
                <a:gd name="connsiteY3" fmla="*/ 3015209 h 3264725"/>
                <a:gd name="connsiteX4" fmla="*/ 2838840 w 4798051"/>
                <a:gd name="connsiteY4" fmla="*/ 3236027 h 3264725"/>
                <a:gd name="connsiteX5" fmla="*/ 1870630 w 4798051"/>
                <a:gd name="connsiteY5" fmla="*/ 3218770 h 3264725"/>
                <a:gd name="connsiteX6" fmla="*/ 481125 w 4798051"/>
                <a:gd name="connsiteY6" fmla="*/ 2919237 h 3264725"/>
                <a:gd name="connsiteX7" fmla="*/ 6310 w 4798051"/>
                <a:gd name="connsiteY7" fmla="*/ 1161492 h 3264725"/>
                <a:gd name="connsiteX8" fmla="*/ 258034 w 4798051"/>
                <a:gd name="connsiteY8" fmla="*/ 0 h 3264725"/>
                <a:gd name="connsiteX0" fmla="*/ 258034 w 4585296"/>
                <a:gd name="connsiteY0" fmla="*/ 0 h 3264725"/>
                <a:gd name="connsiteX1" fmla="*/ 4585295 w 4585296"/>
                <a:gd name="connsiteY1" fmla="*/ 13081 h 3264725"/>
                <a:gd name="connsiteX2" fmla="*/ 4059193 w 4585296"/>
                <a:gd name="connsiteY2" fmla="*/ 2038404 h 3264725"/>
                <a:gd name="connsiteX3" fmla="*/ 3413459 w 4585296"/>
                <a:gd name="connsiteY3" fmla="*/ 3015209 h 3264725"/>
                <a:gd name="connsiteX4" fmla="*/ 2838840 w 4585296"/>
                <a:gd name="connsiteY4" fmla="*/ 3236027 h 3264725"/>
                <a:gd name="connsiteX5" fmla="*/ 1870630 w 4585296"/>
                <a:gd name="connsiteY5" fmla="*/ 3218770 h 3264725"/>
                <a:gd name="connsiteX6" fmla="*/ 481125 w 4585296"/>
                <a:gd name="connsiteY6" fmla="*/ 2919237 h 3264725"/>
                <a:gd name="connsiteX7" fmla="*/ 6310 w 4585296"/>
                <a:gd name="connsiteY7" fmla="*/ 1161492 h 3264725"/>
                <a:gd name="connsiteX8" fmla="*/ 258034 w 4585296"/>
                <a:gd name="connsiteY8" fmla="*/ 0 h 3264725"/>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181940 w 4594182"/>
                <a:gd name="connsiteY0" fmla="*/ 0 h 3557030"/>
                <a:gd name="connsiteX1" fmla="*/ 4594182 w 4594182"/>
                <a:gd name="connsiteY1" fmla="*/ 278024 h 3557030"/>
                <a:gd name="connsiteX2" fmla="*/ 4068080 w 4594182"/>
                <a:gd name="connsiteY2" fmla="*/ 2303347 h 3557030"/>
                <a:gd name="connsiteX3" fmla="*/ 3422346 w 4594182"/>
                <a:gd name="connsiteY3" fmla="*/ 3280152 h 3557030"/>
                <a:gd name="connsiteX4" fmla="*/ 2847727 w 4594182"/>
                <a:gd name="connsiteY4" fmla="*/ 3500970 h 3557030"/>
                <a:gd name="connsiteX5" fmla="*/ 1908870 w 4594182"/>
                <a:gd name="connsiteY5" fmla="*/ 3556118 h 3557030"/>
                <a:gd name="connsiteX6" fmla="*/ 490012 w 4594182"/>
                <a:gd name="connsiteY6" fmla="*/ 3184180 h 3557030"/>
                <a:gd name="connsiteX7" fmla="*/ 15197 w 4594182"/>
                <a:gd name="connsiteY7" fmla="*/ 1426435 h 3557030"/>
                <a:gd name="connsiteX8" fmla="*/ 181940 w 4594182"/>
                <a:gd name="connsiteY8" fmla="*/ 0 h 355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182" h="3557030">
                  <a:moveTo>
                    <a:pt x="181940" y="0"/>
                  </a:moveTo>
                  <a:lnTo>
                    <a:pt x="4594182" y="278024"/>
                  </a:lnTo>
                  <a:cubicBezTo>
                    <a:pt x="4458665" y="1334125"/>
                    <a:pt x="4263386" y="1802992"/>
                    <a:pt x="4068080" y="2303347"/>
                  </a:cubicBezTo>
                  <a:cubicBezTo>
                    <a:pt x="4043469" y="2399936"/>
                    <a:pt x="3563939" y="3154715"/>
                    <a:pt x="3422346" y="3280152"/>
                  </a:cubicBezTo>
                  <a:cubicBezTo>
                    <a:pt x="3310672" y="3373178"/>
                    <a:pt x="3030354" y="3432752"/>
                    <a:pt x="2847727" y="3500970"/>
                  </a:cubicBezTo>
                  <a:cubicBezTo>
                    <a:pt x="2472767" y="3575671"/>
                    <a:pt x="2171596" y="3552975"/>
                    <a:pt x="1908870" y="3556118"/>
                  </a:cubicBezTo>
                  <a:cubicBezTo>
                    <a:pt x="1646144" y="3559261"/>
                    <a:pt x="728648" y="3255485"/>
                    <a:pt x="490012" y="3184180"/>
                  </a:cubicBezTo>
                  <a:cubicBezTo>
                    <a:pt x="11986" y="2501181"/>
                    <a:pt x="52379" y="1912974"/>
                    <a:pt x="15197" y="1426435"/>
                  </a:cubicBezTo>
                  <a:cubicBezTo>
                    <a:pt x="-16128" y="1155428"/>
                    <a:pt x="-15596" y="539629"/>
                    <a:pt x="181940" y="0"/>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oup 16">
              <a:extLst>
                <a:ext uri="{FF2B5EF4-FFF2-40B4-BE49-F238E27FC236}">
                  <a16:creationId xmlns:a16="http://schemas.microsoft.com/office/drawing/2014/main" id="{ADA8EDD3-4B3C-3DCD-30D4-480C309DCFD7}"/>
                </a:ext>
              </a:extLst>
            </p:cNvPr>
            <p:cNvGrpSpPr/>
            <p:nvPr/>
          </p:nvGrpSpPr>
          <p:grpSpPr>
            <a:xfrm flipH="1">
              <a:off x="9013279" y="5202737"/>
              <a:ext cx="753730" cy="404031"/>
              <a:chOff x="5447388" y="3100610"/>
              <a:chExt cx="1500891" cy="804540"/>
            </a:xfrm>
          </p:grpSpPr>
          <p:sp>
            <p:nvSpPr>
              <p:cNvPr id="18" name="Oval 17">
                <a:extLst>
                  <a:ext uri="{FF2B5EF4-FFF2-40B4-BE49-F238E27FC236}">
                    <a16:creationId xmlns:a16="http://schemas.microsoft.com/office/drawing/2014/main" id="{870E2107-B25C-7D66-0A22-2D3F858CCA5C}"/>
                  </a:ext>
                </a:extLst>
              </p:cNvPr>
              <p:cNvSpPr/>
              <p:nvPr/>
            </p:nvSpPr>
            <p:spPr>
              <a:xfrm>
                <a:off x="5447388" y="3266522"/>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357750C-FE1E-96E9-9035-CE1F425D94CC}"/>
                  </a:ext>
                </a:extLst>
              </p:cNvPr>
              <p:cNvSpPr/>
              <p:nvPr/>
            </p:nvSpPr>
            <p:spPr>
              <a:xfrm>
                <a:off x="5648906" y="3266522"/>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4AFE9603-9748-1035-C828-C59E183C57DE}"/>
                  </a:ext>
                </a:extLst>
              </p:cNvPr>
              <p:cNvSpPr/>
              <p:nvPr/>
            </p:nvSpPr>
            <p:spPr>
              <a:xfrm>
                <a:off x="6406985" y="3100610"/>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452D3419-4F1B-0681-7E92-D953FA8569EE}"/>
                  </a:ext>
                </a:extLst>
              </p:cNvPr>
              <p:cNvSpPr/>
              <p:nvPr/>
            </p:nvSpPr>
            <p:spPr>
              <a:xfrm>
                <a:off x="6611291" y="3100610"/>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1271D20E-EB91-A613-FA0E-F7EC22C70693}"/>
                  </a:ext>
                </a:extLst>
              </p:cNvPr>
              <p:cNvSpPr/>
              <p:nvPr/>
            </p:nvSpPr>
            <p:spPr>
              <a:xfrm>
                <a:off x="6134392" y="3650520"/>
                <a:ext cx="202239" cy="9164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3700805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7B1CF-2791-AE81-4CE4-265E61111F4C}"/>
              </a:ext>
            </a:extLst>
          </p:cNvPr>
          <p:cNvSpPr>
            <a:spLocks noGrp="1"/>
          </p:cNvSpPr>
          <p:nvPr>
            <p:ph type="title"/>
          </p:nvPr>
        </p:nvSpPr>
        <p:spPr>
          <a:xfrm>
            <a:off x="699660" y="502920"/>
            <a:ext cx="10515600" cy="97840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1D628F3-BE4E-C904-CB09-2ED57B3D469B}"/>
              </a:ext>
            </a:extLst>
          </p:cNvPr>
          <p:cNvSpPr>
            <a:spLocks noGrp="1"/>
          </p:cNvSpPr>
          <p:nvPr>
            <p:ph idx="1"/>
          </p:nvPr>
        </p:nvSpPr>
        <p:spPr>
          <a:xfrm>
            <a:off x="699660" y="1511748"/>
            <a:ext cx="10515600" cy="45994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EEE4F20-0666-E738-7D6B-45FE53B2D2CB}"/>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2C25C0C3-F29F-DD22-4617-DF238580DDC9}"/>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FA98DB3A-BD63-171C-60F7-DEDCA8FFE478}"/>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12644369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D2D58C-45C2-333A-D403-F74EAA0C131F}"/>
              </a:ext>
            </a:extLst>
          </p:cNvPr>
          <p:cNvSpPr/>
          <p:nvPr userDrawn="1"/>
        </p:nvSpPr>
        <p:spPr>
          <a:xfrm>
            <a:off x="0" y="0"/>
            <a:ext cx="12192000" cy="6858000"/>
          </a:xfrm>
          <a:prstGeom prst="rect">
            <a:avLst/>
          </a:prstGeom>
          <a:solidFill>
            <a:schemeClr val="bg2">
              <a:lumMod val="9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nvGrpSpPr>
          <p:cNvPr id="23" name="Group 22">
            <a:extLst>
              <a:ext uri="{FF2B5EF4-FFF2-40B4-BE49-F238E27FC236}">
                <a16:creationId xmlns:a16="http://schemas.microsoft.com/office/drawing/2014/main" id="{D0960A7C-5D3D-5C8C-4D64-F208A0A59500}"/>
              </a:ext>
            </a:extLst>
          </p:cNvPr>
          <p:cNvGrpSpPr/>
          <p:nvPr/>
        </p:nvGrpSpPr>
        <p:grpSpPr>
          <a:xfrm>
            <a:off x="6206976" y="3638746"/>
            <a:ext cx="5941643" cy="3261287"/>
            <a:chOff x="6523263" y="3858921"/>
            <a:chExt cx="5540513" cy="3041112"/>
          </a:xfrm>
        </p:grpSpPr>
        <p:sp>
          <p:nvSpPr>
            <p:cNvPr id="8" name="Oval 28">
              <a:extLst>
                <a:ext uri="{FF2B5EF4-FFF2-40B4-BE49-F238E27FC236}">
                  <a16:creationId xmlns:a16="http://schemas.microsoft.com/office/drawing/2014/main" id="{24476EB7-B3A7-C376-7E19-17DDD59E27A2}"/>
                </a:ext>
              </a:extLst>
            </p:cNvPr>
            <p:cNvSpPr/>
            <p:nvPr/>
          </p:nvSpPr>
          <p:spPr>
            <a:xfrm rot="2913124">
              <a:off x="10331814" y="5168071"/>
              <a:ext cx="1743712" cy="1720212"/>
            </a:xfrm>
            <a:custGeom>
              <a:avLst/>
              <a:gdLst>
                <a:gd name="connsiteX0" fmla="*/ 0 w 3153843"/>
                <a:gd name="connsiteY0" fmla="*/ 1576922 h 3153843"/>
                <a:gd name="connsiteX1" fmla="*/ 1576922 w 3153843"/>
                <a:gd name="connsiteY1" fmla="*/ 0 h 3153843"/>
                <a:gd name="connsiteX2" fmla="*/ 3153844 w 3153843"/>
                <a:gd name="connsiteY2" fmla="*/ 1576922 h 3153843"/>
                <a:gd name="connsiteX3" fmla="*/ 1576922 w 3153843"/>
                <a:gd name="connsiteY3" fmla="*/ 3153844 h 3153843"/>
                <a:gd name="connsiteX4" fmla="*/ 0 w 3153843"/>
                <a:gd name="connsiteY4" fmla="*/ 1576922 h 3153843"/>
                <a:gd name="connsiteX0" fmla="*/ 0 w 3207606"/>
                <a:gd name="connsiteY0" fmla="*/ 1617687 h 3194609"/>
                <a:gd name="connsiteX1" fmla="*/ 1576922 w 3207606"/>
                <a:gd name="connsiteY1" fmla="*/ 40765 h 3194609"/>
                <a:gd name="connsiteX2" fmla="*/ 2663353 w 3207606"/>
                <a:gd name="connsiteY2" fmla="*/ 562167 h 3194609"/>
                <a:gd name="connsiteX3" fmla="*/ 3153844 w 3207606"/>
                <a:gd name="connsiteY3" fmla="*/ 1617687 h 3194609"/>
                <a:gd name="connsiteX4" fmla="*/ 1576922 w 3207606"/>
                <a:gd name="connsiteY4" fmla="*/ 3194609 h 3194609"/>
                <a:gd name="connsiteX5" fmla="*/ 0 w 3207606"/>
                <a:gd name="connsiteY5" fmla="*/ 1617687 h 3194609"/>
                <a:gd name="connsiteX0" fmla="*/ 0 w 2981370"/>
                <a:gd name="connsiteY0" fmla="*/ 1617687 h 3199247"/>
                <a:gd name="connsiteX1" fmla="*/ 1576922 w 2981370"/>
                <a:gd name="connsiteY1" fmla="*/ 40765 h 3199247"/>
                <a:gd name="connsiteX2" fmla="*/ 2663353 w 2981370"/>
                <a:gd name="connsiteY2" fmla="*/ 562167 h 3199247"/>
                <a:gd name="connsiteX3" fmla="*/ 2889684 w 2981370"/>
                <a:gd name="connsiteY3" fmla="*/ 2051180 h 3199247"/>
                <a:gd name="connsiteX4" fmla="*/ 1576922 w 2981370"/>
                <a:gd name="connsiteY4" fmla="*/ 3194609 h 3199247"/>
                <a:gd name="connsiteX5" fmla="*/ 0 w 2981370"/>
                <a:gd name="connsiteY5" fmla="*/ 1617687 h 3199247"/>
                <a:gd name="connsiteX0" fmla="*/ 2007 w 2983377"/>
                <a:gd name="connsiteY0" fmla="*/ 1536728 h 3118288"/>
                <a:gd name="connsiteX1" fmla="*/ 1280902 w 2983377"/>
                <a:gd name="connsiteY1" fmla="*/ 47860 h 3118288"/>
                <a:gd name="connsiteX2" fmla="*/ 2665360 w 2983377"/>
                <a:gd name="connsiteY2" fmla="*/ 481208 h 3118288"/>
                <a:gd name="connsiteX3" fmla="*/ 2891691 w 2983377"/>
                <a:gd name="connsiteY3" fmla="*/ 1970221 h 3118288"/>
                <a:gd name="connsiteX4" fmla="*/ 1578929 w 2983377"/>
                <a:gd name="connsiteY4" fmla="*/ 3113650 h 3118288"/>
                <a:gd name="connsiteX5" fmla="*/ 2007 w 2983377"/>
                <a:gd name="connsiteY5" fmla="*/ 1536728 h 3118288"/>
                <a:gd name="connsiteX0" fmla="*/ 2084 w 2942814"/>
                <a:gd name="connsiteY0" fmla="*/ 1709547 h 3125828"/>
                <a:gd name="connsiteX1" fmla="*/ 1240339 w 2942814"/>
                <a:gd name="connsiteY1" fmla="*/ 58119 h 3125828"/>
                <a:gd name="connsiteX2" fmla="*/ 2624797 w 2942814"/>
                <a:gd name="connsiteY2" fmla="*/ 491467 h 3125828"/>
                <a:gd name="connsiteX3" fmla="*/ 2851128 w 2942814"/>
                <a:gd name="connsiteY3" fmla="*/ 1980480 h 3125828"/>
                <a:gd name="connsiteX4" fmla="*/ 1538366 w 2942814"/>
                <a:gd name="connsiteY4" fmla="*/ 3123909 h 3125828"/>
                <a:gd name="connsiteX5" fmla="*/ 2084 w 2942814"/>
                <a:gd name="connsiteY5" fmla="*/ 1709547 h 3125828"/>
                <a:gd name="connsiteX0" fmla="*/ 6378 w 2947108"/>
                <a:gd name="connsiteY0" fmla="*/ 1709547 h 3125828"/>
                <a:gd name="connsiteX1" fmla="*/ 1244633 w 2947108"/>
                <a:gd name="connsiteY1" fmla="*/ 58119 h 3125828"/>
                <a:gd name="connsiteX2" fmla="*/ 2629091 w 2947108"/>
                <a:gd name="connsiteY2" fmla="*/ 491467 h 3125828"/>
                <a:gd name="connsiteX3" fmla="*/ 2855422 w 2947108"/>
                <a:gd name="connsiteY3" fmla="*/ 1980480 h 3125828"/>
                <a:gd name="connsiteX4" fmla="*/ 1542660 w 2947108"/>
                <a:gd name="connsiteY4" fmla="*/ 3123909 h 3125828"/>
                <a:gd name="connsiteX5" fmla="*/ 6378 w 2947108"/>
                <a:gd name="connsiteY5" fmla="*/ 1709547 h 3125828"/>
                <a:gd name="connsiteX0" fmla="*/ 6378 w 2916630"/>
                <a:gd name="connsiteY0" fmla="*/ 1709547 h 3133639"/>
                <a:gd name="connsiteX1" fmla="*/ 1244633 w 2916630"/>
                <a:gd name="connsiteY1" fmla="*/ 58119 h 3133639"/>
                <a:gd name="connsiteX2" fmla="*/ 2629091 w 2916630"/>
                <a:gd name="connsiteY2" fmla="*/ 491467 h 3133639"/>
                <a:gd name="connsiteX3" fmla="*/ 2814782 w 2916630"/>
                <a:gd name="connsiteY3" fmla="*/ 2244640 h 3133639"/>
                <a:gd name="connsiteX4" fmla="*/ 1542660 w 2916630"/>
                <a:gd name="connsiteY4" fmla="*/ 3123909 h 3133639"/>
                <a:gd name="connsiteX5" fmla="*/ 6378 w 2916630"/>
                <a:gd name="connsiteY5" fmla="*/ 1709547 h 3133639"/>
                <a:gd name="connsiteX0" fmla="*/ 5313 w 2915565"/>
                <a:gd name="connsiteY0" fmla="*/ 1643876 h 3067968"/>
                <a:gd name="connsiteX1" fmla="*/ 1094555 w 2915565"/>
                <a:gd name="connsiteY1" fmla="*/ 66954 h 3067968"/>
                <a:gd name="connsiteX2" fmla="*/ 2628026 w 2915565"/>
                <a:gd name="connsiteY2" fmla="*/ 425796 h 3067968"/>
                <a:gd name="connsiteX3" fmla="*/ 2813717 w 2915565"/>
                <a:gd name="connsiteY3" fmla="*/ 2178969 h 3067968"/>
                <a:gd name="connsiteX4" fmla="*/ 1541595 w 2915565"/>
                <a:gd name="connsiteY4" fmla="*/ 3058238 h 3067968"/>
                <a:gd name="connsiteX5" fmla="*/ 5313 w 2915565"/>
                <a:gd name="connsiteY5" fmla="*/ 1643876 h 3067968"/>
                <a:gd name="connsiteX0" fmla="*/ 6134 w 2916386"/>
                <a:gd name="connsiteY0" fmla="*/ 1669190 h 3093282"/>
                <a:gd name="connsiteX1" fmla="*/ 1095376 w 2916386"/>
                <a:gd name="connsiteY1" fmla="*/ 92268 h 3093282"/>
                <a:gd name="connsiteX2" fmla="*/ 2628847 w 2916386"/>
                <a:gd name="connsiteY2" fmla="*/ 451110 h 3093282"/>
                <a:gd name="connsiteX3" fmla="*/ 2814538 w 2916386"/>
                <a:gd name="connsiteY3" fmla="*/ 2204283 h 3093282"/>
                <a:gd name="connsiteX4" fmla="*/ 1542416 w 2916386"/>
                <a:gd name="connsiteY4" fmla="*/ 3083552 h 3093282"/>
                <a:gd name="connsiteX5" fmla="*/ 6134 w 2916386"/>
                <a:gd name="connsiteY5" fmla="*/ 1669190 h 3093282"/>
                <a:gd name="connsiteX0" fmla="*/ 3430 w 2913682"/>
                <a:gd name="connsiteY0" fmla="*/ 1669190 h 3093282"/>
                <a:gd name="connsiteX1" fmla="*/ 1092672 w 2913682"/>
                <a:gd name="connsiteY1" fmla="*/ 92268 h 3093282"/>
                <a:gd name="connsiteX2" fmla="*/ 2626143 w 2913682"/>
                <a:gd name="connsiteY2" fmla="*/ 451110 h 3093282"/>
                <a:gd name="connsiteX3" fmla="*/ 2811834 w 2913682"/>
                <a:gd name="connsiteY3" fmla="*/ 2204283 h 3093282"/>
                <a:gd name="connsiteX4" fmla="*/ 1539712 w 2913682"/>
                <a:gd name="connsiteY4" fmla="*/ 3083552 h 3093282"/>
                <a:gd name="connsiteX5" fmla="*/ 3430 w 2913682"/>
                <a:gd name="connsiteY5" fmla="*/ 1669190 h 3093282"/>
                <a:gd name="connsiteX0" fmla="*/ 856 w 2911108"/>
                <a:gd name="connsiteY0" fmla="*/ 1669190 h 3059971"/>
                <a:gd name="connsiteX1" fmla="*/ 1090098 w 2911108"/>
                <a:gd name="connsiteY1" fmla="*/ 92268 h 3059971"/>
                <a:gd name="connsiteX2" fmla="*/ 2623569 w 2911108"/>
                <a:gd name="connsiteY2" fmla="*/ 451110 h 3059971"/>
                <a:gd name="connsiteX3" fmla="*/ 2809260 w 2911108"/>
                <a:gd name="connsiteY3" fmla="*/ 2204283 h 3059971"/>
                <a:gd name="connsiteX4" fmla="*/ 1245884 w 2911108"/>
                <a:gd name="connsiteY4" fmla="*/ 3049685 h 3059971"/>
                <a:gd name="connsiteX5" fmla="*/ 856 w 2911108"/>
                <a:gd name="connsiteY5" fmla="*/ 1669190 h 3059971"/>
                <a:gd name="connsiteX0" fmla="*/ 856 w 2911108"/>
                <a:gd name="connsiteY0" fmla="*/ 1669190 h 3076084"/>
                <a:gd name="connsiteX1" fmla="*/ 1090098 w 2911108"/>
                <a:gd name="connsiteY1" fmla="*/ 92268 h 3076084"/>
                <a:gd name="connsiteX2" fmla="*/ 2623569 w 2911108"/>
                <a:gd name="connsiteY2" fmla="*/ 451110 h 3076084"/>
                <a:gd name="connsiteX3" fmla="*/ 2809260 w 2911108"/>
                <a:gd name="connsiteY3" fmla="*/ 2204283 h 3076084"/>
                <a:gd name="connsiteX4" fmla="*/ 1245884 w 2911108"/>
                <a:gd name="connsiteY4" fmla="*/ 3049685 h 3076084"/>
                <a:gd name="connsiteX5" fmla="*/ 856 w 2911108"/>
                <a:gd name="connsiteY5" fmla="*/ 1669190 h 3076084"/>
                <a:gd name="connsiteX0" fmla="*/ 27222 w 2937474"/>
                <a:gd name="connsiteY0" fmla="*/ 1577456 h 2984350"/>
                <a:gd name="connsiteX1" fmla="*/ 468921 w 2937474"/>
                <a:gd name="connsiteY1" fmla="*/ 413561 h 2984350"/>
                <a:gd name="connsiteX2" fmla="*/ 1116464 w 2937474"/>
                <a:gd name="connsiteY2" fmla="*/ 534 h 2984350"/>
                <a:gd name="connsiteX3" fmla="*/ 2649935 w 2937474"/>
                <a:gd name="connsiteY3" fmla="*/ 359376 h 2984350"/>
                <a:gd name="connsiteX4" fmla="*/ 2835626 w 2937474"/>
                <a:gd name="connsiteY4" fmla="*/ 2112549 h 2984350"/>
                <a:gd name="connsiteX5" fmla="*/ 1272250 w 2937474"/>
                <a:gd name="connsiteY5" fmla="*/ 2957951 h 2984350"/>
                <a:gd name="connsiteX6" fmla="*/ 27222 w 2937474"/>
                <a:gd name="connsiteY6" fmla="*/ 1577456 h 2984350"/>
                <a:gd name="connsiteX0" fmla="*/ 27222 w 2937474"/>
                <a:gd name="connsiteY0" fmla="*/ 1624714 h 3031608"/>
                <a:gd name="connsiteX1" fmla="*/ 468921 w 2937474"/>
                <a:gd name="connsiteY1" fmla="*/ 460819 h 3031608"/>
                <a:gd name="connsiteX2" fmla="*/ 1428037 w 2937474"/>
                <a:gd name="connsiteY2" fmla="*/ 379 h 3031608"/>
                <a:gd name="connsiteX3" fmla="*/ 2649935 w 2937474"/>
                <a:gd name="connsiteY3" fmla="*/ 406634 h 3031608"/>
                <a:gd name="connsiteX4" fmla="*/ 2835626 w 2937474"/>
                <a:gd name="connsiteY4" fmla="*/ 2159807 h 3031608"/>
                <a:gd name="connsiteX5" fmla="*/ 1272250 w 2937474"/>
                <a:gd name="connsiteY5" fmla="*/ 3005209 h 3031608"/>
                <a:gd name="connsiteX6" fmla="*/ 27222 w 2937474"/>
                <a:gd name="connsiteY6" fmla="*/ 1624714 h 3031608"/>
                <a:gd name="connsiteX0" fmla="*/ 27222 w 3027730"/>
                <a:gd name="connsiteY0" fmla="*/ 1624714 h 3012474"/>
                <a:gd name="connsiteX1" fmla="*/ 468921 w 3027730"/>
                <a:gd name="connsiteY1" fmla="*/ 460819 h 3012474"/>
                <a:gd name="connsiteX2" fmla="*/ 1428037 w 3027730"/>
                <a:gd name="connsiteY2" fmla="*/ 379 h 3012474"/>
                <a:gd name="connsiteX3" fmla="*/ 2649935 w 3027730"/>
                <a:gd name="connsiteY3" fmla="*/ 406634 h 3012474"/>
                <a:gd name="connsiteX4" fmla="*/ 2950772 w 3027730"/>
                <a:gd name="connsiteY4" fmla="*/ 2092073 h 3012474"/>
                <a:gd name="connsiteX5" fmla="*/ 1272250 w 3027730"/>
                <a:gd name="connsiteY5" fmla="*/ 3005209 h 3012474"/>
                <a:gd name="connsiteX6" fmla="*/ 27222 w 3027730"/>
                <a:gd name="connsiteY6" fmla="*/ 1624714 h 3012474"/>
                <a:gd name="connsiteX0" fmla="*/ 27222 w 3027730"/>
                <a:gd name="connsiteY0" fmla="*/ 1624714 h 3018036"/>
                <a:gd name="connsiteX1" fmla="*/ 468921 w 3027730"/>
                <a:gd name="connsiteY1" fmla="*/ 460819 h 3018036"/>
                <a:gd name="connsiteX2" fmla="*/ 1428037 w 3027730"/>
                <a:gd name="connsiteY2" fmla="*/ 379 h 3018036"/>
                <a:gd name="connsiteX3" fmla="*/ 2649935 w 3027730"/>
                <a:gd name="connsiteY3" fmla="*/ 406634 h 3018036"/>
                <a:gd name="connsiteX4" fmla="*/ 2950772 w 3027730"/>
                <a:gd name="connsiteY4" fmla="*/ 2092073 h 3018036"/>
                <a:gd name="connsiteX5" fmla="*/ 1272250 w 3027730"/>
                <a:gd name="connsiteY5" fmla="*/ 3005209 h 3018036"/>
                <a:gd name="connsiteX6" fmla="*/ 27222 w 3027730"/>
                <a:gd name="connsiteY6" fmla="*/ 1624714 h 3018036"/>
                <a:gd name="connsiteX0" fmla="*/ 27222 w 3074585"/>
                <a:gd name="connsiteY0" fmla="*/ 1624714 h 3018036"/>
                <a:gd name="connsiteX1" fmla="*/ 468921 w 3074585"/>
                <a:gd name="connsiteY1" fmla="*/ 460819 h 3018036"/>
                <a:gd name="connsiteX2" fmla="*/ 1428037 w 3074585"/>
                <a:gd name="connsiteY2" fmla="*/ 379 h 3018036"/>
                <a:gd name="connsiteX3" fmla="*/ 2649935 w 3074585"/>
                <a:gd name="connsiteY3" fmla="*/ 406634 h 3018036"/>
                <a:gd name="connsiteX4" fmla="*/ 2950772 w 3074585"/>
                <a:gd name="connsiteY4" fmla="*/ 2092073 h 3018036"/>
                <a:gd name="connsiteX5" fmla="*/ 1272250 w 3074585"/>
                <a:gd name="connsiteY5" fmla="*/ 3005209 h 3018036"/>
                <a:gd name="connsiteX6" fmla="*/ 27222 w 3074585"/>
                <a:gd name="connsiteY6" fmla="*/ 1624714 h 3018036"/>
                <a:gd name="connsiteX0" fmla="*/ 11907 w 3059270"/>
                <a:gd name="connsiteY0" fmla="*/ 1624714 h 3018036"/>
                <a:gd name="connsiteX1" fmla="*/ 453606 w 3059270"/>
                <a:gd name="connsiteY1" fmla="*/ 460819 h 3018036"/>
                <a:gd name="connsiteX2" fmla="*/ 1412722 w 3059270"/>
                <a:gd name="connsiteY2" fmla="*/ 379 h 3018036"/>
                <a:gd name="connsiteX3" fmla="*/ 2634620 w 3059270"/>
                <a:gd name="connsiteY3" fmla="*/ 406634 h 3018036"/>
                <a:gd name="connsiteX4" fmla="*/ 2935457 w 3059270"/>
                <a:gd name="connsiteY4" fmla="*/ 2092073 h 3018036"/>
                <a:gd name="connsiteX5" fmla="*/ 1256935 w 3059270"/>
                <a:gd name="connsiteY5" fmla="*/ 3005209 h 3018036"/>
                <a:gd name="connsiteX6" fmla="*/ 11907 w 3059270"/>
                <a:gd name="connsiteY6" fmla="*/ 1624714 h 301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270" h="3018036">
                  <a:moveTo>
                    <a:pt x="11907" y="1624714"/>
                  </a:moveTo>
                  <a:cubicBezTo>
                    <a:pt x="-67795" y="983902"/>
                    <a:pt x="272066" y="723639"/>
                    <a:pt x="453606" y="460819"/>
                  </a:cubicBezTo>
                  <a:cubicBezTo>
                    <a:pt x="635146" y="197999"/>
                    <a:pt x="1049220" y="9410"/>
                    <a:pt x="1412722" y="379"/>
                  </a:cubicBezTo>
                  <a:cubicBezTo>
                    <a:pt x="1776224" y="-8652"/>
                    <a:pt x="2371800" y="143814"/>
                    <a:pt x="2634620" y="406634"/>
                  </a:cubicBezTo>
                  <a:cubicBezTo>
                    <a:pt x="2897440" y="669454"/>
                    <a:pt x="3249737" y="1489643"/>
                    <a:pt x="2935457" y="2092073"/>
                  </a:cubicBezTo>
                  <a:cubicBezTo>
                    <a:pt x="2492483" y="2809649"/>
                    <a:pt x="1744193" y="3083102"/>
                    <a:pt x="1256935" y="3005209"/>
                  </a:cubicBezTo>
                  <a:cubicBezTo>
                    <a:pt x="769677" y="2927316"/>
                    <a:pt x="91609" y="2265526"/>
                    <a:pt x="11907" y="1624714"/>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2">
              <a:extLst>
                <a:ext uri="{FF2B5EF4-FFF2-40B4-BE49-F238E27FC236}">
                  <a16:creationId xmlns:a16="http://schemas.microsoft.com/office/drawing/2014/main" id="{9F4BFFA1-967A-A45A-A691-64C3E3574330}"/>
                </a:ext>
              </a:extLst>
            </p:cNvPr>
            <p:cNvSpPr/>
            <p:nvPr/>
          </p:nvSpPr>
          <p:spPr>
            <a:xfrm rot="5400000">
              <a:off x="8635428" y="5107500"/>
              <a:ext cx="1767880" cy="1740899"/>
            </a:xfrm>
            <a:custGeom>
              <a:avLst/>
              <a:gdLst>
                <a:gd name="connsiteX0" fmla="*/ 0 w 1452562"/>
                <a:gd name="connsiteY0" fmla="*/ 1151164 h 1151164"/>
                <a:gd name="connsiteX1" fmla="*/ 726281 w 1452562"/>
                <a:gd name="connsiteY1" fmla="*/ 0 h 1151164"/>
                <a:gd name="connsiteX2" fmla="*/ 1452562 w 1452562"/>
                <a:gd name="connsiteY2" fmla="*/ 1151164 h 1151164"/>
                <a:gd name="connsiteX3" fmla="*/ 0 w 1452562"/>
                <a:gd name="connsiteY3" fmla="*/ 1151164 h 1151164"/>
                <a:gd name="connsiteX0" fmla="*/ 0 w 1385281"/>
                <a:gd name="connsiteY0" fmla="*/ 1151164 h 1165456"/>
                <a:gd name="connsiteX1" fmla="*/ 726281 w 1385281"/>
                <a:gd name="connsiteY1" fmla="*/ 0 h 1165456"/>
                <a:gd name="connsiteX2" fmla="*/ 1385281 w 1385281"/>
                <a:gd name="connsiteY2" fmla="*/ 1165456 h 1165456"/>
                <a:gd name="connsiteX3" fmla="*/ 0 w 1385281"/>
                <a:gd name="connsiteY3" fmla="*/ 1151164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15084 w 1289089"/>
                <a:gd name="connsiteY0" fmla="*/ 1159324 h 1287321"/>
                <a:gd name="connsiteX1" fmla="*/ 573167 w 1289089"/>
                <a:gd name="connsiteY1" fmla="*/ 152458 h 1287321"/>
                <a:gd name="connsiteX2" fmla="*/ 630089 w 1289089"/>
                <a:gd name="connsiteY2" fmla="*/ 121865 h 1287321"/>
                <a:gd name="connsiteX3" fmla="*/ 1289089 w 1289089"/>
                <a:gd name="connsiteY3" fmla="*/ 1287321 h 1287321"/>
                <a:gd name="connsiteX4" fmla="*/ 15084 w 1289089"/>
                <a:gd name="connsiteY4" fmla="*/ 1159324 h 1287321"/>
                <a:gd name="connsiteX0" fmla="*/ 15084 w 1289089"/>
                <a:gd name="connsiteY0" fmla="*/ 1092203 h 1220200"/>
                <a:gd name="connsiteX1" fmla="*/ 573167 w 1289089"/>
                <a:gd name="connsiteY1" fmla="*/ 85337 h 1220200"/>
                <a:gd name="connsiteX2" fmla="*/ 682867 w 1289089"/>
                <a:gd name="connsiteY2" fmla="*/ 214810 h 1220200"/>
                <a:gd name="connsiteX3" fmla="*/ 1289089 w 1289089"/>
                <a:gd name="connsiteY3" fmla="*/ 1220200 h 1220200"/>
                <a:gd name="connsiteX4" fmla="*/ 15084 w 1289089"/>
                <a:gd name="connsiteY4" fmla="*/ 1092203 h 1220200"/>
                <a:gd name="connsiteX0" fmla="*/ 15284 w 1289289"/>
                <a:gd name="connsiteY0" fmla="*/ 1019701 h 1147698"/>
                <a:gd name="connsiteX1" fmla="*/ 564801 w 1289289"/>
                <a:gd name="connsiteY1" fmla="*/ 129029 h 1147698"/>
                <a:gd name="connsiteX2" fmla="*/ 683067 w 1289289"/>
                <a:gd name="connsiteY2" fmla="*/ 142308 h 1147698"/>
                <a:gd name="connsiteX3" fmla="*/ 1289289 w 1289289"/>
                <a:gd name="connsiteY3" fmla="*/ 1147698 h 1147698"/>
                <a:gd name="connsiteX4" fmla="*/ 15284 w 1289289"/>
                <a:gd name="connsiteY4" fmla="*/ 1019701 h 1147698"/>
                <a:gd name="connsiteX0" fmla="*/ 15284 w 1289289"/>
                <a:gd name="connsiteY0" fmla="*/ 983373 h 1111370"/>
                <a:gd name="connsiteX1" fmla="*/ 564801 w 1289289"/>
                <a:gd name="connsiteY1" fmla="*/ 92701 h 1111370"/>
                <a:gd name="connsiteX2" fmla="*/ 683067 w 1289289"/>
                <a:gd name="connsiteY2" fmla="*/ 105980 h 1111370"/>
                <a:gd name="connsiteX3" fmla="*/ 1289289 w 1289289"/>
                <a:gd name="connsiteY3" fmla="*/ 1111370 h 1111370"/>
                <a:gd name="connsiteX4" fmla="*/ 15284 w 1289289"/>
                <a:gd name="connsiteY4" fmla="*/ 983373 h 1111370"/>
                <a:gd name="connsiteX0" fmla="*/ 16242 w 1290247"/>
                <a:gd name="connsiteY0" fmla="*/ 983373 h 1111370"/>
                <a:gd name="connsiteX1" fmla="*/ 565759 w 1290247"/>
                <a:gd name="connsiteY1" fmla="*/ 92701 h 1111370"/>
                <a:gd name="connsiteX2" fmla="*/ 684025 w 1290247"/>
                <a:gd name="connsiteY2" fmla="*/ 105980 h 1111370"/>
                <a:gd name="connsiteX3" fmla="*/ 1290247 w 1290247"/>
                <a:gd name="connsiteY3" fmla="*/ 1111370 h 1111370"/>
                <a:gd name="connsiteX4" fmla="*/ 16242 w 1290247"/>
                <a:gd name="connsiteY4" fmla="*/ 983373 h 1111370"/>
                <a:gd name="connsiteX0" fmla="*/ 0 w 1274005"/>
                <a:gd name="connsiteY0" fmla="*/ 983373 h 1111370"/>
                <a:gd name="connsiteX1" fmla="*/ 549517 w 1274005"/>
                <a:gd name="connsiteY1" fmla="*/ 92701 h 1111370"/>
                <a:gd name="connsiteX2" fmla="*/ 667783 w 1274005"/>
                <a:gd name="connsiteY2" fmla="*/ 105980 h 1111370"/>
                <a:gd name="connsiteX3" fmla="*/ 1274005 w 1274005"/>
                <a:gd name="connsiteY3" fmla="*/ 1111370 h 1111370"/>
                <a:gd name="connsiteX4" fmla="*/ 0 w 1274005"/>
                <a:gd name="connsiteY4" fmla="*/ 983373 h 1111370"/>
                <a:gd name="connsiteX0" fmla="*/ 0 w 1274005"/>
                <a:gd name="connsiteY0" fmla="*/ 972764 h 1100761"/>
                <a:gd name="connsiteX1" fmla="*/ 524276 w 1274005"/>
                <a:gd name="connsiteY1" fmla="*/ 112898 h 1100761"/>
                <a:gd name="connsiteX2" fmla="*/ 667783 w 1274005"/>
                <a:gd name="connsiteY2" fmla="*/ 95371 h 1100761"/>
                <a:gd name="connsiteX3" fmla="*/ 1274005 w 1274005"/>
                <a:gd name="connsiteY3" fmla="*/ 1100761 h 1100761"/>
                <a:gd name="connsiteX4" fmla="*/ 0 w 1274005"/>
                <a:gd name="connsiteY4" fmla="*/ 972764 h 1100761"/>
                <a:gd name="connsiteX0" fmla="*/ 0 w 1274005"/>
                <a:gd name="connsiteY0" fmla="*/ 971972 h 1099969"/>
                <a:gd name="connsiteX1" fmla="*/ 524276 w 1274005"/>
                <a:gd name="connsiteY1" fmla="*/ 112106 h 1099969"/>
                <a:gd name="connsiteX2" fmla="*/ 667783 w 1274005"/>
                <a:gd name="connsiteY2" fmla="*/ 94579 h 1099969"/>
                <a:gd name="connsiteX3" fmla="*/ 1274005 w 1274005"/>
                <a:gd name="connsiteY3" fmla="*/ 1099969 h 1099969"/>
                <a:gd name="connsiteX4" fmla="*/ 0 w 1274005"/>
                <a:gd name="connsiteY4" fmla="*/ 971972 h 1099969"/>
                <a:gd name="connsiteX0" fmla="*/ 0 w 1274005"/>
                <a:gd name="connsiteY0" fmla="*/ 965402 h 1093399"/>
                <a:gd name="connsiteX1" fmla="*/ 524276 w 1274005"/>
                <a:gd name="connsiteY1" fmla="*/ 105536 h 1093399"/>
                <a:gd name="connsiteX2" fmla="*/ 674791 w 1274005"/>
                <a:gd name="connsiteY2" fmla="*/ 97657 h 1093399"/>
                <a:gd name="connsiteX3" fmla="*/ 1274005 w 1274005"/>
                <a:gd name="connsiteY3" fmla="*/ 1093399 h 1093399"/>
                <a:gd name="connsiteX4" fmla="*/ 0 w 1274005"/>
                <a:gd name="connsiteY4" fmla="*/ 965402 h 1093399"/>
                <a:gd name="connsiteX0" fmla="*/ 0 w 1274005"/>
                <a:gd name="connsiteY0" fmla="*/ 957095 h 1085092"/>
                <a:gd name="connsiteX1" fmla="*/ 524276 w 1274005"/>
                <a:gd name="connsiteY1" fmla="*/ 97229 h 1085092"/>
                <a:gd name="connsiteX2" fmla="*/ 674791 w 1274005"/>
                <a:gd name="connsiteY2" fmla="*/ 89350 h 1085092"/>
                <a:gd name="connsiteX3" fmla="*/ 1274005 w 1274005"/>
                <a:gd name="connsiteY3" fmla="*/ 1085092 h 1085092"/>
                <a:gd name="connsiteX4" fmla="*/ 0 w 1274005"/>
                <a:gd name="connsiteY4" fmla="*/ 957095 h 1085092"/>
                <a:gd name="connsiteX0" fmla="*/ 0 w 1274005"/>
                <a:gd name="connsiteY0" fmla="*/ 957095 h 1085092"/>
                <a:gd name="connsiteX1" fmla="*/ 524276 w 1274005"/>
                <a:gd name="connsiteY1" fmla="*/ 97229 h 1085092"/>
                <a:gd name="connsiteX2" fmla="*/ 674791 w 1274005"/>
                <a:gd name="connsiteY2" fmla="*/ 89350 h 1085092"/>
                <a:gd name="connsiteX3" fmla="*/ 1217518 w 1274005"/>
                <a:gd name="connsiteY3" fmla="*/ 956420 h 1085092"/>
                <a:gd name="connsiteX4" fmla="*/ 1274005 w 1274005"/>
                <a:gd name="connsiteY4" fmla="*/ 1085092 h 1085092"/>
                <a:gd name="connsiteX5" fmla="*/ 0 w 1274005"/>
                <a:gd name="connsiteY5" fmla="*/ 957095 h 1085092"/>
                <a:gd name="connsiteX0" fmla="*/ 0 w 1239372"/>
                <a:gd name="connsiteY0" fmla="*/ 957095 h 1088139"/>
                <a:gd name="connsiteX1" fmla="*/ 524276 w 1239372"/>
                <a:gd name="connsiteY1" fmla="*/ 97229 h 1088139"/>
                <a:gd name="connsiteX2" fmla="*/ 674791 w 1239372"/>
                <a:gd name="connsiteY2" fmla="*/ 89350 h 1088139"/>
                <a:gd name="connsiteX3" fmla="*/ 1217518 w 1239372"/>
                <a:gd name="connsiteY3" fmla="*/ 956420 h 1088139"/>
                <a:gd name="connsiteX4" fmla="*/ 1239372 w 1239372"/>
                <a:gd name="connsiteY4" fmla="*/ 1088139 h 1088139"/>
                <a:gd name="connsiteX5" fmla="*/ 0 w 1239372"/>
                <a:gd name="connsiteY5" fmla="*/ 957095 h 1088139"/>
                <a:gd name="connsiteX0" fmla="*/ 0 w 1255895"/>
                <a:gd name="connsiteY0" fmla="*/ 957095 h 1087474"/>
                <a:gd name="connsiteX1" fmla="*/ 524276 w 1255895"/>
                <a:gd name="connsiteY1" fmla="*/ 97229 h 1087474"/>
                <a:gd name="connsiteX2" fmla="*/ 674791 w 1255895"/>
                <a:gd name="connsiteY2" fmla="*/ 89350 h 1087474"/>
                <a:gd name="connsiteX3" fmla="*/ 1217518 w 1255895"/>
                <a:gd name="connsiteY3" fmla="*/ 956420 h 1087474"/>
                <a:gd name="connsiteX4" fmla="*/ 1255895 w 1255895"/>
                <a:gd name="connsiteY4" fmla="*/ 1087474 h 1087474"/>
                <a:gd name="connsiteX5" fmla="*/ 0 w 1255895"/>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8788"/>
                <a:gd name="connsiteX1" fmla="*/ 524276 w 1262004"/>
                <a:gd name="connsiteY1" fmla="*/ 97229 h 1088788"/>
                <a:gd name="connsiteX2" fmla="*/ 674791 w 1262004"/>
                <a:gd name="connsiteY2" fmla="*/ 89350 h 1088788"/>
                <a:gd name="connsiteX3" fmla="*/ 1217518 w 1262004"/>
                <a:gd name="connsiteY3" fmla="*/ 956420 h 1088788"/>
                <a:gd name="connsiteX4" fmla="*/ 1255895 w 1262004"/>
                <a:gd name="connsiteY4" fmla="*/ 1087474 h 1088788"/>
                <a:gd name="connsiteX5" fmla="*/ 0 w 1262004"/>
                <a:gd name="connsiteY5" fmla="*/ 957095 h 1088788"/>
                <a:gd name="connsiteX0" fmla="*/ 0 w 1213249"/>
                <a:gd name="connsiteY0" fmla="*/ 1236679 h 1243473"/>
                <a:gd name="connsiteX1" fmla="*/ 475521 w 1213249"/>
                <a:gd name="connsiteY1" fmla="*/ 97229 h 1243473"/>
                <a:gd name="connsiteX2" fmla="*/ 626036 w 1213249"/>
                <a:gd name="connsiteY2" fmla="*/ 89350 h 1243473"/>
                <a:gd name="connsiteX3" fmla="*/ 1168763 w 1213249"/>
                <a:gd name="connsiteY3" fmla="*/ 956420 h 1243473"/>
                <a:gd name="connsiteX4" fmla="*/ 1207140 w 1213249"/>
                <a:gd name="connsiteY4" fmla="*/ 1087474 h 1243473"/>
                <a:gd name="connsiteX5" fmla="*/ 0 w 1213249"/>
                <a:gd name="connsiteY5" fmla="*/ 1236679 h 1243473"/>
                <a:gd name="connsiteX0" fmla="*/ 0 w 1213249"/>
                <a:gd name="connsiteY0" fmla="*/ 1236679 h 1243473"/>
                <a:gd name="connsiteX1" fmla="*/ 475521 w 1213249"/>
                <a:gd name="connsiteY1" fmla="*/ 97229 h 1243473"/>
                <a:gd name="connsiteX2" fmla="*/ 626036 w 1213249"/>
                <a:gd name="connsiteY2" fmla="*/ 89350 h 1243473"/>
                <a:gd name="connsiteX3" fmla="*/ 1168763 w 1213249"/>
                <a:gd name="connsiteY3" fmla="*/ 956420 h 1243473"/>
                <a:gd name="connsiteX4" fmla="*/ 1207140 w 1213249"/>
                <a:gd name="connsiteY4" fmla="*/ 1087474 h 1243473"/>
                <a:gd name="connsiteX5" fmla="*/ 0 w 1213249"/>
                <a:gd name="connsiteY5" fmla="*/ 1236679 h 1243473"/>
                <a:gd name="connsiteX0" fmla="*/ 0 w 1118961"/>
                <a:gd name="connsiteY0" fmla="*/ 1124865 h 1139344"/>
                <a:gd name="connsiteX1" fmla="*/ 381233 w 1118961"/>
                <a:gd name="connsiteY1" fmla="*/ 97229 h 1139344"/>
                <a:gd name="connsiteX2" fmla="*/ 531748 w 1118961"/>
                <a:gd name="connsiteY2" fmla="*/ 89350 h 1139344"/>
                <a:gd name="connsiteX3" fmla="*/ 1074475 w 1118961"/>
                <a:gd name="connsiteY3" fmla="*/ 956420 h 1139344"/>
                <a:gd name="connsiteX4" fmla="*/ 1112852 w 1118961"/>
                <a:gd name="connsiteY4" fmla="*/ 1087474 h 1139344"/>
                <a:gd name="connsiteX5" fmla="*/ 0 w 1118961"/>
                <a:gd name="connsiteY5" fmla="*/ 1124865 h 1139344"/>
                <a:gd name="connsiteX0" fmla="*/ 0 w 1118961"/>
                <a:gd name="connsiteY0" fmla="*/ 1124865 h 1139344"/>
                <a:gd name="connsiteX1" fmla="*/ 381233 w 1118961"/>
                <a:gd name="connsiteY1" fmla="*/ 97229 h 1139344"/>
                <a:gd name="connsiteX2" fmla="*/ 531748 w 1118961"/>
                <a:gd name="connsiteY2" fmla="*/ 89350 h 1139344"/>
                <a:gd name="connsiteX3" fmla="*/ 1074475 w 1118961"/>
                <a:gd name="connsiteY3" fmla="*/ 956420 h 1139344"/>
                <a:gd name="connsiteX4" fmla="*/ 1112852 w 1118961"/>
                <a:gd name="connsiteY4" fmla="*/ 1087474 h 1139344"/>
                <a:gd name="connsiteX5" fmla="*/ 0 w 1118961"/>
                <a:gd name="connsiteY5" fmla="*/ 1124865 h 1139344"/>
                <a:gd name="connsiteX0" fmla="*/ 0 w 1141041"/>
                <a:gd name="connsiteY0" fmla="*/ 1092540 h 1113741"/>
                <a:gd name="connsiteX1" fmla="*/ 403313 w 1141041"/>
                <a:gd name="connsiteY1" fmla="*/ 97229 h 1113741"/>
                <a:gd name="connsiteX2" fmla="*/ 553828 w 1141041"/>
                <a:gd name="connsiteY2" fmla="*/ 89350 h 1113741"/>
                <a:gd name="connsiteX3" fmla="*/ 1096555 w 1141041"/>
                <a:gd name="connsiteY3" fmla="*/ 956420 h 1113741"/>
                <a:gd name="connsiteX4" fmla="*/ 1134932 w 1141041"/>
                <a:gd name="connsiteY4" fmla="*/ 1087474 h 1113741"/>
                <a:gd name="connsiteX5" fmla="*/ 0 w 1141041"/>
                <a:gd name="connsiteY5" fmla="*/ 1092540 h 1113741"/>
                <a:gd name="connsiteX0" fmla="*/ 0 w 1141041"/>
                <a:gd name="connsiteY0" fmla="*/ 1148921 h 1170122"/>
                <a:gd name="connsiteX1" fmla="*/ 403313 w 1141041"/>
                <a:gd name="connsiteY1" fmla="*/ 153610 h 1170122"/>
                <a:gd name="connsiteX2" fmla="*/ 553828 w 1141041"/>
                <a:gd name="connsiteY2" fmla="*/ 68870 h 1170122"/>
                <a:gd name="connsiteX3" fmla="*/ 1096555 w 1141041"/>
                <a:gd name="connsiteY3" fmla="*/ 1012801 h 1170122"/>
                <a:gd name="connsiteX4" fmla="*/ 1134932 w 1141041"/>
                <a:gd name="connsiteY4" fmla="*/ 1143855 h 1170122"/>
                <a:gd name="connsiteX5" fmla="*/ 0 w 1141041"/>
                <a:gd name="connsiteY5" fmla="*/ 1148921 h 1170122"/>
                <a:gd name="connsiteX0" fmla="*/ 0 w 1141041"/>
                <a:gd name="connsiteY0" fmla="*/ 1180261 h 1201462"/>
                <a:gd name="connsiteX1" fmla="*/ 447118 w 1141041"/>
                <a:gd name="connsiteY1" fmla="*/ 78808 h 1201462"/>
                <a:gd name="connsiteX2" fmla="*/ 553828 w 1141041"/>
                <a:gd name="connsiteY2" fmla="*/ 100210 h 1201462"/>
                <a:gd name="connsiteX3" fmla="*/ 1096555 w 1141041"/>
                <a:gd name="connsiteY3" fmla="*/ 1044141 h 1201462"/>
                <a:gd name="connsiteX4" fmla="*/ 1134932 w 1141041"/>
                <a:gd name="connsiteY4" fmla="*/ 1175195 h 1201462"/>
                <a:gd name="connsiteX5" fmla="*/ 0 w 1141041"/>
                <a:gd name="connsiteY5" fmla="*/ 1180261 h 1201462"/>
                <a:gd name="connsiteX0" fmla="*/ 0 w 1141041"/>
                <a:gd name="connsiteY0" fmla="*/ 1168083 h 1189284"/>
                <a:gd name="connsiteX1" fmla="*/ 447118 w 1141041"/>
                <a:gd name="connsiteY1" fmla="*/ 66630 h 1189284"/>
                <a:gd name="connsiteX2" fmla="*/ 553828 w 1141041"/>
                <a:gd name="connsiteY2" fmla="*/ 88032 h 1189284"/>
                <a:gd name="connsiteX3" fmla="*/ 1096555 w 1141041"/>
                <a:gd name="connsiteY3" fmla="*/ 1031963 h 1189284"/>
                <a:gd name="connsiteX4" fmla="*/ 1134932 w 1141041"/>
                <a:gd name="connsiteY4" fmla="*/ 1163017 h 1189284"/>
                <a:gd name="connsiteX5" fmla="*/ 0 w 1141041"/>
                <a:gd name="connsiteY5" fmla="*/ 1168083 h 1189284"/>
                <a:gd name="connsiteX0" fmla="*/ 0 w 1141041"/>
                <a:gd name="connsiteY0" fmla="*/ 1153064 h 1174265"/>
                <a:gd name="connsiteX1" fmla="*/ 447118 w 1141041"/>
                <a:gd name="connsiteY1" fmla="*/ 51611 h 1174265"/>
                <a:gd name="connsiteX2" fmla="*/ 553828 w 1141041"/>
                <a:gd name="connsiteY2" fmla="*/ 73013 h 1174265"/>
                <a:gd name="connsiteX3" fmla="*/ 1096555 w 1141041"/>
                <a:gd name="connsiteY3" fmla="*/ 1016944 h 1174265"/>
                <a:gd name="connsiteX4" fmla="*/ 1134932 w 1141041"/>
                <a:gd name="connsiteY4" fmla="*/ 1147998 h 1174265"/>
                <a:gd name="connsiteX5" fmla="*/ 0 w 1141041"/>
                <a:gd name="connsiteY5" fmla="*/ 1153064 h 1174265"/>
                <a:gd name="connsiteX0" fmla="*/ 0 w 1141041"/>
                <a:gd name="connsiteY0" fmla="*/ 1153064 h 1154648"/>
                <a:gd name="connsiteX1" fmla="*/ 447118 w 1141041"/>
                <a:gd name="connsiteY1" fmla="*/ 51611 h 1154648"/>
                <a:gd name="connsiteX2" fmla="*/ 553828 w 1141041"/>
                <a:gd name="connsiteY2" fmla="*/ 73013 h 1154648"/>
                <a:gd name="connsiteX3" fmla="*/ 1096555 w 1141041"/>
                <a:gd name="connsiteY3" fmla="*/ 1016944 h 1154648"/>
                <a:gd name="connsiteX4" fmla="*/ 1134932 w 1141041"/>
                <a:gd name="connsiteY4" fmla="*/ 1147998 h 1154648"/>
                <a:gd name="connsiteX5" fmla="*/ 0 w 1141041"/>
                <a:gd name="connsiteY5" fmla="*/ 1153064 h 1154648"/>
                <a:gd name="connsiteX0" fmla="*/ 0 w 1141041"/>
                <a:gd name="connsiteY0" fmla="*/ 1153064 h 1154648"/>
                <a:gd name="connsiteX1" fmla="*/ 447118 w 1141041"/>
                <a:gd name="connsiteY1" fmla="*/ 51611 h 1154648"/>
                <a:gd name="connsiteX2" fmla="*/ 553828 w 1141041"/>
                <a:gd name="connsiteY2" fmla="*/ 73013 h 1154648"/>
                <a:gd name="connsiteX3" fmla="*/ 1096555 w 1141041"/>
                <a:gd name="connsiteY3" fmla="*/ 1016944 h 1154648"/>
                <a:gd name="connsiteX4" fmla="*/ 1134932 w 1141041"/>
                <a:gd name="connsiteY4" fmla="*/ 1147998 h 1154648"/>
                <a:gd name="connsiteX5" fmla="*/ 0 w 1141041"/>
                <a:gd name="connsiteY5" fmla="*/ 1153064 h 1154648"/>
                <a:gd name="connsiteX0" fmla="*/ 0 w 1168418"/>
                <a:gd name="connsiteY0" fmla="*/ 1149404 h 1153680"/>
                <a:gd name="connsiteX1" fmla="*/ 474495 w 1168418"/>
                <a:gd name="connsiteY1" fmla="*/ 51611 h 1153680"/>
                <a:gd name="connsiteX2" fmla="*/ 581205 w 1168418"/>
                <a:gd name="connsiteY2" fmla="*/ 73013 h 1153680"/>
                <a:gd name="connsiteX3" fmla="*/ 1123932 w 1168418"/>
                <a:gd name="connsiteY3" fmla="*/ 1016944 h 1153680"/>
                <a:gd name="connsiteX4" fmla="*/ 1162309 w 1168418"/>
                <a:gd name="connsiteY4" fmla="*/ 1147998 h 1153680"/>
                <a:gd name="connsiteX5" fmla="*/ 0 w 1168418"/>
                <a:gd name="connsiteY5" fmla="*/ 1149404 h 115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418" h="1153680">
                  <a:moveTo>
                    <a:pt x="0" y="1149404"/>
                  </a:moveTo>
                  <a:cubicBezTo>
                    <a:pt x="57713" y="932071"/>
                    <a:pt x="332491" y="312169"/>
                    <a:pt x="474495" y="51611"/>
                  </a:cubicBezTo>
                  <a:cubicBezTo>
                    <a:pt x="506474" y="26838"/>
                    <a:pt x="491140" y="-61980"/>
                    <a:pt x="581205" y="73013"/>
                  </a:cubicBezTo>
                  <a:cubicBezTo>
                    <a:pt x="765377" y="374593"/>
                    <a:pt x="939760" y="715364"/>
                    <a:pt x="1123932" y="1016944"/>
                  </a:cubicBezTo>
                  <a:cubicBezTo>
                    <a:pt x="1136724" y="1060629"/>
                    <a:pt x="1185346" y="1131007"/>
                    <a:pt x="1162309" y="1147998"/>
                  </a:cubicBezTo>
                  <a:cubicBezTo>
                    <a:pt x="1126633" y="1161956"/>
                    <a:pt x="394907" y="1145283"/>
                    <a:pt x="0" y="1149404"/>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32A6C704-74AA-A268-EC09-E9AF422BAA4A}"/>
                </a:ext>
              </a:extLst>
            </p:cNvPr>
            <p:cNvSpPr/>
            <p:nvPr/>
          </p:nvSpPr>
          <p:spPr>
            <a:xfrm rot="10281995">
              <a:off x="9401726" y="3858921"/>
              <a:ext cx="1542396" cy="1438780"/>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855" h="1967436">
                  <a:moveTo>
                    <a:pt x="3383099" y="1967436"/>
                  </a:moveTo>
                  <a:lnTo>
                    <a:pt x="103200" y="1967436"/>
                  </a:lnTo>
                  <a:lnTo>
                    <a:pt x="96094" y="1904172"/>
                  </a:lnTo>
                  <a:cubicBezTo>
                    <a:pt x="59860" y="1517992"/>
                    <a:pt x="52689" y="1111230"/>
                    <a:pt x="30923" y="873691"/>
                  </a:cubicBezTo>
                  <a:cubicBezTo>
                    <a:pt x="8050" y="534740"/>
                    <a:pt x="-14733" y="250973"/>
                    <a:pt x="12232" y="0"/>
                  </a:cubicBezTo>
                  <a:lnTo>
                    <a:pt x="3416309" y="4176"/>
                  </a:lnTo>
                  <a:cubicBezTo>
                    <a:pt x="3456320" y="24310"/>
                    <a:pt x="3393264" y="897693"/>
                    <a:pt x="3410360" y="1246580"/>
                  </a:cubicBezTo>
                  <a:cubicBezTo>
                    <a:pt x="3415471" y="1465705"/>
                    <a:pt x="3409967" y="1696133"/>
                    <a:pt x="3389093" y="192157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74E8DC1A-AC70-F364-18AC-8B1808873F3A}"/>
                </a:ext>
              </a:extLst>
            </p:cNvPr>
            <p:cNvSpPr/>
            <p:nvPr/>
          </p:nvSpPr>
          <p:spPr>
            <a:xfrm rot="380068">
              <a:off x="6523263" y="5847961"/>
              <a:ext cx="2074852" cy="987636"/>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686087"/>
                <a:gd name="connsiteY0" fmla="*/ 66646 h 3197316"/>
                <a:gd name="connsiteX1" fmla="*/ 4667284 w 4686087"/>
                <a:gd name="connsiteY1" fmla="*/ 69985 h 3197316"/>
                <a:gd name="connsiteX2" fmla="*/ 4504867 w 4686087"/>
                <a:gd name="connsiteY2" fmla="*/ 1507983 h 3197316"/>
                <a:gd name="connsiteX3" fmla="*/ 3153322 w 4686087"/>
                <a:gd name="connsiteY3" fmla="*/ 3133486 h 3197316"/>
                <a:gd name="connsiteX4" fmla="*/ 1172429 w 4686087"/>
                <a:gd name="connsiteY4" fmla="*/ 2890043 h 3197316"/>
                <a:gd name="connsiteX5" fmla="*/ 167010 w 4686087"/>
                <a:gd name="connsiteY5" fmla="*/ 1006577 h 3197316"/>
                <a:gd name="connsiteX6" fmla="*/ 5293 w 4686087"/>
                <a:gd name="connsiteY6" fmla="*/ 66646 h 3197316"/>
                <a:gd name="connsiteX0" fmla="*/ 0 w 4680794"/>
                <a:gd name="connsiteY0" fmla="*/ 66648 h 3197318"/>
                <a:gd name="connsiteX1" fmla="*/ 4661991 w 4680794"/>
                <a:gd name="connsiteY1" fmla="*/ 69987 h 3197318"/>
                <a:gd name="connsiteX2" fmla="*/ 4499574 w 4680794"/>
                <a:gd name="connsiteY2" fmla="*/ 1507985 h 3197318"/>
                <a:gd name="connsiteX3" fmla="*/ 3148029 w 4680794"/>
                <a:gd name="connsiteY3" fmla="*/ 3133488 h 3197318"/>
                <a:gd name="connsiteX4" fmla="*/ 1167136 w 4680794"/>
                <a:gd name="connsiteY4" fmla="*/ 2890045 h 3197318"/>
                <a:gd name="connsiteX5" fmla="*/ 161717 w 4680794"/>
                <a:gd name="connsiteY5" fmla="*/ 1006579 h 3197318"/>
                <a:gd name="connsiteX6" fmla="*/ 0 w 4680794"/>
                <a:gd name="connsiteY6" fmla="*/ 66648 h 3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794" h="3197318">
                  <a:moveTo>
                    <a:pt x="0" y="66648"/>
                  </a:moveTo>
                  <a:cubicBezTo>
                    <a:pt x="1535847" y="-84686"/>
                    <a:pt x="3107994" y="68874"/>
                    <a:pt x="4661991" y="69987"/>
                  </a:cubicBezTo>
                  <a:cubicBezTo>
                    <a:pt x="4716788" y="86085"/>
                    <a:pt x="4648578" y="1038473"/>
                    <a:pt x="4499574" y="1507985"/>
                  </a:cubicBezTo>
                  <a:cubicBezTo>
                    <a:pt x="4268421" y="2156197"/>
                    <a:pt x="3729147" y="2829038"/>
                    <a:pt x="3148029" y="3133488"/>
                  </a:cubicBezTo>
                  <a:cubicBezTo>
                    <a:pt x="2640710" y="3273286"/>
                    <a:pt x="1746572" y="3179628"/>
                    <a:pt x="1167136" y="2890045"/>
                  </a:cubicBezTo>
                  <a:cubicBezTo>
                    <a:pt x="625557" y="2510152"/>
                    <a:pt x="356240" y="1477145"/>
                    <a:pt x="161717" y="1006579"/>
                  </a:cubicBezTo>
                  <a:cubicBezTo>
                    <a:pt x="130392" y="735572"/>
                    <a:pt x="17519" y="584911"/>
                    <a:pt x="0" y="66648"/>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Star: 7 Points 2">
              <a:extLst>
                <a:ext uri="{FF2B5EF4-FFF2-40B4-BE49-F238E27FC236}">
                  <a16:creationId xmlns:a16="http://schemas.microsoft.com/office/drawing/2014/main" id="{A06EF12B-6606-5106-0816-D183243EDA91}"/>
                </a:ext>
              </a:extLst>
            </p:cNvPr>
            <p:cNvSpPr/>
            <p:nvPr/>
          </p:nvSpPr>
          <p:spPr>
            <a:xfrm rot="21208862">
              <a:off x="6584033" y="3879526"/>
              <a:ext cx="2132596" cy="2023692"/>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320372 w 5102525"/>
                <a:gd name="connsiteY3" fmla="*/ 1553982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253600 w 5102525"/>
                <a:gd name="connsiteY3" fmla="*/ 1457047 h 4841960"/>
                <a:gd name="connsiteX4" fmla="*/ 2767493 w 5102525"/>
                <a:gd name="connsiteY4" fmla="*/ 0 h 4841960"/>
                <a:gd name="connsiteX5" fmla="*/ 3180840 w 5102525"/>
                <a:gd name="connsiteY5" fmla="*/ 1613401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02527" h="4841960">
                  <a:moveTo>
                    <a:pt x="1" y="2871567"/>
                  </a:moveTo>
                  <a:cubicBezTo>
                    <a:pt x="421402" y="2584945"/>
                    <a:pt x="1175071" y="2342174"/>
                    <a:pt x="1612943" y="2131595"/>
                  </a:cubicBezTo>
                  <a:cubicBezTo>
                    <a:pt x="1481299" y="1826529"/>
                    <a:pt x="548845" y="1124818"/>
                    <a:pt x="485508" y="933726"/>
                  </a:cubicBezTo>
                  <a:cubicBezTo>
                    <a:pt x="1004428" y="1022184"/>
                    <a:pt x="2157000" y="1438183"/>
                    <a:pt x="2253602" y="1457047"/>
                  </a:cubicBezTo>
                  <a:cubicBezTo>
                    <a:pt x="2421883" y="1235963"/>
                    <a:pt x="2561804" y="370262"/>
                    <a:pt x="2767495" y="0"/>
                  </a:cubicBezTo>
                  <a:cubicBezTo>
                    <a:pt x="2961050" y="579670"/>
                    <a:pt x="3085800" y="1250964"/>
                    <a:pt x="3180842" y="1613401"/>
                  </a:cubicBezTo>
                  <a:cubicBezTo>
                    <a:pt x="3830458" y="1277637"/>
                    <a:pt x="4513089" y="677511"/>
                    <a:pt x="4697919" y="711224"/>
                  </a:cubicBezTo>
                  <a:cubicBezTo>
                    <a:pt x="4671089" y="917044"/>
                    <a:pt x="4368692" y="1342376"/>
                    <a:pt x="4272827" y="1480991"/>
                  </a:cubicBezTo>
                  <a:lnTo>
                    <a:pt x="3922734" y="2012985"/>
                  </a:lnTo>
                  <a:cubicBezTo>
                    <a:pt x="4061002" y="2156051"/>
                    <a:pt x="4970923" y="2236170"/>
                    <a:pt x="5102436" y="2339389"/>
                  </a:cubicBezTo>
                  <a:cubicBezTo>
                    <a:pt x="5111768" y="2481626"/>
                    <a:pt x="4403169" y="2567925"/>
                    <a:pt x="3863686" y="2811641"/>
                  </a:cubicBezTo>
                  <a:cubicBezTo>
                    <a:pt x="4058045" y="3055818"/>
                    <a:pt x="4635886" y="3630336"/>
                    <a:pt x="4828315" y="3987432"/>
                  </a:cubicBezTo>
                  <a:cubicBezTo>
                    <a:pt x="4478531" y="3927776"/>
                    <a:pt x="3667817" y="3513566"/>
                    <a:pt x="3349202" y="3472552"/>
                  </a:cubicBezTo>
                  <a:cubicBezTo>
                    <a:pt x="3302826" y="3787859"/>
                    <a:pt x="3264946" y="4551710"/>
                    <a:pt x="3184115" y="4840512"/>
                  </a:cubicBezTo>
                  <a:cubicBezTo>
                    <a:pt x="3047820" y="4888982"/>
                    <a:pt x="2486222" y="3704492"/>
                    <a:pt x="2421953" y="3718173"/>
                  </a:cubicBezTo>
                  <a:cubicBezTo>
                    <a:pt x="2290571" y="3712506"/>
                    <a:pt x="1238296" y="4573139"/>
                    <a:pt x="1092966" y="4437056"/>
                  </a:cubicBezTo>
                  <a:cubicBezTo>
                    <a:pt x="1167837" y="3959174"/>
                    <a:pt x="1449412" y="3421788"/>
                    <a:pt x="1577328" y="2981795"/>
                  </a:cubicBezTo>
                  <a:cubicBezTo>
                    <a:pt x="1489335" y="2910464"/>
                    <a:pt x="52036" y="3008383"/>
                    <a:pt x="1" y="2871567"/>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837580B-FC1A-5972-AF52-8C880799FC6A}"/>
                </a:ext>
              </a:extLst>
            </p:cNvPr>
            <p:cNvGrpSpPr/>
            <p:nvPr/>
          </p:nvGrpSpPr>
          <p:grpSpPr>
            <a:xfrm flipH="1">
              <a:off x="10919406" y="5908182"/>
              <a:ext cx="604535" cy="324056"/>
              <a:chOff x="5447388" y="3100610"/>
              <a:chExt cx="1500891" cy="804540"/>
            </a:xfrm>
          </p:grpSpPr>
          <p:sp>
            <p:nvSpPr>
              <p:cNvPr id="14" name="Oval 13">
                <a:extLst>
                  <a:ext uri="{FF2B5EF4-FFF2-40B4-BE49-F238E27FC236}">
                    <a16:creationId xmlns:a16="http://schemas.microsoft.com/office/drawing/2014/main" id="{6F0DE113-2459-DCEF-8DFE-52CD9480794D}"/>
                  </a:ext>
                </a:extLst>
              </p:cNvPr>
              <p:cNvSpPr/>
              <p:nvPr/>
            </p:nvSpPr>
            <p:spPr>
              <a:xfrm>
                <a:off x="5447388" y="3266522"/>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631A13C-79E5-BE04-8ED7-F3072147513A}"/>
                  </a:ext>
                </a:extLst>
              </p:cNvPr>
              <p:cNvSpPr/>
              <p:nvPr/>
            </p:nvSpPr>
            <p:spPr>
              <a:xfrm>
                <a:off x="5648906" y="3266522"/>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50EBF68B-15B7-1639-849A-82250DFFE394}"/>
                  </a:ext>
                </a:extLst>
              </p:cNvPr>
              <p:cNvSpPr/>
              <p:nvPr/>
            </p:nvSpPr>
            <p:spPr>
              <a:xfrm>
                <a:off x="6406985" y="3100610"/>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FE3985F-A3B9-55BE-04C8-7715A0A633E1}"/>
                  </a:ext>
                </a:extLst>
              </p:cNvPr>
              <p:cNvSpPr/>
              <p:nvPr/>
            </p:nvSpPr>
            <p:spPr>
              <a:xfrm>
                <a:off x="6611291" y="3100610"/>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BE18D86-2ACA-9CC0-C76C-3F75D3765E00}"/>
                  </a:ext>
                </a:extLst>
              </p:cNvPr>
              <p:cNvSpPr/>
              <p:nvPr/>
            </p:nvSpPr>
            <p:spPr>
              <a:xfrm>
                <a:off x="6145254" y="3809875"/>
                <a:ext cx="202240" cy="9164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4598AD4-0B65-BE9C-01FA-37C04C813984}"/>
                </a:ext>
              </a:extLst>
            </p:cNvPr>
            <p:cNvGrpSpPr/>
            <p:nvPr/>
          </p:nvGrpSpPr>
          <p:grpSpPr>
            <a:xfrm rot="10991591" flipH="1">
              <a:off x="7446963" y="4767894"/>
              <a:ext cx="550250" cy="268884"/>
              <a:chOff x="9017281" y="2376893"/>
              <a:chExt cx="631994" cy="308829"/>
            </a:xfrm>
          </p:grpSpPr>
          <p:sp>
            <p:nvSpPr>
              <p:cNvPr id="20" name="Oval 19">
                <a:extLst>
                  <a:ext uri="{FF2B5EF4-FFF2-40B4-BE49-F238E27FC236}">
                    <a16:creationId xmlns:a16="http://schemas.microsoft.com/office/drawing/2014/main" id="{0A278416-F64F-2340-D38F-8A9ABE73CC5B}"/>
                  </a:ext>
                </a:extLst>
              </p:cNvPr>
              <p:cNvSpPr/>
              <p:nvPr/>
            </p:nvSpPr>
            <p:spPr>
              <a:xfrm rot="11328795" flipH="1" flipV="1">
                <a:off x="9017281" y="2390279"/>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1" name="Freeform: Shape 20">
                <a:extLst>
                  <a:ext uri="{FF2B5EF4-FFF2-40B4-BE49-F238E27FC236}">
                    <a16:creationId xmlns:a16="http://schemas.microsoft.com/office/drawing/2014/main" id="{D2089871-B2BF-1152-C7E8-85A5798A2F23}"/>
                  </a:ext>
                </a:extLst>
              </p:cNvPr>
              <p:cNvSpPr/>
              <p:nvPr/>
            </p:nvSpPr>
            <p:spPr>
              <a:xfrm rot="11328795" flipH="1" flipV="1">
                <a:off x="9122380" y="2397881"/>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lumMod val="10000"/>
                    </a:schemeClr>
                  </a:solidFill>
                </a:endParaRPr>
              </a:p>
            </p:txBody>
          </p:sp>
          <p:sp>
            <p:nvSpPr>
              <p:cNvPr id="22" name="Oval 21">
                <a:extLst>
                  <a:ext uri="{FF2B5EF4-FFF2-40B4-BE49-F238E27FC236}">
                    <a16:creationId xmlns:a16="http://schemas.microsoft.com/office/drawing/2014/main" id="{89DE40A6-A2CF-65A2-D591-9A6E237A0F3C}"/>
                  </a:ext>
                </a:extLst>
              </p:cNvPr>
              <p:cNvSpPr/>
              <p:nvPr/>
            </p:nvSpPr>
            <p:spPr>
              <a:xfrm rot="10707317" flipH="1" flipV="1">
                <a:off x="9398861" y="2378603"/>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4" name="Freeform: Shape 23">
                <a:extLst>
                  <a:ext uri="{FF2B5EF4-FFF2-40B4-BE49-F238E27FC236}">
                    <a16:creationId xmlns:a16="http://schemas.microsoft.com/office/drawing/2014/main" id="{D338248F-C8BB-437F-9491-3B2EF87B95B4}"/>
                  </a:ext>
                </a:extLst>
              </p:cNvPr>
              <p:cNvSpPr/>
              <p:nvPr/>
            </p:nvSpPr>
            <p:spPr>
              <a:xfrm rot="10707317" flipH="1" flipV="1">
                <a:off x="9489282" y="2376893"/>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lumMod val="10000"/>
                    </a:schemeClr>
                  </a:solidFill>
                </a:endParaRPr>
              </a:p>
            </p:txBody>
          </p:sp>
        </p:grpSp>
        <p:grpSp>
          <p:nvGrpSpPr>
            <p:cNvPr id="25" name="Group 24">
              <a:extLst>
                <a:ext uri="{FF2B5EF4-FFF2-40B4-BE49-F238E27FC236}">
                  <a16:creationId xmlns:a16="http://schemas.microsoft.com/office/drawing/2014/main" id="{BF128D92-9A83-8732-7800-F57B3A732AB4}"/>
                </a:ext>
              </a:extLst>
            </p:cNvPr>
            <p:cNvGrpSpPr/>
            <p:nvPr/>
          </p:nvGrpSpPr>
          <p:grpSpPr>
            <a:xfrm>
              <a:off x="7388285" y="6212319"/>
              <a:ext cx="535056" cy="343488"/>
              <a:chOff x="8663598" y="4719110"/>
              <a:chExt cx="614543" cy="394516"/>
            </a:xfrm>
          </p:grpSpPr>
          <p:sp>
            <p:nvSpPr>
              <p:cNvPr id="26" name="Freeform: Shape 25">
                <a:extLst>
                  <a:ext uri="{FF2B5EF4-FFF2-40B4-BE49-F238E27FC236}">
                    <a16:creationId xmlns:a16="http://schemas.microsoft.com/office/drawing/2014/main" id="{51299000-6F06-41E3-29A8-94B668C6081F}"/>
                  </a:ext>
                </a:extLst>
              </p:cNvPr>
              <p:cNvSpPr/>
              <p:nvPr/>
            </p:nvSpPr>
            <p:spPr>
              <a:xfrm rot="5636109">
                <a:off x="9095021" y="4685732"/>
                <a:ext cx="139614" cy="226627"/>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077D5DB-6093-C72C-E6A0-B09357230000}"/>
                  </a:ext>
                </a:extLst>
              </p:cNvPr>
              <p:cNvSpPr/>
              <p:nvPr/>
            </p:nvSpPr>
            <p:spPr>
              <a:xfrm rot="17418376">
                <a:off x="8707105" y="4675603"/>
                <a:ext cx="139614" cy="226627"/>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E2292BF1-1D19-2BDF-0F97-CE3A79127684}"/>
                  </a:ext>
                </a:extLst>
              </p:cNvPr>
              <p:cNvSpPr/>
              <p:nvPr/>
            </p:nvSpPr>
            <p:spPr>
              <a:xfrm flipH="1">
                <a:off x="8900601" y="5071230"/>
                <a:ext cx="93561" cy="42396"/>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6B1D549-ABD4-A983-4694-7749A27AB3A9}"/>
                </a:ext>
              </a:extLst>
            </p:cNvPr>
            <p:cNvGrpSpPr/>
            <p:nvPr/>
          </p:nvGrpSpPr>
          <p:grpSpPr>
            <a:xfrm rot="624441">
              <a:off x="9987214" y="4407215"/>
              <a:ext cx="409734" cy="334036"/>
              <a:chOff x="7443521" y="1453584"/>
              <a:chExt cx="575806" cy="469427"/>
            </a:xfrm>
          </p:grpSpPr>
          <p:grpSp>
            <p:nvGrpSpPr>
              <p:cNvPr id="30" name="Group 29">
                <a:extLst>
                  <a:ext uri="{FF2B5EF4-FFF2-40B4-BE49-F238E27FC236}">
                    <a16:creationId xmlns:a16="http://schemas.microsoft.com/office/drawing/2014/main" id="{17F266A8-A24E-B97B-02EB-57EA5FE9C2F2}"/>
                  </a:ext>
                </a:extLst>
              </p:cNvPr>
              <p:cNvGrpSpPr/>
              <p:nvPr/>
            </p:nvGrpSpPr>
            <p:grpSpPr>
              <a:xfrm>
                <a:off x="7443521" y="1453584"/>
                <a:ext cx="575806" cy="245719"/>
                <a:chOff x="7443521" y="1453584"/>
                <a:chExt cx="575806" cy="245719"/>
              </a:xfrm>
            </p:grpSpPr>
            <p:sp>
              <p:nvSpPr>
                <p:cNvPr id="32" name="Oval 31">
                  <a:extLst>
                    <a:ext uri="{FF2B5EF4-FFF2-40B4-BE49-F238E27FC236}">
                      <a16:creationId xmlns:a16="http://schemas.microsoft.com/office/drawing/2014/main" id="{5A648199-0EE4-CB7E-6ED6-4362CB88A36A}"/>
                    </a:ext>
                  </a:extLst>
                </p:cNvPr>
                <p:cNvSpPr/>
                <p:nvPr/>
              </p:nvSpPr>
              <p:spPr>
                <a:xfrm rot="20842655" flipH="1">
                  <a:off x="7443521" y="1546719"/>
                  <a:ext cx="148102" cy="152584"/>
                </a:xfrm>
                <a:prstGeom prst="ellipse">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195A0B3-94D4-2238-D0B9-3C172F4AA6F6}"/>
                    </a:ext>
                  </a:extLst>
                </p:cNvPr>
                <p:cNvSpPr/>
                <p:nvPr/>
              </p:nvSpPr>
              <p:spPr>
                <a:xfrm rot="20842655" flipH="1">
                  <a:off x="7871225" y="1453584"/>
                  <a:ext cx="148102" cy="152584"/>
                </a:xfrm>
                <a:prstGeom prst="ellipse">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Shape 30">
                <a:extLst>
                  <a:ext uri="{FF2B5EF4-FFF2-40B4-BE49-F238E27FC236}">
                    <a16:creationId xmlns:a16="http://schemas.microsoft.com/office/drawing/2014/main" id="{40686821-2342-9983-0B7F-1F4D2E89D5F4}"/>
                  </a:ext>
                </a:extLst>
              </p:cNvPr>
              <p:cNvSpPr/>
              <p:nvPr/>
            </p:nvSpPr>
            <p:spPr>
              <a:xfrm rot="21044464">
                <a:off x="7702877" y="1813170"/>
                <a:ext cx="242399" cy="109841"/>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Title 34">
            <a:extLst>
              <a:ext uri="{FF2B5EF4-FFF2-40B4-BE49-F238E27FC236}">
                <a16:creationId xmlns:a16="http://schemas.microsoft.com/office/drawing/2014/main" id="{047E66E2-309B-4271-311B-E4DFD1F2876A}"/>
              </a:ext>
            </a:extLst>
          </p:cNvPr>
          <p:cNvSpPr>
            <a:spLocks noGrp="1"/>
          </p:cNvSpPr>
          <p:nvPr>
            <p:ph type="title"/>
          </p:nvPr>
        </p:nvSpPr>
        <p:spPr>
          <a:xfrm>
            <a:off x="699660" y="1083226"/>
            <a:ext cx="5396340" cy="2877465"/>
          </a:xfrm>
        </p:spPr>
        <p:txBody>
          <a:bodyPr anchor="t"/>
          <a:lstStyle>
            <a:lvl1pPr>
              <a:defRPr sz="7200"/>
            </a:lvl1pPr>
          </a:lstStyle>
          <a:p>
            <a:r>
              <a:rPr lang="en-US" dirty="0"/>
              <a:t>Click to edit Master title style</a:t>
            </a:r>
          </a:p>
        </p:txBody>
      </p:sp>
      <p:sp>
        <p:nvSpPr>
          <p:cNvPr id="37" name="Subtitle 2">
            <a:extLst>
              <a:ext uri="{FF2B5EF4-FFF2-40B4-BE49-F238E27FC236}">
                <a16:creationId xmlns:a16="http://schemas.microsoft.com/office/drawing/2014/main" id="{7451E102-60B4-6C20-7EE0-642FB2B2B1E1}"/>
              </a:ext>
            </a:extLst>
          </p:cNvPr>
          <p:cNvSpPr>
            <a:spLocks noGrp="1"/>
          </p:cNvSpPr>
          <p:nvPr>
            <p:ph type="subTitle" idx="1"/>
          </p:nvPr>
        </p:nvSpPr>
        <p:spPr>
          <a:xfrm>
            <a:off x="699659" y="4721088"/>
            <a:ext cx="4299724" cy="1003852"/>
          </a:xfrm>
        </p:spPr>
        <p:txBody>
          <a:bodyPr vert="horz" lIns="91440" tIns="45720" rIns="91440" bIns="45720" rtlCol="0" anchor="b">
            <a:normAutofit/>
          </a:bodyPr>
          <a:lstStyle>
            <a:lvl1pPr marL="0" indent="0">
              <a:lnSpc>
                <a:spcPct val="120000"/>
              </a:lnSpc>
              <a:spcBef>
                <a:spcPts val="0"/>
              </a:spcBef>
              <a:buNone/>
              <a:defRPr lang="en-US" sz="1600" cap="none" baseline="0" dirty="0"/>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E914ACD6-E7C3-5888-56A4-A5758B74BB58}"/>
              </a:ext>
            </a:extLst>
          </p:cNvPr>
          <p:cNvSpPr>
            <a:spLocks noGrp="1"/>
          </p:cNvSpPr>
          <p:nvPr>
            <p:ph type="ftr" sz="quarter" idx="11"/>
          </p:nvPr>
        </p:nvSpPr>
        <p:spPr>
          <a:xfrm>
            <a:off x="700790" y="256032"/>
            <a:ext cx="3256613" cy="365125"/>
          </a:xfrm>
        </p:spPr>
        <p:txBody>
          <a:bodyPr/>
          <a:lstStyle/>
          <a:p>
            <a:endParaRPr lang="en-US" dirty="0"/>
          </a:p>
        </p:txBody>
      </p:sp>
      <p:sp>
        <p:nvSpPr>
          <p:cNvPr id="4" name="Date Placeholder 3">
            <a:extLst>
              <a:ext uri="{FF2B5EF4-FFF2-40B4-BE49-F238E27FC236}">
                <a16:creationId xmlns:a16="http://schemas.microsoft.com/office/drawing/2014/main" id="{E12BC67A-8ACB-271C-C3F7-FCA06B61BDDA}"/>
              </a:ext>
            </a:extLst>
          </p:cNvPr>
          <p:cNvSpPr>
            <a:spLocks noGrp="1"/>
          </p:cNvSpPr>
          <p:nvPr>
            <p:ph type="dt" sz="half" idx="10"/>
          </p:nvPr>
        </p:nvSpPr>
        <p:spPr>
          <a:xfrm>
            <a:off x="700790" y="6341919"/>
            <a:ext cx="1806461" cy="365125"/>
          </a:xfrm>
        </p:spPr>
        <p:txBody>
          <a:bodyPr/>
          <a:lstStyle>
            <a:lvl1pPr algn="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F687E34A-F1F5-10C0-05F1-52EBC543E68C}"/>
              </a:ext>
            </a:extLst>
          </p:cNvPr>
          <p:cNvSpPr>
            <a:spLocks noGrp="1"/>
          </p:cNvSpPr>
          <p:nvPr>
            <p:ph type="sldNum" sz="quarter" idx="12"/>
          </p:nvPr>
        </p:nvSpPr>
        <p:spPr>
          <a:xfrm>
            <a:off x="5661337" y="6356350"/>
            <a:ext cx="547255" cy="365125"/>
          </a:xfrm>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403261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D2D58C-45C2-333A-D403-F74EAA0C131F}"/>
              </a:ext>
            </a:extLst>
          </p:cNvPr>
          <p:cNvSpPr/>
          <p:nvPr/>
        </p:nvSpPr>
        <p:spPr>
          <a:xfrm>
            <a:off x="0" y="0"/>
            <a:ext cx="12192000" cy="6858000"/>
          </a:xfrm>
          <a:prstGeom prst="rect">
            <a:avLst/>
          </a:prstGeom>
          <a:solidFill>
            <a:schemeClr val="bg2">
              <a:lumMod val="9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4" name="Freeform: Shape 33">
            <a:extLst>
              <a:ext uri="{FF2B5EF4-FFF2-40B4-BE49-F238E27FC236}">
                <a16:creationId xmlns:a16="http://schemas.microsoft.com/office/drawing/2014/main" id="{06181740-C15F-36A2-C76A-E150F1A4BCC9}"/>
              </a:ext>
            </a:extLst>
          </p:cNvPr>
          <p:cNvSpPr/>
          <p:nvPr/>
        </p:nvSpPr>
        <p:spPr>
          <a:xfrm rot="975782" flipV="1">
            <a:off x="7803140" y="4302438"/>
            <a:ext cx="2632658" cy="2085627"/>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931 w 4806179"/>
              <a:gd name="connsiteY0" fmla="*/ 0 h 3062398"/>
              <a:gd name="connsiteX1" fmla="*/ 4798553 w 4806179"/>
              <a:gd name="connsiteY1" fmla="*/ 119992 h 3062398"/>
              <a:gd name="connsiteX2" fmla="*/ 4617528 w 4806179"/>
              <a:gd name="connsiteY2" fmla="*/ 856834 h 3062398"/>
              <a:gd name="connsiteX3" fmla="*/ 4456812 w 4806179"/>
              <a:gd name="connsiteY3" fmla="*/ 2022793 h 3062398"/>
              <a:gd name="connsiteX4" fmla="*/ 3916055 w 4806179"/>
              <a:gd name="connsiteY4" fmla="*/ 2591361 h 3062398"/>
              <a:gd name="connsiteX5" fmla="*/ 3172028 w 4806179"/>
              <a:gd name="connsiteY5" fmla="*/ 2933564 h 3062398"/>
              <a:gd name="connsiteX6" fmla="*/ 2247564 w 4806179"/>
              <a:gd name="connsiteY6" fmla="*/ 3062253 h 3062398"/>
              <a:gd name="connsiteX7" fmla="*/ 1394792 w 4806179"/>
              <a:gd name="connsiteY7" fmla="*/ 2945941 h 3062398"/>
              <a:gd name="connsiteX8" fmla="*/ 644792 w 4806179"/>
              <a:gd name="connsiteY8" fmla="*/ 2514496 h 3062398"/>
              <a:gd name="connsiteX9" fmla="*/ 155090 w 4806179"/>
              <a:gd name="connsiteY9" fmla="*/ 2010352 h 3062398"/>
              <a:gd name="connsiteX10" fmla="*/ 13821 w 4806179"/>
              <a:gd name="connsiteY10" fmla="*/ 1161870 h 3062398"/>
              <a:gd name="connsiteX11" fmla="*/ 1931 w 4806179"/>
              <a:gd name="connsiteY11" fmla="*/ 0 h 3062398"/>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644792 w 4806180"/>
              <a:gd name="connsiteY8" fmla="*/ 2514496 h 3353180"/>
              <a:gd name="connsiteX9" fmla="*/ 155090 w 4806180"/>
              <a:gd name="connsiteY9" fmla="*/ 2010352 h 3353180"/>
              <a:gd name="connsiteX10" fmla="*/ 13821 w 4806180"/>
              <a:gd name="connsiteY10" fmla="*/ 1161870 h 3353180"/>
              <a:gd name="connsiteX11" fmla="*/ 1931 w 4806180"/>
              <a:gd name="connsiteY11"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694383 w 4806180"/>
              <a:gd name="connsiteY7" fmla="*/ 3026148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71637"/>
              <a:gd name="connsiteX1" fmla="*/ 4798553 w 4806180"/>
              <a:gd name="connsiteY1" fmla="*/ 119992 h 3371637"/>
              <a:gd name="connsiteX2" fmla="*/ 4617528 w 4806180"/>
              <a:gd name="connsiteY2" fmla="*/ 856834 h 3371637"/>
              <a:gd name="connsiteX3" fmla="*/ 4456812 w 4806180"/>
              <a:gd name="connsiteY3" fmla="*/ 2022793 h 3371637"/>
              <a:gd name="connsiteX4" fmla="*/ 3916055 w 4806180"/>
              <a:gd name="connsiteY4" fmla="*/ 2591361 h 3371637"/>
              <a:gd name="connsiteX5" fmla="*/ 3052098 w 4806180"/>
              <a:gd name="connsiteY5" fmla="*/ 3342938 h 3371637"/>
              <a:gd name="connsiteX6" fmla="*/ 2083888 w 4806180"/>
              <a:gd name="connsiteY6" fmla="*/ 3325681 h 3371637"/>
              <a:gd name="connsiteX7" fmla="*/ 694383 w 4806180"/>
              <a:gd name="connsiteY7" fmla="*/ 3026148 h 3371637"/>
              <a:gd name="connsiteX8" fmla="*/ 155090 w 4806180"/>
              <a:gd name="connsiteY8" fmla="*/ 2010352 h 3371637"/>
              <a:gd name="connsiteX9" fmla="*/ 13821 w 4806180"/>
              <a:gd name="connsiteY9" fmla="*/ 1161870 h 3371637"/>
              <a:gd name="connsiteX10" fmla="*/ 1931 w 4806180"/>
              <a:gd name="connsiteY10" fmla="*/ 0 h 3371637"/>
              <a:gd name="connsiteX0" fmla="*/ 1931 w 4806180"/>
              <a:gd name="connsiteY0" fmla="*/ 0 h 3371636"/>
              <a:gd name="connsiteX1" fmla="*/ 4798553 w 4806180"/>
              <a:gd name="connsiteY1" fmla="*/ 119992 h 3371636"/>
              <a:gd name="connsiteX2" fmla="*/ 4617528 w 4806180"/>
              <a:gd name="connsiteY2" fmla="*/ 856834 h 3371636"/>
              <a:gd name="connsiteX3" fmla="*/ 4456812 w 4806180"/>
              <a:gd name="connsiteY3" fmla="*/ 2022793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06180"/>
              <a:gd name="connsiteY0" fmla="*/ 0 h 3371636"/>
              <a:gd name="connsiteX1" fmla="*/ 4798553 w 4806180"/>
              <a:gd name="connsiteY1" fmla="*/ 119992 h 3371636"/>
              <a:gd name="connsiteX2" fmla="*/ 4617528 w 4806180"/>
              <a:gd name="connsiteY2" fmla="*/ 856834 h 3371636"/>
              <a:gd name="connsiteX3" fmla="*/ 4272451 w 4806180"/>
              <a:gd name="connsiteY3" fmla="*/ 2145315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458876 w 4799215"/>
              <a:gd name="connsiteY0" fmla="*/ 0 h 3264725"/>
              <a:gd name="connsiteX1" fmla="*/ 4786137 w 4799215"/>
              <a:gd name="connsiteY1" fmla="*/ 13081 h 3264725"/>
              <a:gd name="connsiteX2" fmla="*/ 4605112 w 4799215"/>
              <a:gd name="connsiteY2" fmla="*/ 749923 h 3264725"/>
              <a:gd name="connsiteX3" fmla="*/ 4260035 w 4799215"/>
              <a:gd name="connsiteY3" fmla="*/ 2038404 h 3264725"/>
              <a:gd name="connsiteX4" fmla="*/ 3614301 w 4799215"/>
              <a:gd name="connsiteY4" fmla="*/ 3015209 h 3264725"/>
              <a:gd name="connsiteX5" fmla="*/ 3039682 w 4799215"/>
              <a:gd name="connsiteY5" fmla="*/ 3236027 h 3264725"/>
              <a:gd name="connsiteX6" fmla="*/ 2071472 w 4799215"/>
              <a:gd name="connsiteY6" fmla="*/ 3218770 h 3264725"/>
              <a:gd name="connsiteX7" fmla="*/ 681967 w 4799215"/>
              <a:gd name="connsiteY7" fmla="*/ 2919237 h 3264725"/>
              <a:gd name="connsiteX8" fmla="*/ 142674 w 4799215"/>
              <a:gd name="connsiteY8" fmla="*/ 1903441 h 3264725"/>
              <a:gd name="connsiteX9" fmla="*/ 1405 w 4799215"/>
              <a:gd name="connsiteY9" fmla="*/ 1054959 h 3264725"/>
              <a:gd name="connsiteX10" fmla="*/ 458876 w 4799215"/>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258034 w 4598373"/>
              <a:gd name="connsiteY0" fmla="*/ 0 h 3264725"/>
              <a:gd name="connsiteX1" fmla="*/ 4585295 w 4598373"/>
              <a:gd name="connsiteY1" fmla="*/ 13081 h 3264725"/>
              <a:gd name="connsiteX2" fmla="*/ 4404270 w 4598373"/>
              <a:gd name="connsiteY2" fmla="*/ 749923 h 3264725"/>
              <a:gd name="connsiteX3" fmla="*/ 4059193 w 4598373"/>
              <a:gd name="connsiteY3" fmla="*/ 2038404 h 3264725"/>
              <a:gd name="connsiteX4" fmla="*/ 3413459 w 4598373"/>
              <a:gd name="connsiteY4" fmla="*/ 3015209 h 3264725"/>
              <a:gd name="connsiteX5" fmla="*/ 2838840 w 4598373"/>
              <a:gd name="connsiteY5" fmla="*/ 3236027 h 3264725"/>
              <a:gd name="connsiteX6" fmla="*/ 1870630 w 4598373"/>
              <a:gd name="connsiteY6" fmla="*/ 3218770 h 3264725"/>
              <a:gd name="connsiteX7" fmla="*/ 481125 w 4598373"/>
              <a:gd name="connsiteY7" fmla="*/ 2919237 h 3264725"/>
              <a:gd name="connsiteX8" fmla="*/ 6310 w 4598373"/>
              <a:gd name="connsiteY8" fmla="*/ 1161492 h 3264725"/>
              <a:gd name="connsiteX9" fmla="*/ 258034 w 4598373"/>
              <a:gd name="connsiteY9" fmla="*/ 0 h 3264725"/>
              <a:gd name="connsiteX0" fmla="*/ 258034 w 4798051"/>
              <a:gd name="connsiteY0" fmla="*/ 0 h 3264725"/>
              <a:gd name="connsiteX1" fmla="*/ 4585295 w 4798051"/>
              <a:gd name="connsiteY1" fmla="*/ 13081 h 3264725"/>
              <a:gd name="connsiteX2" fmla="*/ 4059193 w 4798051"/>
              <a:gd name="connsiteY2" fmla="*/ 2038404 h 3264725"/>
              <a:gd name="connsiteX3" fmla="*/ 3413459 w 4798051"/>
              <a:gd name="connsiteY3" fmla="*/ 3015209 h 3264725"/>
              <a:gd name="connsiteX4" fmla="*/ 2838840 w 4798051"/>
              <a:gd name="connsiteY4" fmla="*/ 3236027 h 3264725"/>
              <a:gd name="connsiteX5" fmla="*/ 1870630 w 4798051"/>
              <a:gd name="connsiteY5" fmla="*/ 3218770 h 3264725"/>
              <a:gd name="connsiteX6" fmla="*/ 481125 w 4798051"/>
              <a:gd name="connsiteY6" fmla="*/ 2919237 h 3264725"/>
              <a:gd name="connsiteX7" fmla="*/ 6310 w 4798051"/>
              <a:gd name="connsiteY7" fmla="*/ 1161492 h 3264725"/>
              <a:gd name="connsiteX8" fmla="*/ 258034 w 4798051"/>
              <a:gd name="connsiteY8" fmla="*/ 0 h 3264725"/>
              <a:gd name="connsiteX0" fmla="*/ 258034 w 4585296"/>
              <a:gd name="connsiteY0" fmla="*/ 0 h 3264725"/>
              <a:gd name="connsiteX1" fmla="*/ 4585295 w 4585296"/>
              <a:gd name="connsiteY1" fmla="*/ 13081 h 3264725"/>
              <a:gd name="connsiteX2" fmla="*/ 4059193 w 4585296"/>
              <a:gd name="connsiteY2" fmla="*/ 2038404 h 3264725"/>
              <a:gd name="connsiteX3" fmla="*/ 3413459 w 4585296"/>
              <a:gd name="connsiteY3" fmla="*/ 3015209 h 3264725"/>
              <a:gd name="connsiteX4" fmla="*/ 2838840 w 4585296"/>
              <a:gd name="connsiteY4" fmla="*/ 3236027 h 3264725"/>
              <a:gd name="connsiteX5" fmla="*/ 1870630 w 4585296"/>
              <a:gd name="connsiteY5" fmla="*/ 3218770 h 3264725"/>
              <a:gd name="connsiteX6" fmla="*/ 481125 w 4585296"/>
              <a:gd name="connsiteY6" fmla="*/ 2919237 h 3264725"/>
              <a:gd name="connsiteX7" fmla="*/ 6310 w 4585296"/>
              <a:gd name="connsiteY7" fmla="*/ 1161492 h 3264725"/>
              <a:gd name="connsiteX8" fmla="*/ 258034 w 4585296"/>
              <a:gd name="connsiteY8" fmla="*/ 0 h 3264725"/>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181940 w 4594182"/>
              <a:gd name="connsiteY0" fmla="*/ 0 h 3557030"/>
              <a:gd name="connsiteX1" fmla="*/ 4594182 w 4594182"/>
              <a:gd name="connsiteY1" fmla="*/ 278024 h 3557030"/>
              <a:gd name="connsiteX2" fmla="*/ 4068080 w 4594182"/>
              <a:gd name="connsiteY2" fmla="*/ 2303347 h 3557030"/>
              <a:gd name="connsiteX3" fmla="*/ 3422346 w 4594182"/>
              <a:gd name="connsiteY3" fmla="*/ 3280152 h 3557030"/>
              <a:gd name="connsiteX4" fmla="*/ 2847727 w 4594182"/>
              <a:gd name="connsiteY4" fmla="*/ 3500970 h 3557030"/>
              <a:gd name="connsiteX5" fmla="*/ 1908870 w 4594182"/>
              <a:gd name="connsiteY5" fmla="*/ 3556118 h 3557030"/>
              <a:gd name="connsiteX6" fmla="*/ 490012 w 4594182"/>
              <a:gd name="connsiteY6" fmla="*/ 3184180 h 3557030"/>
              <a:gd name="connsiteX7" fmla="*/ 15197 w 4594182"/>
              <a:gd name="connsiteY7" fmla="*/ 1426435 h 3557030"/>
              <a:gd name="connsiteX8" fmla="*/ 181940 w 4594182"/>
              <a:gd name="connsiteY8" fmla="*/ 0 h 3557030"/>
              <a:gd name="connsiteX0" fmla="*/ 181940 w 4594182"/>
              <a:gd name="connsiteY0" fmla="*/ 0 h 3609677"/>
              <a:gd name="connsiteX1" fmla="*/ 4594182 w 4594182"/>
              <a:gd name="connsiteY1" fmla="*/ 278024 h 3609677"/>
              <a:gd name="connsiteX2" fmla="*/ 4068080 w 4594182"/>
              <a:gd name="connsiteY2" fmla="*/ 2303347 h 3609677"/>
              <a:gd name="connsiteX3" fmla="*/ 2847727 w 4594182"/>
              <a:gd name="connsiteY3" fmla="*/ 3500970 h 3609677"/>
              <a:gd name="connsiteX4" fmla="*/ 1908870 w 4594182"/>
              <a:gd name="connsiteY4" fmla="*/ 3556118 h 3609677"/>
              <a:gd name="connsiteX5" fmla="*/ 490012 w 4594182"/>
              <a:gd name="connsiteY5" fmla="*/ 3184180 h 3609677"/>
              <a:gd name="connsiteX6" fmla="*/ 15197 w 4594182"/>
              <a:gd name="connsiteY6" fmla="*/ 1426435 h 3609677"/>
              <a:gd name="connsiteX7" fmla="*/ 181940 w 4594182"/>
              <a:gd name="connsiteY7" fmla="*/ 0 h 3609677"/>
              <a:gd name="connsiteX0" fmla="*/ 181940 w 4594182"/>
              <a:gd name="connsiteY0" fmla="*/ 0 h 3609677"/>
              <a:gd name="connsiteX1" fmla="*/ 4594182 w 4594182"/>
              <a:gd name="connsiteY1" fmla="*/ 278024 h 3609677"/>
              <a:gd name="connsiteX2" fmla="*/ 4167559 w 4594182"/>
              <a:gd name="connsiteY2" fmla="*/ 2547571 h 3609677"/>
              <a:gd name="connsiteX3" fmla="*/ 2847727 w 4594182"/>
              <a:gd name="connsiteY3" fmla="*/ 3500970 h 3609677"/>
              <a:gd name="connsiteX4" fmla="*/ 1908870 w 4594182"/>
              <a:gd name="connsiteY4" fmla="*/ 3556118 h 3609677"/>
              <a:gd name="connsiteX5" fmla="*/ 490012 w 4594182"/>
              <a:gd name="connsiteY5" fmla="*/ 3184180 h 3609677"/>
              <a:gd name="connsiteX6" fmla="*/ 15197 w 4594182"/>
              <a:gd name="connsiteY6" fmla="*/ 1426435 h 3609677"/>
              <a:gd name="connsiteX7" fmla="*/ 181940 w 4594182"/>
              <a:gd name="connsiteY7" fmla="*/ 0 h 3609677"/>
              <a:gd name="connsiteX0" fmla="*/ 181940 w 4594182"/>
              <a:gd name="connsiteY0" fmla="*/ 0 h 3611621"/>
              <a:gd name="connsiteX1" fmla="*/ 4594182 w 4594182"/>
              <a:gd name="connsiteY1" fmla="*/ 278024 h 3611621"/>
              <a:gd name="connsiteX2" fmla="*/ 4167559 w 4594182"/>
              <a:gd name="connsiteY2" fmla="*/ 2547571 h 3611621"/>
              <a:gd name="connsiteX3" fmla="*/ 3176527 w 4594182"/>
              <a:gd name="connsiteY3" fmla="*/ 3474260 h 3611621"/>
              <a:gd name="connsiteX4" fmla="*/ 1908870 w 4594182"/>
              <a:gd name="connsiteY4" fmla="*/ 3556118 h 3611621"/>
              <a:gd name="connsiteX5" fmla="*/ 490012 w 4594182"/>
              <a:gd name="connsiteY5" fmla="*/ 3184180 h 3611621"/>
              <a:gd name="connsiteX6" fmla="*/ 15197 w 4594182"/>
              <a:gd name="connsiteY6" fmla="*/ 1426435 h 3611621"/>
              <a:gd name="connsiteX7" fmla="*/ 181940 w 4594182"/>
              <a:gd name="connsiteY7" fmla="*/ 0 h 3611621"/>
              <a:gd name="connsiteX0" fmla="*/ 181940 w 4721154"/>
              <a:gd name="connsiteY0" fmla="*/ 0 h 3611621"/>
              <a:gd name="connsiteX1" fmla="*/ 4721154 w 4721154"/>
              <a:gd name="connsiteY1" fmla="*/ 266049 h 3611621"/>
              <a:gd name="connsiteX2" fmla="*/ 4167559 w 4721154"/>
              <a:gd name="connsiteY2" fmla="*/ 2547571 h 3611621"/>
              <a:gd name="connsiteX3" fmla="*/ 3176527 w 4721154"/>
              <a:gd name="connsiteY3" fmla="*/ 3474260 h 3611621"/>
              <a:gd name="connsiteX4" fmla="*/ 1908870 w 4721154"/>
              <a:gd name="connsiteY4" fmla="*/ 3556118 h 3611621"/>
              <a:gd name="connsiteX5" fmla="*/ 490012 w 4721154"/>
              <a:gd name="connsiteY5" fmla="*/ 3184180 h 3611621"/>
              <a:gd name="connsiteX6" fmla="*/ 15197 w 4721154"/>
              <a:gd name="connsiteY6" fmla="*/ 1426435 h 3611621"/>
              <a:gd name="connsiteX7" fmla="*/ 181940 w 4721154"/>
              <a:gd name="connsiteY7" fmla="*/ 0 h 3611621"/>
              <a:gd name="connsiteX0" fmla="*/ 181940 w 4721154"/>
              <a:gd name="connsiteY0" fmla="*/ 0 h 3611621"/>
              <a:gd name="connsiteX1" fmla="*/ 4721154 w 4721154"/>
              <a:gd name="connsiteY1" fmla="*/ 266049 h 3611621"/>
              <a:gd name="connsiteX2" fmla="*/ 4167559 w 4721154"/>
              <a:gd name="connsiteY2" fmla="*/ 2547571 h 3611621"/>
              <a:gd name="connsiteX3" fmla="*/ 3176527 w 4721154"/>
              <a:gd name="connsiteY3" fmla="*/ 3474260 h 3611621"/>
              <a:gd name="connsiteX4" fmla="*/ 1908870 w 4721154"/>
              <a:gd name="connsiteY4" fmla="*/ 3556118 h 3611621"/>
              <a:gd name="connsiteX5" fmla="*/ 490012 w 4721154"/>
              <a:gd name="connsiteY5" fmla="*/ 3184180 h 3611621"/>
              <a:gd name="connsiteX6" fmla="*/ 15197 w 4721154"/>
              <a:gd name="connsiteY6" fmla="*/ 1426435 h 3611621"/>
              <a:gd name="connsiteX7" fmla="*/ 181940 w 4721154"/>
              <a:gd name="connsiteY7" fmla="*/ 0 h 3611621"/>
              <a:gd name="connsiteX0" fmla="*/ 124879 w 4752808"/>
              <a:gd name="connsiteY0" fmla="*/ 0 h 3626141"/>
              <a:gd name="connsiteX1" fmla="*/ 4752808 w 4752808"/>
              <a:gd name="connsiteY1" fmla="*/ 280569 h 3626141"/>
              <a:gd name="connsiteX2" fmla="*/ 4199213 w 4752808"/>
              <a:gd name="connsiteY2" fmla="*/ 2562091 h 3626141"/>
              <a:gd name="connsiteX3" fmla="*/ 3208181 w 4752808"/>
              <a:gd name="connsiteY3" fmla="*/ 3488780 h 3626141"/>
              <a:gd name="connsiteX4" fmla="*/ 1940524 w 4752808"/>
              <a:gd name="connsiteY4" fmla="*/ 3570638 h 3626141"/>
              <a:gd name="connsiteX5" fmla="*/ 521666 w 4752808"/>
              <a:gd name="connsiteY5" fmla="*/ 3198700 h 3626141"/>
              <a:gd name="connsiteX6" fmla="*/ 46851 w 4752808"/>
              <a:gd name="connsiteY6" fmla="*/ 1440955 h 3626141"/>
              <a:gd name="connsiteX7" fmla="*/ 124879 w 4752808"/>
              <a:gd name="connsiteY7" fmla="*/ 0 h 3626141"/>
              <a:gd name="connsiteX0" fmla="*/ 91543 w 4719472"/>
              <a:gd name="connsiteY0" fmla="*/ 0 h 3626141"/>
              <a:gd name="connsiteX1" fmla="*/ 4719472 w 4719472"/>
              <a:gd name="connsiteY1" fmla="*/ 280569 h 3626141"/>
              <a:gd name="connsiteX2" fmla="*/ 4165877 w 4719472"/>
              <a:gd name="connsiteY2" fmla="*/ 2562091 h 3626141"/>
              <a:gd name="connsiteX3" fmla="*/ 3174845 w 4719472"/>
              <a:gd name="connsiteY3" fmla="*/ 3488780 h 3626141"/>
              <a:gd name="connsiteX4" fmla="*/ 1907188 w 4719472"/>
              <a:gd name="connsiteY4" fmla="*/ 3570638 h 3626141"/>
              <a:gd name="connsiteX5" fmla="*/ 488330 w 4719472"/>
              <a:gd name="connsiteY5" fmla="*/ 3198700 h 3626141"/>
              <a:gd name="connsiteX6" fmla="*/ 13515 w 4719472"/>
              <a:gd name="connsiteY6" fmla="*/ 1440955 h 3626141"/>
              <a:gd name="connsiteX7" fmla="*/ 91543 w 4719472"/>
              <a:gd name="connsiteY7" fmla="*/ 0 h 3626141"/>
              <a:gd name="connsiteX0" fmla="*/ 91543 w 4719472"/>
              <a:gd name="connsiteY0" fmla="*/ 0 h 3626141"/>
              <a:gd name="connsiteX1" fmla="*/ 4719472 w 4719472"/>
              <a:gd name="connsiteY1" fmla="*/ 280569 h 3626141"/>
              <a:gd name="connsiteX2" fmla="*/ 4165877 w 4719472"/>
              <a:gd name="connsiteY2" fmla="*/ 2562091 h 3626141"/>
              <a:gd name="connsiteX3" fmla="*/ 3174845 w 4719472"/>
              <a:gd name="connsiteY3" fmla="*/ 3488780 h 3626141"/>
              <a:gd name="connsiteX4" fmla="*/ 1907188 w 4719472"/>
              <a:gd name="connsiteY4" fmla="*/ 3570638 h 3626141"/>
              <a:gd name="connsiteX5" fmla="*/ 488330 w 4719472"/>
              <a:gd name="connsiteY5" fmla="*/ 3198700 h 3626141"/>
              <a:gd name="connsiteX6" fmla="*/ 13515 w 4719472"/>
              <a:gd name="connsiteY6" fmla="*/ 1440955 h 3626141"/>
              <a:gd name="connsiteX7" fmla="*/ 91543 w 4719472"/>
              <a:gd name="connsiteY7" fmla="*/ 0 h 3626141"/>
              <a:gd name="connsiteX0" fmla="*/ 86824 w 4714753"/>
              <a:gd name="connsiteY0" fmla="*/ 0 h 3626141"/>
              <a:gd name="connsiteX1" fmla="*/ 4714753 w 4714753"/>
              <a:gd name="connsiteY1" fmla="*/ 280569 h 3626141"/>
              <a:gd name="connsiteX2" fmla="*/ 4161158 w 4714753"/>
              <a:gd name="connsiteY2" fmla="*/ 2562091 h 3626141"/>
              <a:gd name="connsiteX3" fmla="*/ 3170126 w 4714753"/>
              <a:gd name="connsiteY3" fmla="*/ 3488780 h 3626141"/>
              <a:gd name="connsiteX4" fmla="*/ 1902469 w 4714753"/>
              <a:gd name="connsiteY4" fmla="*/ 3570638 h 3626141"/>
              <a:gd name="connsiteX5" fmla="*/ 483611 w 4714753"/>
              <a:gd name="connsiteY5" fmla="*/ 3198700 h 3626141"/>
              <a:gd name="connsiteX6" fmla="*/ 8796 w 4714753"/>
              <a:gd name="connsiteY6" fmla="*/ 1440955 h 3626141"/>
              <a:gd name="connsiteX7" fmla="*/ 86824 w 4714753"/>
              <a:gd name="connsiteY7" fmla="*/ 0 h 3626141"/>
              <a:gd name="connsiteX0" fmla="*/ 78028 w 4705957"/>
              <a:gd name="connsiteY0" fmla="*/ 0 h 3626141"/>
              <a:gd name="connsiteX1" fmla="*/ 4705957 w 4705957"/>
              <a:gd name="connsiteY1" fmla="*/ 280569 h 3626141"/>
              <a:gd name="connsiteX2" fmla="*/ 4152362 w 4705957"/>
              <a:gd name="connsiteY2" fmla="*/ 2562091 h 3626141"/>
              <a:gd name="connsiteX3" fmla="*/ 3161330 w 4705957"/>
              <a:gd name="connsiteY3" fmla="*/ 3488780 h 3626141"/>
              <a:gd name="connsiteX4" fmla="*/ 1893673 w 4705957"/>
              <a:gd name="connsiteY4" fmla="*/ 3570638 h 3626141"/>
              <a:gd name="connsiteX5" fmla="*/ 474815 w 4705957"/>
              <a:gd name="connsiteY5" fmla="*/ 3198700 h 3626141"/>
              <a:gd name="connsiteX6" fmla="*/ 0 w 4705957"/>
              <a:gd name="connsiteY6" fmla="*/ 1440955 h 3626141"/>
              <a:gd name="connsiteX7" fmla="*/ 78028 w 4705957"/>
              <a:gd name="connsiteY7" fmla="*/ 0 h 3626141"/>
              <a:gd name="connsiteX0" fmla="*/ 78028 w 4705957"/>
              <a:gd name="connsiteY0" fmla="*/ 0 h 3626141"/>
              <a:gd name="connsiteX1" fmla="*/ 4705957 w 4705957"/>
              <a:gd name="connsiteY1" fmla="*/ 280569 h 3626141"/>
              <a:gd name="connsiteX2" fmla="*/ 4152362 w 4705957"/>
              <a:gd name="connsiteY2" fmla="*/ 2562091 h 3626141"/>
              <a:gd name="connsiteX3" fmla="*/ 3161330 w 4705957"/>
              <a:gd name="connsiteY3" fmla="*/ 3488780 h 3626141"/>
              <a:gd name="connsiteX4" fmla="*/ 1893673 w 4705957"/>
              <a:gd name="connsiteY4" fmla="*/ 3570638 h 3626141"/>
              <a:gd name="connsiteX5" fmla="*/ 474815 w 4705957"/>
              <a:gd name="connsiteY5" fmla="*/ 3198700 h 3626141"/>
              <a:gd name="connsiteX6" fmla="*/ 0 w 4705957"/>
              <a:gd name="connsiteY6" fmla="*/ 1440955 h 3626141"/>
              <a:gd name="connsiteX7" fmla="*/ 78028 w 4705957"/>
              <a:gd name="connsiteY7" fmla="*/ 0 h 3626141"/>
              <a:gd name="connsiteX0" fmla="*/ 78028 w 4705957"/>
              <a:gd name="connsiteY0" fmla="*/ 0 h 3626141"/>
              <a:gd name="connsiteX1" fmla="*/ 4705957 w 4705957"/>
              <a:gd name="connsiteY1" fmla="*/ 280569 h 3626141"/>
              <a:gd name="connsiteX2" fmla="*/ 4152362 w 4705957"/>
              <a:gd name="connsiteY2" fmla="*/ 2562091 h 3626141"/>
              <a:gd name="connsiteX3" fmla="*/ 3161330 w 4705957"/>
              <a:gd name="connsiteY3" fmla="*/ 3488780 h 3626141"/>
              <a:gd name="connsiteX4" fmla="*/ 1893673 w 4705957"/>
              <a:gd name="connsiteY4" fmla="*/ 3570638 h 3626141"/>
              <a:gd name="connsiteX5" fmla="*/ 474815 w 4705957"/>
              <a:gd name="connsiteY5" fmla="*/ 3198700 h 3626141"/>
              <a:gd name="connsiteX6" fmla="*/ 0 w 4705957"/>
              <a:gd name="connsiteY6" fmla="*/ 1440955 h 3626141"/>
              <a:gd name="connsiteX7" fmla="*/ 78028 w 4705957"/>
              <a:gd name="connsiteY7" fmla="*/ 0 h 3626141"/>
              <a:gd name="connsiteX0" fmla="*/ 78028 w 4705957"/>
              <a:gd name="connsiteY0" fmla="*/ 0 h 3626141"/>
              <a:gd name="connsiteX1" fmla="*/ 4705957 w 4705957"/>
              <a:gd name="connsiteY1" fmla="*/ 280569 h 3626141"/>
              <a:gd name="connsiteX2" fmla="*/ 4152362 w 4705957"/>
              <a:gd name="connsiteY2" fmla="*/ 2562091 h 3626141"/>
              <a:gd name="connsiteX3" fmla="*/ 3161330 w 4705957"/>
              <a:gd name="connsiteY3" fmla="*/ 3488780 h 3626141"/>
              <a:gd name="connsiteX4" fmla="*/ 1893673 w 4705957"/>
              <a:gd name="connsiteY4" fmla="*/ 3570638 h 3626141"/>
              <a:gd name="connsiteX5" fmla="*/ 474815 w 4705957"/>
              <a:gd name="connsiteY5" fmla="*/ 3198700 h 3626141"/>
              <a:gd name="connsiteX6" fmla="*/ 0 w 4705957"/>
              <a:gd name="connsiteY6" fmla="*/ 1440955 h 3626141"/>
              <a:gd name="connsiteX7" fmla="*/ 78028 w 4705957"/>
              <a:gd name="connsiteY7" fmla="*/ 0 h 3626141"/>
              <a:gd name="connsiteX0" fmla="*/ 78028 w 4705957"/>
              <a:gd name="connsiteY0" fmla="*/ 662 h 3626803"/>
              <a:gd name="connsiteX1" fmla="*/ 4705957 w 4705957"/>
              <a:gd name="connsiteY1" fmla="*/ 281231 h 3626803"/>
              <a:gd name="connsiteX2" fmla="*/ 4152362 w 4705957"/>
              <a:gd name="connsiteY2" fmla="*/ 2562753 h 3626803"/>
              <a:gd name="connsiteX3" fmla="*/ 3161330 w 4705957"/>
              <a:gd name="connsiteY3" fmla="*/ 3489442 h 3626803"/>
              <a:gd name="connsiteX4" fmla="*/ 1893673 w 4705957"/>
              <a:gd name="connsiteY4" fmla="*/ 3571300 h 3626803"/>
              <a:gd name="connsiteX5" fmla="*/ 474815 w 4705957"/>
              <a:gd name="connsiteY5" fmla="*/ 3199362 h 3626803"/>
              <a:gd name="connsiteX6" fmla="*/ 0 w 4705957"/>
              <a:gd name="connsiteY6" fmla="*/ 1441617 h 3626803"/>
              <a:gd name="connsiteX7" fmla="*/ 78028 w 4705957"/>
              <a:gd name="connsiteY7" fmla="*/ 662 h 3626803"/>
              <a:gd name="connsiteX0" fmla="*/ 55573 w 4705957"/>
              <a:gd name="connsiteY0" fmla="*/ 668 h 3625981"/>
              <a:gd name="connsiteX1" fmla="*/ 4705957 w 4705957"/>
              <a:gd name="connsiteY1" fmla="*/ 280409 h 3625981"/>
              <a:gd name="connsiteX2" fmla="*/ 4152362 w 4705957"/>
              <a:gd name="connsiteY2" fmla="*/ 2561931 h 3625981"/>
              <a:gd name="connsiteX3" fmla="*/ 3161330 w 4705957"/>
              <a:gd name="connsiteY3" fmla="*/ 3488620 h 3625981"/>
              <a:gd name="connsiteX4" fmla="*/ 1893673 w 4705957"/>
              <a:gd name="connsiteY4" fmla="*/ 3570478 h 3625981"/>
              <a:gd name="connsiteX5" fmla="*/ 474815 w 4705957"/>
              <a:gd name="connsiteY5" fmla="*/ 3198540 h 3625981"/>
              <a:gd name="connsiteX6" fmla="*/ 0 w 4705957"/>
              <a:gd name="connsiteY6" fmla="*/ 1440795 h 3625981"/>
              <a:gd name="connsiteX7" fmla="*/ 55573 w 4705957"/>
              <a:gd name="connsiteY7" fmla="*/ 668 h 3625981"/>
              <a:gd name="connsiteX0" fmla="*/ 55573 w 4705957"/>
              <a:gd name="connsiteY0" fmla="*/ 666 h 3625979"/>
              <a:gd name="connsiteX1" fmla="*/ 4705957 w 4705957"/>
              <a:gd name="connsiteY1" fmla="*/ 280407 h 3625979"/>
              <a:gd name="connsiteX2" fmla="*/ 4152362 w 4705957"/>
              <a:gd name="connsiteY2" fmla="*/ 2561929 h 3625979"/>
              <a:gd name="connsiteX3" fmla="*/ 3161330 w 4705957"/>
              <a:gd name="connsiteY3" fmla="*/ 3488618 h 3625979"/>
              <a:gd name="connsiteX4" fmla="*/ 1893673 w 4705957"/>
              <a:gd name="connsiteY4" fmla="*/ 3570476 h 3625979"/>
              <a:gd name="connsiteX5" fmla="*/ 474815 w 4705957"/>
              <a:gd name="connsiteY5" fmla="*/ 3198538 h 3625979"/>
              <a:gd name="connsiteX6" fmla="*/ 0 w 4705957"/>
              <a:gd name="connsiteY6" fmla="*/ 1440793 h 3625979"/>
              <a:gd name="connsiteX7" fmla="*/ 55573 w 4705957"/>
              <a:gd name="connsiteY7" fmla="*/ 666 h 362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5957" h="3625979">
                <a:moveTo>
                  <a:pt x="55573" y="666"/>
                </a:moveTo>
                <a:cubicBezTo>
                  <a:pt x="297573" y="-12043"/>
                  <a:pt x="3397265" y="159662"/>
                  <a:pt x="4705957" y="280407"/>
                </a:cubicBezTo>
                <a:cubicBezTo>
                  <a:pt x="4551076" y="1109015"/>
                  <a:pt x="4347668" y="2061574"/>
                  <a:pt x="4152362" y="2561929"/>
                </a:cubicBezTo>
                <a:cubicBezTo>
                  <a:pt x="3861286" y="3099087"/>
                  <a:pt x="3521198" y="3279823"/>
                  <a:pt x="3161330" y="3488618"/>
                </a:cubicBezTo>
                <a:cubicBezTo>
                  <a:pt x="2801462" y="3697413"/>
                  <a:pt x="2341425" y="3618823"/>
                  <a:pt x="1893673" y="3570476"/>
                </a:cubicBezTo>
                <a:cubicBezTo>
                  <a:pt x="1445921" y="3522129"/>
                  <a:pt x="713451" y="3269843"/>
                  <a:pt x="474815" y="3198538"/>
                </a:cubicBezTo>
                <a:cubicBezTo>
                  <a:pt x="41150" y="2458902"/>
                  <a:pt x="37182" y="1927332"/>
                  <a:pt x="0" y="1440793"/>
                </a:cubicBezTo>
                <a:cubicBezTo>
                  <a:pt x="20825" y="886399"/>
                  <a:pt x="4940" y="8837"/>
                  <a:pt x="55573" y="666"/>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2">
            <a:extLst>
              <a:ext uri="{FF2B5EF4-FFF2-40B4-BE49-F238E27FC236}">
                <a16:creationId xmlns:a16="http://schemas.microsoft.com/office/drawing/2014/main" id="{9F4BFFA1-967A-A45A-A691-64C3E3574330}"/>
              </a:ext>
            </a:extLst>
          </p:cNvPr>
          <p:cNvSpPr/>
          <p:nvPr/>
        </p:nvSpPr>
        <p:spPr>
          <a:xfrm rot="6805257">
            <a:off x="5405552" y="4933006"/>
            <a:ext cx="2491987" cy="2489774"/>
          </a:xfrm>
          <a:custGeom>
            <a:avLst/>
            <a:gdLst>
              <a:gd name="connsiteX0" fmla="*/ 0 w 1452562"/>
              <a:gd name="connsiteY0" fmla="*/ 1151164 h 1151164"/>
              <a:gd name="connsiteX1" fmla="*/ 726281 w 1452562"/>
              <a:gd name="connsiteY1" fmla="*/ 0 h 1151164"/>
              <a:gd name="connsiteX2" fmla="*/ 1452562 w 1452562"/>
              <a:gd name="connsiteY2" fmla="*/ 1151164 h 1151164"/>
              <a:gd name="connsiteX3" fmla="*/ 0 w 1452562"/>
              <a:gd name="connsiteY3" fmla="*/ 1151164 h 1151164"/>
              <a:gd name="connsiteX0" fmla="*/ 0 w 1385281"/>
              <a:gd name="connsiteY0" fmla="*/ 1151164 h 1165456"/>
              <a:gd name="connsiteX1" fmla="*/ 726281 w 1385281"/>
              <a:gd name="connsiteY1" fmla="*/ 0 h 1165456"/>
              <a:gd name="connsiteX2" fmla="*/ 1385281 w 1385281"/>
              <a:gd name="connsiteY2" fmla="*/ 1165456 h 1165456"/>
              <a:gd name="connsiteX3" fmla="*/ 0 w 1385281"/>
              <a:gd name="connsiteY3" fmla="*/ 1151164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15084 w 1289089"/>
              <a:gd name="connsiteY0" fmla="*/ 1159324 h 1287321"/>
              <a:gd name="connsiteX1" fmla="*/ 573167 w 1289089"/>
              <a:gd name="connsiteY1" fmla="*/ 152458 h 1287321"/>
              <a:gd name="connsiteX2" fmla="*/ 630089 w 1289089"/>
              <a:gd name="connsiteY2" fmla="*/ 121865 h 1287321"/>
              <a:gd name="connsiteX3" fmla="*/ 1289089 w 1289089"/>
              <a:gd name="connsiteY3" fmla="*/ 1287321 h 1287321"/>
              <a:gd name="connsiteX4" fmla="*/ 15084 w 1289089"/>
              <a:gd name="connsiteY4" fmla="*/ 1159324 h 1287321"/>
              <a:gd name="connsiteX0" fmla="*/ 15084 w 1289089"/>
              <a:gd name="connsiteY0" fmla="*/ 1092203 h 1220200"/>
              <a:gd name="connsiteX1" fmla="*/ 573167 w 1289089"/>
              <a:gd name="connsiteY1" fmla="*/ 85337 h 1220200"/>
              <a:gd name="connsiteX2" fmla="*/ 682867 w 1289089"/>
              <a:gd name="connsiteY2" fmla="*/ 214810 h 1220200"/>
              <a:gd name="connsiteX3" fmla="*/ 1289089 w 1289089"/>
              <a:gd name="connsiteY3" fmla="*/ 1220200 h 1220200"/>
              <a:gd name="connsiteX4" fmla="*/ 15084 w 1289089"/>
              <a:gd name="connsiteY4" fmla="*/ 1092203 h 1220200"/>
              <a:gd name="connsiteX0" fmla="*/ 15284 w 1289289"/>
              <a:gd name="connsiteY0" fmla="*/ 1019701 h 1147698"/>
              <a:gd name="connsiteX1" fmla="*/ 564801 w 1289289"/>
              <a:gd name="connsiteY1" fmla="*/ 129029 h 1147698"/>
              <a:gd name="connsiteX2" fmla="*/ 683067 w 1289289"/>
              <a:gd name="connsiteY2" fmla="*/ 142308 h 1147698"/>
              <a:gd name="connsiteX3" fmla="*/ 1289289 w 1289289"/>
              <a:gd name="connsiteY3" fmla="*/ 1147698 h 1147698"/>
              <a:gd name="connsiteX4" fmla="*/ 15284 w 1289289"/>
              <a:gd name="connsiteY4" fmla="*/ 1019701 h 1147698"/>
              <a:gd name="connsiteX0" fmla="*/ 15284 w 1289289"/>
              <a:gd name="connsiteY0" fmla="*/ 983373 h 1111370"/>
              <a:gd name="connsiteX1" fmla="*/ 564801 w 1289289"/>
              <a:gd name="connsiteY1" fmla="*/ 92701 h 1111370"/>
              <a:gd name="connsiteX2" fmla="*/ 683067 w 1289289"/>
              <a:gd name="connsiteY2" fmla="*/ 105980 h 1111370"/>
              <a:gd name="connsiteX3" fmla="*/ 1289289 w 1289289"/>
              <a:gd name="connsiteY3" fmla="*/ 1111370 h 1111370"/>
              <a:gd name="connsiteX4" fmla="*/ 15284 w 1289289"/>
              <a:gd name="connsiteY4" fmla="*/ 983373 h 1111370"/>
              <a:gd name="connsiteX0" fmla="*/ 16242 w 1290247"/>
              <a:gd name="connsiteY0" fmla="*/ 983373 h 1111370"/>
              <a:gd name="connsiteX1" fmla="*/ 565759 w 1290247"/>
              <a:gd name="connsiteY1" fmla="*/ 92701 h 1111370"/>
              <a:gd name="connsiteX2" fmla="*/ 684025 w 1290247"/>
              <a:gd name="connsiteY2" fmla="*/ 105980 h 1111370"/>
              <a:gd name="connsiteX3" fmla="*/ 1290247 w 1290247"/>
              <a:gd name="connsiteY3" fmla="*/ 1111370 h 1111370"/>
              <a:gd name="connsiteX4" fmla="*/ 16242 w 1290247"/>
              <a:gd name="connsiteY4" fmla="*/ 983373 h 1111370"/>
              <a:gd name="connsiteX0" fmla="*/ 0 w 1274005"/>
              <a:gd name="connsiteY0" fmla="*/ 983373 h 1111370"/>
              <a:gd name="connsiteX1" fmla="*/ 549517 w 1274005"/>
              <a:gd name="connsiteY1" fmla="*/ 92701 h 1111370"/>
              <a:gd name="connsiteX2" fmla="*/ 667783 w 1274005"/>
              <a:gd name="connsiteY2" fmla="*/ 105980 h 1111370"/>
              <a:gd name="connsiteX3" fmla="*/ 1274005 w 1274005"/>
              <a:gd name="connsiteY3" fmla="*/ 1111370 h 1111370"/>
              <a:gd name="connsiteX4" fmla="*/ 0 w 1274005"/>
              <a:gd name="connsiteY4" fmla="*/ 983373 h 1111370"/>
              <a:gd name="connsiteX0" fmla="*/ 0 w 1274005"/>
              <a:gd name="connsiteY0" fmla="*/ 972764 h 1100761"/>
              <a:gd name="connsiteX1" fmla="*/ 524276 w 1274005"/>
              <a:gd name="connsiteY1" fmla="*/ 112898 h 1100761"/>
              <a:gd name="connsiteX2" fmla="*/ 667783 w 1274005"/>
              <a:gd name="connsiteY2" fmla="*/ 95371 h 1100761"/>
              <a:gd name="connsiteX3" fmla="*/ 1274005 w 1274005"/>
              <a:gd name="connsiteY3" fmla="*/ 1100761 h 1100761"/>
              <a:gd name="connsiteX4" fmla="*/ 0 w 1274005"/>
              <a:gd name="connsiteY4" fmla="*/ 972764 h 1100761"/>
              <a:gd name="connsiteX0" fmla="*/ 0 w 1274005"/>
              <a:gd name="connsiteY0" fmla="*/ 971972 h 1099969"/>
              <a:gd name="connsiteX1" fmla="*/ 524276 w 1274005"/>
              <a:gd name="connsiteY1" fmla="*/ 112106 h 1099969"/>
              <a:gd name="connsiteX2" fmla="*/ 667783 w 1274005"/>
              <a:gd name="connsiteY2" fmla="*/ 94579 h 1099969"/>
              <a:gd name="connsiteX3" fmla="*/ 1274005 w 1274005"/>
              <a:gd name="connsiteY3" fmla="*/ 1099969 h 1099969"/>
              <a:gd name="connsiteX4" fmla="*/ 0 w 1274005"/>
              <a:gd name="connsiteY4" fmla="*/ 971972 h 1099969"/>
              <a:gd name="connsiteX0" fmla="*/ 0 w 1274005"/>
              <a:gd name="connsiteY0" fmla="*/ 965402 h 1093399"/>
              <a:gd name="connsiteX1" fmla="*/ 524276 w 1274005"/>
              <a:gd name="connsiteY1" fmla="*/ 105536 h 1093399"/>
              <a:gd name="connsiteX2" fmla="*/ 674791 w 1274005"/>
              <a:gd name="connsiteY2" fmla="*/ 97657 h 1093399"/>
              <a:gd name="connsiteX3" fmla="*/ 1274005 w 1274005"/>
              <a:gd name="connsiteY3" fmla="*/ 1093399 h 1093399"/>
              <a:gd name="connsiteX4" fmla="*/ 0 w 1274005"/>
              <a:gd name="connsiteY4" fmla="*/ 965402 h 1093399"/>
              <a:gd name="connsiteX0" fmla="*/ 0 w 1274005"/>
              <a:gd name="connsiteY0" fmla="*/ 957095 h 1085092"/>
              <a:gd name="connsiteX1" fmla="*/ 524276 w 1274005"/>
              <a:gd name="connsiteY1" fmla="*/ 97229 h 1085092"/>
              <a:gd name="connsiteX2" fmla="*/ 674791 w 1274005"/>
              <a:gd name="connsiteY2" fmla="*/ 89350 h 1085092"/>
              <a:gd name="connsiteX3" fmla="*/ 1274005 w 1274005"/>
              <a:gd name="connsiteY3" fmla="*/ 1085092 h 1085092"/>
              <a:gd name="connsiteX4" fmla="*/ 0 w 1274005"/>
              <a:gd name="connsiteY4" fmla="*/ 957095 h 1085092"/>
              <a:gd name="connsiteX0" fmla="*/ 0 w 1274005"/>
              <a:gd name="connsiteY0" fmla="*/ 957095 h 1085092"/>
              <a:gd name="connsiteX1" fmla="*/ 524276 w 1274005"/>
              <a:gd name="connsiteY1" fmla="*/ 97229 h 1085092"/>
              <a:gd name="connsiteX2" fmla="*/ 674791 w 1274005"/>
              <a:gd name="connsiteY2" fmla="*/ 89350 h 1085092"/>
              <a:gd name="connsiteX3" fmla="*/ 1217518 w 1274005"/>
              <a:gd name="connsiteY3" fmla="*/ 956420 h 1085092"/>
              <a:gd name="connsiteX4" fmla="*/ 1274005 w 1274005"/>
              <a:gd name="connsiteY4" fmla="*/ 1085092 h 1085092"/>
              <a:gd name="connsiteX5" fmla="*/ 0 w 1274005"/>
              <a:gd name="connsiteY5" fmla="*/ 957095 h 1085092"/>
              <a:gd name="connsiteX0" fmla="*/ 0 w 1239372"/>
              <a:gd name="connsiteY0" fmla="*/ 957095 h 1088139"/>
              <a:gd name="connsiteX1" fmla="*/ 524276 w 1239372"/>
              <a:gd name="connsiteY1" fmla="*/ 97229 h 1088139"/>
              <a:gd name="connsiteX2" fmla="*/ 674791 w 1239372"/>
              <a:gd name="connsiteY2" fmla="*/ 89350 h 1088139"/>
              <a:gd name="connsiteX3" fmla="*/ 1217518 w 1239372"/>
              <a:gd name="connsiteY3" fmla="*/ 956420 h 1088139"/>
              <a:gd name="connsiteX4" fmla="*/ 1239372 w 1239372"/>
              <a:gd name="connsiteY4" fmla="*/ 1088139 h 1088139"/>
              <a:gd name="connsiteX5" fmla="*/ 0 w 1239372"/>
              <a:gd name="connsiteY5" fmla="*/ 957095 h 1088139"/>
              <a:gd name="connsiteX0" fmla="*/ 0 w 1255895"/>
              <a:gd name="connsiteY0" fmla="*/ 957095 h 1087474"/>
              <a:gd name="connsiteX1" fmla="*/ 524276 w 1255895"/>
              <a:gd name="connsiteY1" fmla="*/ 97229 h 1087474"/>
              <a:gd name="connsiteX2" fmla="*/ 674791 w 1255895"/>
              <a:gd name="connsiteY2" fmla="*/ 89350 h 1087474"/>
              <a:gd name="connsiteX3" fmla="*/ 1217518 w 1255895"/>
              <a:gd name="connsiteY3" fmla="*/ 956420 h 1087474"/>
              <a:gd name="connsiteX4" fmla="*/ 1255895 w 1255895"/>
              <a:gd name="connsiteY4" fmla="*/ 1087474 h 1087474"/>
              <a:gd name="connsiteX5" fmla="*/ 0 w 1255895"/>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8788"/>
              <a:gd name="connsiteX1" fmla="*/ 524276 w 1262004"/>
              <a:gd name="connsiteY1" fmla="*/ 97229 h 1088788"/>
              <a:gd name="connsiteX2" fmla="*/ 674791 w 1262004"/>
              <a:gd name="connsiteY2" fmla="*/ 89350 h 1088788"/>
              <a:gd name="connsiteX3" fmla="*/ 1217518 w 1262004"/>
              <a:gd name="connsiteY3" fmla="*/ 956420 h 1088788"/>
              <a:gd name="connsiteX4" fmla="*/ 1255895 w 1262004"/>
              <a:gd name="connsiteY4" fmla="*/ 1087474 h 1088788"/>
              <a:gd name="connsiteX5" fmla="*/ 0 w 1262004"/>
              <a:gd name="connsiteY5" fmla="*/ 957095 h 1088788"/>
              <a:gd name="connsiteX0" fmla="*/ 0 w 1213249"/>
              <a:gd name="connsiteY0" fmla="*/ 1236679 h 1243473"/>
              <a:gd name="connsiteX1" fmla="*/ 475521 w 1213249"/>
              <a:gd name="connsiteY1" fmla="*/ 97229 h 1243473"/>
              <a:gd name="connsiteX2" fmla="*/ 626036 w 1213249"/>
              <a:gd name="connsiteY2" fmla="*/ 89350 h 1243473"/>
              <a:gd name="connsiteX3" fmla="*/ 1168763 w 1213249"/>
              <a:gd name="connsiteY3" fmla="*/ 956420 h 1243473"/>
              <a:gd name="connsiteX4" fmla="*/ 1207140 w 1213249"/>
              <a:gd name="connsiteY4" fmla="*/ 1087474 h 1243473"/>
              <a:gd name="connsiteX5" fmla="*/ 0 w 1213249"/>
              <a:gd name="connsiteY5" fmla="*/ 1236679 h 1243473"/>
              <a:gd name="connsiteX0" fmla="*/ 0 w 1213249"/>
              <a:gd name="connsiteY0" fmla="*/ 1236679 h 1243473"/>
              <a:gd name="connsiteX1" fmla="*/ 475521 w 1213249"/>
              <a:gd name="connsiteY1" fmla="*/ 97229 h 1243473"/>
              <a:gd name="connsiteX2" fmla="*/ 626036 w 1213249"/>
              <a:gd name="connsiteY2" fmla="*/ 89350 h 1243473"/>
              <a:gd name="connsiteX3" fmla="*/ 1168763 w 1213249"/>
              <a:gd name="connsiteY3" fmla="*/ 956420 h 1243473"/>
              <a:gd name="connsiteX4" fmla="*/ 1207140 w 1213249"/>
              <a:gd name="connsiteY4" fmla="*/ 1087474 h 1243473"/>
              <a:gd name="connsiteX5" fmla="*/ 0 w 1213249"/>
              <a:gd name="connsiteY5" fmla="*/ 1236679 h 1243473"/>
              <a:gd name="connsiteX0" fmla="*/ 0 w 1118961"/>
              <a:gd name="connsiteY0" fmla="*/ 1124865 h 1139344"/>
              <a:gd name="connsiteX1" fmla="*/ 381233 w 1118961"/>
              <a:gd name="connsiteY1" fmla="*/ 97229 h 1139344"/>
              <a:gd name="connsiteX2" fmla="*/ 531748 w 1118961"/>
              <a:gd name="connsiteY2" fmla="*/ 89350 h 1139344"/>
              <a:gd name="connsiteX3" fmla="*/ 1074475 w 1118961"/>
              <a:gd name="connsiteY3" fmla="*/ 956420 h 1139344"/>
              <a:gd name="connsiteX4" fmla="*/ 1112852 w 1118961"/>
              <a:gd name="connsiteY4" fmla="*/ 1087474 h 1139344"/>
              <a:gd name="connsiteX5" fmla="*/ 0 w 1118961"/>
              <a:gd name="connsiteY5" fmla="*/ 1124865 h 1139344"/>
              <a:gd name="connsiteX0" fmla="*/ 0 w 1118961"/>
              <a:gd name="connsiteY0" fmla="*/ 1124865 h 1139344"/>
              <a:gd name="connsiteX1" fmla="*/ 381233 w 1118961"/>
              <a:gd name="connsiteY1" fmla="*/ 97229 h 1139344"/>
              <a:gd name="connsiteX2" fmla="*/ 531748 w 1118961"/>
              <a:gd name="connsiteY2" fmla="*/ 89350 h 1139344"/>
              <a:gd name="connsiteX3" fmla="*/ 1074475 w 1118961"/>
              <a:gd name="connsiteY3" fmla="*/ 956420 h 1139344"/>
              <a:gd name="connsiteX4" fmla="*/ 1112852 w 1118961"/>
              <a:gd name="connsiteY4" fmla="*/ 1087474 h 1139344"/>
              <a:gd name="connsiteX5" fmla="*/ 0 w 1118961"/>
              <a:gd name="connsiteY5" fmla="*/ 1124865 h 1139344"/>
              <a:gd name="connsiteX0" fmla="*/ 0 w 1141041"/>
              <a:gd name="connsiteY0" fmla="*/ 1092540 h 1113741"/>
              <a:gd name="connsiteX1" fmla="*/ 403313 w 1141041"/>
              <a:gd name="connsiteY1" fmla="*/ 97229 h 1113741"/>
              <a:gd name="connsiteX2" fmla="*/ 553828 w 1141041"/>
              <a:gd name="connsiteY2" fmla="*/ 89350 h 1113741"/>
              <a:gd name="connsiteX3" fmla="*/ 1096555 w 1141041"/>
              <a:gd name="connsiteY3" fmla="*/ 956420 h 1113741"/>
              <a:gd name="connsiteX4" fmla="*/ 1134932 w 1141041"/>
              <a:gd name="connsiteY4" fmla="*/ 1087474 h 1113741"/>
              <a:gd name="connsiteX5" fmla="*/ 0 w 1141041"/>
              <a:gd name="connsiteY5" fmla="*/ 1092540 h 1113741"/>
              <a:gd name="connsiteX0" fmla="*/ 0 w 1141041"/>
              <a:gd name="connsiteY0" fmla="*/ 1148921 h 1170122"/>
              <a:gd name="connsiteX1" fmla="*/ 403313 w 1141041"/>
              <a:gd name="connsiteY1" fmla="*/ 153610 h 1170122"/>
              <a:gd name="connsiteX2" fmla="*/ 553828 w 1141041"/>
              <a:gd name="connsiteY2" fmla="*/ 68870 h 1170122"/>
              <a:gd name="connsiteX3" fmla="*/ 1096555 w 1141041"/>
              <a:gd name="connsiteY3" fmla="*/ 1012801 h 1170122"/>
              <a:gd name="connsiteX4" fmla="*/ 1134932 w 1141041"/>
              <a:gd name="connsiteY4" fmla="*/ 1143855 h 1170122"/>
              <a:gd name="connsiteX5" fmla="*/ 0 w 1141041"/>
              <a:gd name="connsiteY5" fmla="*/ 1148921 h 1170122"/>
              <a:gd name="connsiteX0" fmla="*/ 0 w 1141041"/>
              <a:gd name="connsiteY0" fmla="*/ 1180261 h 1201462"/>
              <a:gd name="connsiteX1" fmla="*/ 447118 w 1141041"/>
              <a:gd name="connsiteY1" fmla="*/ 78808 h 1201462"/>
              <a:gd name="connsiteX2" fmla="*/ 553828 w 1141041"/>
              <a:gd name="connsiteY2" fmla="*/ 100210 h 1201462"/>
              <a:gd name="connsiteX3" fmla="*/ 1096555 w 1141041"/>
              <a:gd name="connsiteY3" fmla="*/ 1044141 h 1201462"/>
              <a:gd name="connsiteX4" fmla="*/ 1134932 w 1141041"/>
              <a:gd name="connsiteY4" fmla="*/ 1175195 h 1201462"/>
              <a:gd name="connsiteX5" fmla="*/ 0 w 1141041"/>
              <a:gd name="connsiteY5" fmla="*/ 1180261 h 1201462"/>
              <a:gd name="connsiteX0" fmla="*/ 0 w 1141041"/>
              <a:gd name="connsiteY0" fmla="*/ 1168083 h 1189284"/>
              <a:gd name="connsiteX1" fmla="*/ 447118 w 1141041"/>
              <a:gd name="connsiteY1" fmla="*/ 66630 h 1189284"/>
              <a:gd name="connsiteX2" fmla="*/ 553828 w 1141041"/>
              <a:gd name="connsiteY2" fmla="*/ 88032 h 1189284"/>
              <a:gd name="connsiteX3" fmla="*/ 1096555 w 1141041"/>
              <a:gd name="connsiteY3" fmla="*/ 1031963 h 1189284"/>
              <a:gd name="connsiteX4" fmla="*/ 1134932 w 1141041"/>
              <a:gd name="connsiteY4" fmla="*/ 1163017 h 1189284"/>
              <a:gd name="connsiteX5" fmla="*/ 0 w 1141041"/>
              <a:gd name="connsiteY5" fmla="*/ 1168083 h 1189284"/>
              <a:gd name="connsiteX0" fmla="*/ 0 w 1141041"/>
              <a:gd name="connsiteY0" fmla="*/ 1153064 h 1174265"/>
              <a:gd name="connsiteX1" fmla="*/ 447118 w 1141041"/>
              <a:gd name="connsiteY1" fmla="*/ 51611 h 1174265"/>
              <a:gd name="connsiteX2" fmla="*/ 553828 w 1141041"/>
              <a:gd name="connsiteY2" fmla="*/ 73013 h 1174265"/>
              <a:gd name="connsiteX3" fmla="*/ 1096555 w 1141041"/>
              <a:gd name="connsiteY3" fmla="*/ 1016944 h 1174265"/>
              <a:gd name="connsiteX4" fmla="*/ 1134932 w 1141041"/>
              <a:gd name="connsiteY4" fmla="*/ 1147998 h 1174265"/>
              <a:gd name="connsiteX5" fmla="*/ 0 w 1141041"/>
              <a:gd name="connsiteY5" fmla="*/ 1153064 h 1174265"/>
              <a:gd name="connsiteX0" fmla="*/ 0 w 1141041"/>
              <a:gd name="connsiteY0" fmla="*/ 1153064 h 1154648"/>
              <a:gd name="connsiteX1" fmla="*/ 447118 w 1141041"/>
              <a:gd name="connsiteY1" fmla="*/ 51611 h 1154648"/>
              <a:gd name="connsiteX2" fmla="*/ 553828 w 1141041"/>
              <a:gd name="connsiteY2" fmla="*/ 73013 h 1154648"/>
              <a:gd name="connsiteX3" fmla="*/ 1096555 w 1141041"/>
              <a:gd name="connsiteY3" fmla="*/ 1016944 h 1154648"/>
              <a:gd name="connsiteX4" fmla="*/ 1134932 w 1141041"/>
              <a:gd name="connsiteY4" fmla="*/ 1147998 h 1154648"/>
              <a:gd name="connsiteX5" fmla="*/ 0 w 1141041"/>
              <a:gd name="connsiteY5" fmla="*/ 1153064 h 1154648"/>
              <a:gd name="connsiteX0" fmla="*/ 0 w 1141041"/>
              <a:gd name="connsiteY0" fmla="*/ 1153064 h 1154648"/>
              <a:gd name="connsiteX1" fmla="*/ 447118 w 1141041"/>
              <a:gd name="connsiteY1" fmla="*/ 51611 h 1154648"/>
              <a:gd name="connsiteX2" fmla="*/ 553828 w 1141041"/>
              <a:gd name="connsiteY2" fmla="*/ 73013 h 1154648"/>
              <a:gd name="connsiteX3" fmla="*/ 1096555 w 1141041"/>
              <a:gd name="connsiteY3" fmla="*/ 1016944 h 1154648"/>
              <a:gd name="connsiteX4" fmla="*/ 1134932 w 1141041"/>
              <a:gd name="connsiteY4" fmla="*/ 1147998 h 1154648"/>
              <a:gd name="connsiteX5" fmla="*/ 0 w 1141041"/>
              <a:gd name="connsiteY5" fmla="*/ 1153064 h 1154648"/>
              <a:gd name="connsiteX0" fmla="*/ 0 w 1168418"/>
              <a:gd name="connsiteY0" fmla="*/ 1149404 h 1153680"/>
              <a:gd name="connsiteX1" fmla="*/ 474495 w 1168418"/>
              <a:gd name="connsiteY1" fmla="*/ 51611 h 1153680"/>
              <a:gd name="connsiteX2" fmla="*/ 581205 w 1168418"/>
              <a:gd name="connsiteY2" fmla="*/ 73013 h 1153680"/>
              <a:gd name="connsiteX3" fmla="*/ 1123932 w 1168418"/>
              <a:gd name="connsiteY3" fmla="*/ 1016944 h 1153680"/>
              <a:gd name="connsiteX4" fmla="*/ 1162309 w 1168418"/>
              <a:gd name="connsiteY4" fmla="*/ 1147998 h 1153680"/>
              <a:gd name="connsiteX5" fmla="*/ 0 w 1168418"/>
              <a:gd name="connsiteY5" fmla="*/ 1149404 h 1153680"/>
              <a:gd name="connsiteX0" fmla="*/ 0 w 1176356"/>
              <a:gd name="connsiteY0" fmla="*/ 1149404 h 1150420"/>
              <a:gd name="connsiteX1" fmla="*/ 474495 w 1176356"/>
              <a:gd name="connsiteY1" fmla="*/ 51611 h 1150420"/>
              <a:gd name="connsiteX2" fmla="*/ 581205 w 1176356"/>
              <a:gd name="connsiteY2" fmla="*/ 73013 h 1150420"/>
              <a:gd name="connsiteX3" fmla="*/ 1123932 w 1176356"/>
              <a:gd name="connsiteY3" fmla="*/ 1016944 h 1150420"/>
              <a:gd name="connsiteX4" fmla="*/ 1170951 w 1176356"/>
              <a:gd name="connsiteY4" fmla="*/ 1143496 h 1150420"/>
              <a:gd name="connsiteX5" fmla="*/ 0 w 1176356"/>
              <a:gd name="connsiteY5" fmla="*/ 1149404 h 1150420"/>
              <a:gd name="connsiteX0" fmla="*/ 0 w 1179217"/>
              <a:gd name="connsiteY0" fmla="*/ 1149404 h 1150420"/>
              <a:gd name="connsiteX1" fmla="*/ 474495 w 1179217"/>
              <a:gd name="connsiteY1" fmla="*/ 51611 h 1150420"/>
              <a:gd name="connsiteX2" fmla="*/ 581205 w 1179217"/>
              <a:gd name="connsiteY2" fmla="*/ 73013 h 1150420"/>
              <a:gd name="connsiteX3" fmla="*/ 1123932 w 1179217"/>
              <a:gd name="connsiteY3" fmla="*/ 1016944 h 1150420"/>
              <a:gd name="connsiteX4" fmla="*/ 1170951 w 1179217"/>
              <a:gd name="connsiteY4" fmla="*/ 1143496 h 1150420"/>
              <a:gd name="connsiteX5" fmla="*/ 0 w 1179217"/>
              <a:gd name="connsiteY5" fmla="*/ 1149404 h 1150420"/>
              <a:gd name="connsiteX0" fmla="*/ 0 w 1179217"/>
              <a:gd name="connsiteY0" fmla="*/ 1149404 h 1150420"/>
              <a:gd name="connsiteX1" fmla="*/ 474495 w 1179217"/>
              <a:gd name="connsiteY1" fmla="*/ 51611 h 1150420"/>
              <a:gd name="connsiteX2" fmla="*/ 581205 w 1179217"/>
              <a:gd name="connsiteY2" fmla="*/ 73013 h 1150420"/>
              <a:gd name="connsiteX3" fmla="*/ 1123932 w 1179217"/>
              <a:gd name="connsiteY3" fmla="*/ 1016944 h 1150420"/>
              <a:gd name="connsiteX4" fmla="*/ 1170951 w 1179217"/>
              <a:gd name="connsiteY4" fmla="*/ 1143496 h 1150420"/>
              <a:gd name="connsiteX5" fmla="*/ 0 w 1179217"/>
              <a:gd name="connsiteY5" fmla="*/ 1149404 h 1150420"/>
              <a:gd name="connsiteX0" fmla="*/ 0 w 1179217"/>
              <a:gd name="connsiteY0" fmla="*/ 1170456 h 1171472"/>
              <a:gd name="connsiteX1" fmla="*/ 474495 w 1179217"/>
              <a:gd name="connsiteY1" fmla="*/ 72663 h 1171472"/>
              <a:gd name="connsiteX2" fmla="*/ 565172 w 1179217"/>
              <a:gd name="connsiteY2" fmla="*/ 63114 h 1171472"/>
              <a:gd name="connsiteX3" fmla="*/ 1123932 w 1179217"/>
              <a:gd name="connsiteY3" fmla="*/ 1037996 h 1171472"/>
              <a:gd name="connsiteX4" fmla="*/ 1170951 w 1179217"/>
              <a:gd name="connsiteY4" fmla="*/ 1164548 h 1171472"/>
              <a:gd name="connsiteX5" fmla="*/ 0 w 1179217"/>
              <a:gd name="connsiteY5" fmla="*/ 1170456 h 1171472"/>
              <a:gd name="connsiteX0" fmla="*/ 0 w 1179217"/>
              <a:gd name="connsiteY0" fmla="*/ 1174575 h 1175591"/>
              <a:gd name="connsiteX1" fmla="*/ 474495 w 1179217"/>
              <a:gd name="connsiteY1" fmla="*/ 76782 h 1175591"/>
              <a:gd name="connsiteX2" fmla="*/ 565172 w 1179217"/>
              <a:gd name="connsiteY2" fmla="*/ 67233 h 1175591"/>
              <a:gd name="connsiteX3" fmla="*/ 1123932 w 1179217"/>
              <a:gd name="connsiteY3" fmla="*/ 1042115 h 1175591"/>
              <a:gd name="connsiteX4" fmla="*/ 1170951 w 1179217"/>
              <a:gd name="connsiteY4" fmla="*/ 1168667 h 1175591"/>
              <a:gd name="connsiteX5" fmla="*/ 0 w 1179217"/>
              <a:gd name="connsiteY5" fmla="*/ 1174575 h 1175591"/>
              <a:gd name="connsiteX0" fmla="*/ 0 w 1179217"/>
              <a:gd name="connsiteY0" fmla="*/ 1152940 h 1153956"/>
              <a:gd name="connsiteX1" fmla="*/ 474495 w 1179217"/>
              <a:gd name="connsiteY1" fmla="*/ 55147 h 1153956"/>
              <a:gd name="connsiteX2" fmla="*/ 565172 w 1179217"/>
              <a:gd name="connsiteY2" fmla="*/ 45598 h 1153956"/>
              <a:gd name="connsiteX3" fmla="*/ 1123932 w 1179217"/>
              <a:gd name="connsiteY3" fmla="*/ 1020480 h 1153956"/>
              <a:gd name="connsiteX4" fmla="*/ 1170951 w 1179217"/>
              <a:gd name="connsiteY4" fmla="*/ 1147032 h 1153956"/>
              <a:gd name="connsiteX5" fmla="*/ 0 w 1179217"/>
              <a:gd name="connsiteY5" fmla="*/ 1152940 h 1153956"/>
              <a:gd name="connsiteX0" fmla="*/ 0 w 1179217"/>
              <a:gd name="connsiteY0" fmla="*/ 1152940 h 1153956"/>
              <a:gd name="connsiteX1" fmla="*/ 474495 w 1179217"/>
              <a:gd name="connsiteY1" fmla="*/ 55147 h 1153956"/>
              <a:gd name="connsiteX2" fmla="*/ 565172 w 1179217"/>
              <a:gd name="connsiteY2" fmla="*/ 45598 h 1153956"/>
              <a:gd name="connsiteX3" fmla="*/ 1123932 w 1179217"/>
              <a:gd name="connsiteY3" fmla="*/ 1020480 h 1153956"/>
              <a:gd name="connsiteX4" fmla="*/ 1170951 w 1179217"/>
              <a:gd name="connsiteY4" fmla="*/ 1147032 h 1153956"/>
              <a:gd name="connsiteX5" fmla="*/ 0 w 1179217"/>
              <a:gd name="connsiteY5" fmla="*/ 1152940 h 1153956"/>
              <a:gd name="connsiteX0" fmla="*/ 5 w 1179222"/>
              <a:gd name="connsiteY0" fmla="*/ 1152940 h 1161152"/>
              <a:gd name="connsiteX1" fmla="*/ 474500 w 1179222"/>
              <a:gd name="connsiteY1" fmla="*/ 55147 h 1161152"/>
              <a:gd name="connsiteX2" fmla="*/ 565177 w 1179222"/>
              <a:gd name="connsiteY2" fmla="*/ 45598 h 1161152"/>
              <a:gd name="connsiteX3" fmla="*/ 1123937 w 1179222"/>
              <a:gd name="connsiteY3" fmla="*/ 1020480 h 1161152"/>
              <a:gd name="connsiteX4" fmla="*/ 1170956 w 1179222"/>
              <a:gd name="connsiteY4" fmla="*/ 1147032 h 1161152"/>
              <a:gd name="connsiteX5" fmla="*/ 5 w 1179222"/>
              <a:gd name="connsiteY5" fmla="*/ 1152940 h 1161152"/>
              <a:gd name="connsiteX0" fmla="*/ 5 w 1179222"/>
              <a:gd name="connsiteY0" fmla="*/ 1197173 h 1205385"/>
              <a:gd name="connsiteX1" fmla="*/ 474500 w 1179222"/>
              <a:gd name="connsiteY1" fmla="*/ 99380 h 1205385"/>
              <a:gd name="connsiteX2" fmla="*/ 512345 w 1179222"/>
              <a:gd name="connsiteY2" fmla="*/ 51193 h 1205385"/>
              <a:gd name="connsiteX3" fmla="*/ 565177 w 1179222"/>
              <a:gd name="connsiteY3" fmla="*/ 89831 h 1205385"/>
              <a:gd name="connsiteX4" fmla="*/ 1123937 w 1179222"/>
              <a:gd name="connsiteY4" fmla="*/ 1064713 h 1205385"/>
              <a:gd name="connsiteX5" fmla="*/ 1170956 w 1179222"/>
              <a:gd name="connsiteY5" fmla="*/ 1191265 h 1205385"/>
              <a:gd name="connsiteX6" fmla="*/ 5 w 1179222"/>
              <a:gd name="connsiteY6" fmla="*/ 1197173 h 1205385"/>
              <a:gd name="connsiteX0" fmla="*/ 5 w 1179222"/>
              <a:gd name="connsiteY0" fmla="*/ 1197173 h 1205385"/>
              <a:gd name="connsiteX1" fmla="*/ 474500 w 1179222"/>
              <a:gd name="connsiteY1" fmla="*/ 99380 h 1205385"/>
              <a:gd name="connsiteX2" fmla="*/ 512345 w 1179222"/>
              <a:gd name="connsiteY2" fmla="*/ 51193 h 1205385"/>
              <a:gd name="connsiteX3" fmla="*/ 565177 w 1179222"/>
              <a:gd name="connsiteY3" fmla="*/ 89831 h 1205385"/>
              <a:gd name="connsiteX4" fmla="*/ 1123937 w 1179222"/>
              <a:gd name="connsiteY4" fmla="*/ 1064713 h 1205385"/>
              <a:gd name="connsiteX5" fmla="*/ 1170956 w 1179222"/>
              <a:gd name="connsiteY5" fmla="*/ 1191265 h 1205385"/>
              <a:gd name="connsiteX6" fmla="*/ 5 w 1179222"/>
              <a:gd name="connsiteY6" fmla="*/ 1197173 h 1205385"/>
              <a:gd name="connsiteX0" fmla="*/ 5 w 1179222"/>
              <a:gd name="connsiteY0" fmla="*/ 1146061 h 1154273"/>
              <a:gd name="connsiteX1" fmla="*/ 474500 w 1179222"/>
              <a:gd name="connsiteY1" fmla="*/ 48268 h 1154273"/>
              <a:gd name="connsiteX2" fmla="*/ 512345 w 1179222"/>
              <a:gd name="connsiteY2" fmla="*/ 81 h 1154273"/>
              <a:gd name="connsiteX3" fmla="*/ 565177 w 1179222"/>
              <a:gd name="connsiteY3" fmla="*/ 38719 h 1154273"/>
              <a:gd name="connsiteX4" fmla="*/ 1123937 w 1179222"/>
              <a:gd name="connsiteY4" fmla="*/ 1013601 h 1154273"/>
              <a:gd name="connsiteX5" fmla="*/ 1170956 w 1179222"/>
              <a:gd name="connsiteY5" fmla="*/ 1140153 h 1154273"/>
              <a:gd name="connsiteX6" fmla="*/ 5 w 1179222"/>
              <a:gd name="connsiteY6" fmla="*/ 1146061 h 1154273"/>
              <a:gd name="connsiteX0" fmla="*/ 5 w 1179222"/>
              <a:gd name="connsiteY0" fmla="*/ 1202985 h 1211197"/>
              <a:gd name="connsiteX1" fmla="*/ 474500 w 1179222"/>
              <a:gd name="connsiteY1" fmla="*/ 105192 h 1211197"/>
              <a:gd name="connsiteX2" fmla="*/ 512147 w 1179222"/>
              <a:gd name="connsiteY2" fmla="*/ 37561 h 1211197"/>
              <a:gd name="connsiteX3" fmla="*/ 565177 w 1179222"/>
              <a:gd name="connsiteY3" fmla="*/ 95643 h 1211197"/>
              <a:gd name="connsiteX4" fmla="*/ 1123937 w 1179222"/>
              <a:gd name="connsiteY4" fmla="*/ 1070525 h 1211197"/>
              <a:gd name="connsiteX5" fmla="*/ 1170956 w 1179222"/>
              <a:gd name="connsiteY5" fmla="*/ 1197077 h 1211197"/>
              <a:gd name="connsiteX6" fmla="*/ 5 w 1179222"/>
              <a:gd name="connsiteY6" fmla="*/ 1202985 h 1211197"/>
              <a:gd name="connsiteX0" fmla="*/ 5 w 1179222"/>
              <a:gd name="connsiteY0" fmla="*/ 1165967 h 1174179"/>
              <a:gd name="connsiteX1" fmla="*/ 474500 w 1179222"/>
              <a:gd name="connsiteY1" fmla="*/ 68174 h 1174179"/>
              <a:gd name="connsiteX2" fmla="*/ 512147 w 1179222"/>
              <a:gd name="connsiteY2" fmla="*/ 543 h 1174179"/>
              <a:gd name="connsiteX3" fmla="*/ 565177 w 1179222"/>
              <a:gd name="connsiteY3" fmla="*/ 58625 h 1174179"/>
              <a:gd name="connsiteX4" fmla="*/ 1123937 w 1179222"/>
              <a:gd name="connsiteY4" fmla="*/ 1033507 h 1174179"/>
              <a:gd name="connsiteX5" fmla="*/ 1170956 w 1179222"/>
              <a:gd name="connsiteY5" fmla="*/ 1160059 h 1174179"/>
              <a:gd name="connsiteX6" fmla="*/ 5 w 1179222"/>
              <a:gd name="connsiteY6" fmla="*/ 1165967 h 1174179"/>
              <a:gd name="connsiteX0" fmla="*/ 5 w 1179222"/>
              <a:gd name="connsiteY0" fmla="*/ 1165967 h 1174179"/>
              <a:gd name="connsiteX1" fmla="*/ 474500 w 1179222"/>
              <a:gd name="connsiteY1" fmla="*/ 68174 h 1174179"/>
              <a:gd name="connsiteX2" fmla="*/ 512147 w 1179222"/>
              <a:gd name="connsiteY2" fmla="*/ 543 h 1174179"/>
              <a:gd name="connsiteX3" fmla="*/ 565177 w 1179222"/>
              <a:gd name="connsiteY3" fmla="*/ 58625 h 1174179"/>
              <a:gd name="connsiteX4" fmla="*/ 1123937 w 1179222"/>
              <a:gd name="connsiteY4" fmla="*/ 1033507 h 1174179"/>
              <a:gd name="connsiteX5" fmla="*/ 1170956 w 1179222"/>
              <a:gd name="connsiteY5" fmla="*/ 1160059 h 1174179"/>
              <a:gd name="connsiteX6" fmla="*/ 5 w 1179222"/>
              <a:gd name="connsiteY6" fmla="*/ 1165967 h 1174179"/>
              <a:gd name="connsiteX0" fmla="*/ 17 w 1179234"/>
              <a:gd name="connsiteY0" fmla="*/ 1165967 h 1181355"/>
              <a:gd name="connsiteX1" fmla="*/ 474512 w 1179234"/>
              <a:gd name="connsiteY1" fmla="*/ 68174 h 1181355"/>
              <a:gd name="connsiteX2" fmla="*/ 512159 w 1179234"/>
              <a:gd name="connsiteY2" fmla="*/ 543 h 1181355"/>
              <a:gd name="connsiteX3" fmla="*/ 565189 w 1179234"/>
              <a:gd name="connsiteY3" fmla="*/ 58625 h 1181355"/>
              <a:gd name="connsiteX4" fmla="*/ 1123949 w 1179234"/>
              <a:gd name="connsiteY4" fmla="*/ 1033507 h 1181355"/>
              <a:gd name="connsiteX5" fmla="*/ 1170968 w 1179234"/>
              <a:gd name="connsiteY5" fmla="*/ 1160059 h 1181355"/>
              <a:gd name="connsiteX6" fmla="*/ 17 w 1179234"/>
              <a:gd name="connsiteY6" fmla="*/ 1165967 h 118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9234" h="1181355">
                <a:moveTo>
                  <a:pt x="17" y="1165967"/>
                </a:moveTo>
                <a:cubicBezTo>
                  <a:pt x="31711" y="1023663"/>
                  <a:pt x="332508" y="328732"/>
                  <a:pt x="474512" y="68174"/>
                </a:cubicBezTo>
                <a:cubicBezTo>
                  <a:pt x="496334" y="21109"/>
                  <a:pt x="497046" y="2135"/>
                  <a:pt x="512159" y="543"/>
                </a:cubicBezTo>
                <a:cubicBezTo>
                  <a:pt x="527272" y="-1048"/>
                  <a:pt x="526273" y="-3185"/>
                  <a:pt x="565189" y="58625"/>
                </a:cubicBezTo>
                <a:cubicBezTo>
                  <a:pt x="671797" y="227950"/>
                  <a:pt x="989819" y="789183"/>
                  <a:pt x="1123949" y="1033507"/>
                </a:cubicBezTo>
                <a:cubicBezTo>
                  <a:pt x="1165859" y="1109188"/>
                  <a:pt x="1194005" y="1143068"/>
                  <a:pt x="1170968" y="1160059"/>
                </a:cubicBezTo>
                <a:cubicBezTo>
                  <a:pt x="1135292" y="1174017"/>
                  <a:pt x="-5131" y="1196842"/>
                  <a:pt x="17" y="1165967"/>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6BDCCD7B-1AA1-9926-7327-DF59B2CF66E3}"/>
              </a:ext>
            </a:extLst>
          </p:cNvPr>
          <p:cNvSpPr/>
          <p:nvPr/>
        </p:nvSpPr>
        <p:spPr>
          <a:xfrm rot="13174781">
            <a:off x="9960866" y="3904502"/>
            <a:ext cx="2607437" cy="2846432"/>
          </a:xfrm>
          <a:custGeom>
            <a:avLst/>
            <a:gdLst>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228517 w 2607437"/>
              <a:gd name="connsiteY13" fmla="*/ 1424183 h 2846432"/>
              <a:gd name="connsiteX14" fmla="*/ 584602 w 2607437"/>
              <a:gd name="connsiteY14" fmla="*/ 1287012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120068 w 2607437"/>
              <a:gd name="connsiteY20" fmla="*/ 872201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424110 w 2607437"/>
              <a:gd name="connsiteY13" fmla="*/ 1344943 h 2846432"/>
              <a:gd name="connsiteX14" fmla="*/ 584602 w 2607437"/>
              <a:gd name="connsiteY14" fmla="*/ 1287012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120068 w 2607437"/>
              <a:gd name="connsiteY20" fmla="*/ 872201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424110 w 2607437"/>
              <a:gd name="connsiteY13" fmla="*/ 1344943 h 2846432"/>
              <a:gd name="connsiteX14" fmla="*/ 574480 w 2607437"/>
              <a:gd name="connsiteY14" fmla="*/ 1274767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120068 w 2607437"/>
              <a:gd name="connsiteY20" fmla="*/ 872201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424110 w 2607437"/>
              <a:gd name="connsiteY13" fmla="*/ 1344943 h 2846432"/>
              <a:gd name="connsiteX14" fmla="*/ 574480 w 2607437"/>
              <a:gd name="connsiteY14" fmla="*/ 1274767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120068 w 2607437"/>
              <a:gd name="connsiteY20" fmla="*/ 872201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407783 w 2607437"/>
              <a:gd name="connsiteY13" fmla="*/ 1358440 h 2846432"/>
              <a:gd name="connsiteX14" fmla="*/ 574480 w 2607437"/>
              <a:gd name="connsiteY14" fmla="*/ 1274767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120068 w 2607437"/>
              <a:gd name="connsiteY20" fmla="*/ 872201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407783 w 2607437"/>
              <a:gd name="connsiteY13" fmla="*/ 1358440 h 2846432"/>
              <a:gd name="connsiteX14" fmla="*/ 574480 w 2607437"/>
              <a:gd name="connsiteY14" fmla="*/ 1274767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120068 w 2607437"/>
              <a:gd name="connsiteY20" fmla="*/ 872201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407783 w 2607437"/>
              <a:gd name="connsiteY13" fmla="*/ 1358440 h 2846432"/>
              <a:gd name="connsiteX14" fmla="*/ 574480 w 2607437"/>
              <a:gd name="connsiteY14" fmla="*/ 1274767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120068 w 2607437"/>
              <a:gd name="connsiteY20" fmla="*/ 872201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407783 w 2607437"/>
              <a:gd name="connsiteY13" fmla="*/ 1358440 h 2846432"/>
              <a:gd name="connsiteX14" fmla="*/ 574480 w 2607437"/>
              <a:gd name="connsiteY14" fmla="*/ 1274767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120068 w 2607437"/>
              <a:gd name="connsiteY20" fmla="*/ 872201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407783 w 2607437"/>
              <a:gd name="connsiteY13" fmla="*/ 1358440 h 2846432"/>
              <a:gd name="connsiteX14" fmla="*/ 574480 w 2607437"/>
              <a:gd name="connsiteY14" fmla="*/ 1274767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239233 w 2607437"/>
              <a:gd name="connsiteY20" fmla="*/ 686658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407783 w 2607437"/>
              <a:gd name="connsiteY13" fmla="*/ 1358440 h 2846432"/>
              <a:gd name="connsiteX14" fmla="*/ 574480 w 2607437"/>
              <a:gd name="connsiteY14" fmla="*/ 1274767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239233 w 2607437"/>
              <a:gd name="connsiteY20" fmla="*/ 686658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407783 w 2607437"/>
              <a:gd name="connsiteY13" fmla="*/ 1358440 h 2846432"/>
              <a:gd name="connsiteX14" fmla="*/ 574480 w 2607437"/>
              <a:gd name="connsiteY14" fmla="*/ 1274767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242481 w 2607437"/>
              <a:gd name="connsiteY20" fmla="*/ 665651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 name="connsiteX0" fmla="*/ 2469871 w 2607437"/>
              <a:gd name="connsiteY0" fmla="*/ 2360682 h 2846432"/>
              <a:gd name="connsiteX1" fmla="*/ 2286960 w 2607437"/>
              <a:gd name="connsiteY1" fmla="*/ 2313770 h 2846432"/>
              <a:gd name="connsiteX2" fmla="*/ 1577519 w 2607437"/>
              <a:gd name="connsiteY2" fmla="*/ 2042069 h 2846432"/>
              <a:gd name="connsiteX3" fmla="*/ 1480545 w 2607437"/>
              <a:gd name="connsiteY3" fmla="*/ 2845625 h 2846432"/>
              <a:gd name="connsiteX4" fmla="*/ 1038789 w 2607437"/>
              <a:gd name="connsiteY4" fmla="*/ 2144803 h 2846432"/>
              <a:gd name="connsiteX5" fmla="*/ 826811 w 2607437"/>
              <a:gd name="connsiteY5" fmla="*/ 2278135 h 2846432"/>
              <a:gd name="connsiteX6" fmla="*/ 814279 w 2607437"/>
              <a:gd name="connsiteY6" fmla="*/ 2286725 h 2846432"/>
              <a:gd name="connsiteX7" fmla="*/ 553572 w 2607437"/>
              <a:gd name="connsiteY7" fmla="*/ 1971358 h 2846432"/>
              <a:gd name="connsiteX8" fmla="*/ 584268 w 2607437"/>
              <a:gd name="connsiteY8" fmla="*/ 1903177 h 2846432"/>
              <a:gd name="connsiteX9" fmla="*/ 622926 w 2607437"/>
              <a:gd name="connsiteY9" fmla="*/ 1796063 h 2846432"/>
              <a:gd name="connsiteX10" fmla="*/ 447174 w 2607437"/>
              <a:gd name="connsiteY10" fmla="*/ 1772966 h 2846432"/>
              <a:gd name="connsiteX11" fmla="*/ 386871 w 2607437"/>
              <a:gd name="connsiteY11" fmla="*/ 1769705 h 2846432"/>
              <a:gd name="connsiteX12" fmla="*/ 129765 w 2607437"/>
              <a:gd name="connsiteY12" fmla="*/ 1458692 h 2846432"/>
              <a:gd name="connsiteX13" fmla="*/ 407783 w 2607437"/>
              <a:gd name="connsiteY13" fmla="*/ 1358440 h 2846432"/>
              <a:gd name="connsiteX14" fmla="*/ 574480 w 2607437"/>
              <a:gd name="connsiteY14" fmla="*/ 1274767 h 2846432"/>
              <a:gd name="connsiteX15" fmla="*/ 0 w 2607437"/>
              <a:gd name="connsiteY15" fmla="*/ 504513 h 2846432"/>
              <a:gd name="connsiteX16" fmla="*/ 933950 w 2607437"/>
              <a:gd name="connsiteY16" fmla="*/ 858136 h 2846432"/>
              <a:gd name="connsiteX17" fmla="*/ 1235817 w 2607437"/>
              <a:gd name="connsiteY17" fmla="*/ 2249 h 2846432"/>
              <a:gd name="connsiteX18" fmla="*/ 1478622 w 2607437"/>
              <a:gd name="connsiteY18" fmla="*/ 949981 h 2846432"/>
              <a:gd name="connsiteX19" fmla="*/ 2369772 w 2607437"/>
              <a:gd name="connsiteY19" fmla="*/ 420031 h 2846432"/>
              <a:gd name="connsiteX20" fmla="*/ 2242481 w 2607437"/>
              <a:gd name="connsiteY20" fmla="*/ 665651 h 2846432"/>
              <a:gd name="connsiteX21" fmla="*/ 1891172 w 2607437"/>
              <a:gd name="connsiteY21" fmla="*/ 1206497 h 2846432"/>
              <a:gd name="connsiteX22" fmla="*/ 2607391 w 2607437"/>
              <a:gd name="connsiteY22" fmla="*/ 1376435 h 2846432"/>
              <a:gd name="connsiteX23" fmla="*/ 1846557 w 2607437"/>
              <a:gd name="connsiteY23" fmla="*/ 1676109 h 2846432"/>
              <a:gd name="connsiteX24" fmla="*/ 2456093 w 2607437"/>
              <a:gd name="connsiteY24" fmla="*/ 2331319 h 2846432"/>
              <a:gd name="connsiteX25" fmla="*/ 2469871 w 2607437"/>
              <a:gd name="connsiteY25" fmla="*/ 2360682 h 284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7437" h="2846432">
                <a:moveTo>
                  <a:pt x="2469871" y="2360682"/>
                </a:moveTo>
                <a:cubicBezTo>
                  <a:pt x="2462856" y="2375900"/>
                  <a:pt x="2395566" y="2351575"/>
                  <a:pt x="2286960" y="2313770"/>
                </a:cubicBezTo>
                <a:cubicBezTo>
                  <a:pt x="2142151" y="2263362"/>
                  <a:pt x="1766511" y="2094856"/>
                  <a:pt x="1577519" y="2042069"/>
                </a:cubicBezTo>
                <a:cubicBezTo>
                  <a:pt x="1550277" y="2227284"/>
                  <a:pt x="1528026" y="2675980"/>
                  <a:pt x="1480545" y="2845625"/>
                </a:cubicBezTo>
                <a:cubicBezTo>
                  <a:pt x="1400483" y="2874097"/>
                  <a:pt x="1056419" y="2140505"/>
                  <a:pt x="1038789" y="2144803"/>
                </a:cubicBezTo>
                <a:cubicBezTo>
                  <a:pt x="1015336" y="2150520"/>
                  <a:pt x="931527" y="2206516"/>
                  <a:pt x="826811" y="2278135"/>
                </a:cubicBezTo>
                <a:lnTo>
                  <a:pt x="814279" y="2286725"/>
                </a:lnTo>
                <a:lnTo>
                  <a:pt x="553572" y="1971358"/>
                </a:lnTo>
                <a:lnTo>
                  <a:pt x="584268" y="1903177"/>
                </a:lnTo>
                <a:cubicBezTo>
                  <a:pt x="600257" y="1864533"/>
                  <a:pt x="613534" y="1828370"/>
                  <a:pt x="622926" y="1796063"/>
                </a:cubicBezTo>
                <a:cubicBezTo>
                  <a:pt x="610005" y="1785588"/>
                  <a:pt x="542156" y="1778684"/>
                  <a:pt x="447174" y="1772966"/>
                </a:cubicBezTo>
                <a:lnTo>
                  <a:pt x="386871" y="1769705"/>
                </a:lnTo>
                <a:lnTo>
                  <a:pt x="129765" y="1458692"/>
                </a:lnTo>
                <a:cubicBezTo>
                  <a:pt x="162682" y="1447189"/>
                  <a:pt x="304933" y="1393399"/>
                  <a:pt x="407783" y="1358440"/>
                </a:cubicBezTo>
                <a:cubicBezTo>
                  <a:pt x="541078" y="1312111"/>
                  <a:pt x="575062" y="1302776"/>
                  <a:pt x="574480" y="1274767"/>
                </a:cubicBezTo>
                <a:cubicBezTo>
                  <a:pt x="441593" y="1068238"/>
                  <a:pt x="42137" y="649315"/>
                  <a:pt x="0" y="504513"/>
                </a:cubicBezTo>
                <a:cubicBezTo>
                  <a:pt x="65462" y="479621"/>
                  <a:pt x="877205" y="847056"/>
                  <a:pt x="933950" y="858136"/>
                </a:cubicBezTo>
                <a:cubicBezTo>
                  <a:pt x="988324" y="732068"/>
                  <a:pt x="1176411" y="-47146"/>
                  <a:pt x="1235817" y="2249"/>
                </a:cubicBezTo>
                <a:cubicBezTo>
                  <a:pt x="1349514" y="342754"/>
                  <a:pt x="1450804" y="970443"/>
                  <a:pt x="1478622" y="949981"/>
                </a:cubicBezTo>
                <a:cubicBezTo>
                  <a:pt x="1835779" y="759206"/>
                  <a:pt x="2261201" y="400227"/>
                  <a:pt x="2369772" y="420031"/>
                </a:cubicBezTo>
                <a:cubicBezTo>
                  <a:pt x="2394684" y="429439"/>
                  <a:pt x="2298793" y="584227"/>
                  <a:pt x="2242481" y="665651"/>
                </a:cubicBezTo>
                <a:cubicBezTo>
                  <a:pt x="2173931" y="769818"/>
                  <a:pt x="1883005" y="1184074"/>
                  <a:pt x="1891172" y="1206497"/>
                </a:cubicBezTo>
                <a:cubicBezTo>
                  <a:pt x="1936929" y="1247637"/>
                  <a:pt x="2530138" y="1315803"/>
                  <a:pt x="2607391" y="1376435"/>
                </a:cubicBezTo>
                <a:cubicBezTo>
                  <a:pt x="2612872" y="1459987"/>
                  <a:pt x="2137411" y="1554478"/>
                  <a:pt x="1846557" y="1676109"/>
                </a:cubicBezTo>
                <a:cubicBezTo>
                  <a:pt x="1967447" y="1793352"/>
                  <a:pt x="2297748" y="2122904"/>
                  <a:pt x="2456093" y="2331319"/>
                </a:cubicBezTo>
                <a:cubicBezTo>
                  <a:pt x="2467851" y="2346144"/>
                  <a:pt x="2472209" y="2355610"/>
                  <a:pt x="2469871" y="2360682"/>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1">
            <a:extLst>
              <a:ext uri="{FF2B5EF4-FFF2-40B4-BE49-F238E27FC236}">
                <a16:creationId xmlns:a16="http://schemas.microsoft.com/office/drawing/2014/main" id="{5F89FA1D-9919-9AF3-06C3-17B8A5D5A6ED}"/>
              </a:ext>
            </a:extLst>
          </p:cNvPr>
          <p:cNvSpPr>
            <a:spLocks noGrp="1"/>
          </p:cNvSpPr>
          <p:nvPr>
            <p:ph type="title"/>
          </p:nvPr>
        </p:nvSpPr>
        <p:spPr>
          <a:xfrm>
            <a:off x="699660" y="1083226"/>
            <a:ext cx="5185661" cy="2877465"/>
          </a:xfrm>
        </p:spPr>
        <p:txBody>
          <a:bodyPr anchor="t"/>
          <a:lstStyle>
            <a:lvl1pPr>
              <a:defRPr sz="7200"/>
            </a:lvl1pPr>
          </a:lstStyle>
          <a:p>
            <a:r>
              <a:rPr lang="en-US"/>
              <a:t>Click to edit Master title style</a:t>
            </a:r>
          </a:p>
        </p:txBody>
      </p:sp>
      <p:sp>
        <p:nvSpPr>
          <p:cNvPr id="15" name="Subtitle 2">
            <a:extLst>
              <a:ext uri="{FF2B5EF4-FFF2-40B4-BE49-F238E27FC236}">
                <a16:creationId xmlns:a16="http://schemas.microsoft.com/office/drawing/2014/main" id="{50B96C61-0A57-826F-BD29-338308CE78A8}"/>
              </a:ext>
            </a:extLst>
          </p:cNvPr>
          <p:cNvSpPr>
            <a:spLocks noGrp="1"/>
          </p:cNvSpPr>
          <p:nvPr>
            <p:ph type="subTitle" idx="1"/>
          </p:nvPr>
        </p:nvSpPr>
        <p:spPr>
          <a:xfrm>
            <a:off x="699659" y="4721088"/>
            <a:ext cx="4314304" cy="1003852"/>
          </a:xfrm>
        </p:spPr>
        <p:txBody>
          <a:bodyPr vert="horz" lIns="91440" tIns="45720" rIns="91440" bIns="45720" rtlCol="0" anchor="b">
            <a:normAutofit/>
          </a:bodyPr>
          <a:lstStyle>
            <a:lvl1pPr marL="0" indent="0">
              <a:lnSpc>
                <a:spcPct val="120000"/>
              </a:lnSpc>
              <a:spcBef>
                <a:spcPts val="0"/>
              </a:spcBef>
              <a:buNone/>
              <a:defRPr lang="en-US" sz="1600" cap="none" baseline="0" dirty="0"/>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E914ACD6-E7C3-5888-56A4-A5758B74BB58}"/>
              </a:ext>
            </a:extLst>
          </p:cNvPr>
          <p:cNvSpPr>
            <a:spLocks noGrp="1"/>
          </p:cNvSpPr>
          <p:nvPr>
            <p:ph type="ftr" sz="quarter" idx="11"/>
          </p:nvPr>
        </p:nvSpPr>
        <p:spPr>
          <a:xfrm>
            <a:off x="700790" y="256032"/>
            <a:ext cx="3256613" cy="365125"/>
          </a:xfrm>
        </p:spPr>
        <p:txBody>
          <a:bodyPr/>
          <a:lstStyle/>
          <a:p>
            <a:endParaRPr lang="en-US"/>
          </a:p>
        </p:txBody>
      </p:sp>
      <p:sp>
        <p:nvSpPr>
          <p:cNvPr id="4" name="Date Placeholder 3">
            <a:extLst>
              <a:ext uri="{FF2B5EF4-FFF2-40B4-BE49-F238E27FC236}">
                <a16:creationId xmlns:a16="http://schemas.microsoft.com/office/drawing/2014/main" id="{E12BC67A-8ACB-271C-C3F7-FCA06B61BDDA}"/>
              </a:ext>
            </a:extLst>
          </p:cNvPr>
          <p:cNvSpPr>
            <a:spLocks noGrp="1"/>
          </p:cNvSpPr>
          <p:nvPr>
            <p:ph type="dt" sz="half" idx="10"/>
          </p:nvPr>
        </p:nvSpPr>
        <p:spPr>
          <a:xfrm>
            <a:off x="700790" y="6341919"/>
            <a:ext cx="1806461" cy="365125"/>
          </a:xfrm>
        </p:spPr>
        <p:txBody>
          <a:bodyPr/>
          <a:lstStyle>
            <a:lvl1pPr algn="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F687E34A-F1F5-10C0-05F1-52EBC543E68C}"/>
              </a:ext>
            </a:extLst>
          </p:cNvPr>
          <p:cNvSpPr>
            <a:spLocks noGrp="1"/>
          </p:cNvSpPr>
          <p:nvPr>
            <p:ph type="sldNum" sz="quarter" idx="12"/>
          </p:nvPr>
        </p:nvSpPr>
        <p:spPr/>
        <p:txBody>
          <a:bodyPr/>
          <a:lstStyle/>
          <a:p>
            <a:fld id="{7CF79DB2-B0CF-4CB1-AE78-9ED1037C015C}" type="slidenum">
              <a:rPr lang="en-US" smtClean="0"/>
              <a:t>‹#›</a:t>
            </a:fld>
            <a:endParaRPr lang="en-US"/>
          </a:p>
        </p:txBody>
      </p:sp>
      <p:grpSp>
        <p:nvGrpSpPr>
          <p:cNvPr id="36" name="Group 35">
            <a:extLst>
              <a:ext uri="{FF2B5EF4-FFF2-40B4-BE49-F238E27FC236}">
                <a16:creationId xmlns:a16="http://schemas.microsoft.com/office/drawing/2014/main" id="{5EAF9E45-4937-3C64-DBBE-4343228C40AA}"/>
              </a:ext>
            </a:extLst>
          </p:cNvPr>
          <p:cNvGrpSpPr/>
          <p:nvPr/>
        </p:nvGrpSpPr>
        <p:grpSpPr>
          <a:xfrm flipH="1">
            <a:off x="8237290" y="4982118"/>
            <a:ext cx="898791" cy="481789"/>
            <a:chOff x="5447388" y="3100610"/>
            <a:chExt cx="1500891" cy="804540"/>
          </a:xfrm>
        </p:grpSpPr>
        <p:sp>
          <p:nvSpPr>
            <p:cNvPr id="37" name="Oval 36">
              <a:extLst>
                <a:ext uri="{FF2B5EF4-FFF2-40B4-BE49-F238E27FC236}">
                  <a16:creationId xmlns:a16="http://schemas.microsoft.com/office/drawing/2014/main" id="{89375AB3-D78B-1E03-2194-C1CCB6812104}"/>
                </a:ext>
              </a:extLst>
            </p:cNvPr>
            <p:cNvSpPr/>
            <p:nvPr/>
          </p:nvSpPr>
          <p:spPr>
            <a:xfrm>
              <a:off x="5447388" y="3266522"/>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C011D900-F22B-B59C-8F2E-F8D3950513E7}"/>
                </a:ext>
              </a:extLst>
            </p:cNvPr>
            <p:cNvSpPr/>
            <p:nvPr/>
          </p:nvSpPr>
          <p:spPr>
            <a:xfrm>
              <a:off x="5648906" y="3266522"/>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657CA362-37FA-3401-2397-DD7709603566}"/>
                </a:ext>
              </a:extLst>
            </p:cNvPr>
            <p:cNvSpPr/>
            <p:nvPr/>
          </p:nvSpPr>
          <p:spPr>
            <a:xfrm>
              <a:off x="6406985" y="3100610"/>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528FEA7D-ED9C-3C07-353D-8B2DDED08068}"/>
                </a:ext>
              </a:extLst>
            </p:cNvPr>
            <p:cNvSpPr/>
            <p:nvPr/>
          </p:nvSpPr>
          <p:spPr>
            <a:xfrm>
              <a:off x="6611291" y="3100610"/>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F011A244-56FB-95A0-A98D-F66AF6E0C29F}"/>
                </a:ext>
              </a:extLst>
            </p:cNvPr>
            <p:cNvSpPr/>
            <p:nvPr/>
          </p:nvSpPr>
          <p:spPr>
            <a:xfrm>
              <a:off x="6145254" y="3809875"/>
              <a:ext cx="202240" cy="9164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9284E40-6452-7E81-AB2A-60EE0453740F}"/>
              </a:ext>
            </a:extLst>
          </p:cNvPr>
          <p:cNvGrpSpPr/>
          <p:nvPr/>
        </p:nvGrpSpPr>
        <p:grpSpPr>
          <a:xfrm rot="20796810" flipH="1">
            <a:off x="5944178" y="5787705"/>
            <a:ext cx="704635" cy="488753"/>
            <a:chOff x="9839339" y="677159"/>
            <a:chExt cx="751991" cy="521600"/>
          </a:xfrm>
        </p:grpSpPr>
        <p:sp>
          <p:nvSpPr>
            <p:cNvPr id="11" name="Freeform: Shape 10">
              <a:extLst>
                <a:ext uri="{FF2B5EF4-FFF2-40B4-BE49-F238E27FC236}">
                  <a16:creationId xmlns:a16="http://schemas.microsoft.com/office/drawing/2014/main" id="{3E7E4D24-DFBF-1C47-5A17-6139849EF7A6}"/>
                </a:ext>
              </a:extLst>
            </p:cNvPr>
            <p:cNvSpPr/>
            <p:nvPr/>
          </p:nvSpPr>
          <p:spPr>
            <a:xfrm rot="5636109">
              <a:off x="10405736" y="633065"/>
              <a:ext cx="141500" cy="22968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C992155-AC7D-B636-A4E3-1DC3E728D2ED}"/>
                </a:ext>
              </a:extLst>
            </p:cNvPr>
            <p:cNvSpPr/>
            <p:nvPr/>
          </p:nvSpPr>
          <p:spPr>
            <a:xfrm rot="15963891" flipH="1">
              <a:off x="9883433" y="661928"/>
              <a:ext cx="141500" cy="22968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CEE8E29-1CAB-5570-A715-39109B68A94D}"/>
                </a:ext>
              </a:extLst>
            </p:cNvPr>
            <p:cNvSpPr/>
            <p:nvPr/>
          </p:nvSpPr>
          <p:spPr>
            <a:xfrm>
              <a:off x="10099691" y="1099560"/>
              <a:ext cx="257366" cy="99199"/>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1388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4">
    <p:bg>
      <p:bgPr>
        <a:solidFill>
          <a:schemeClr val="accent3"/>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04AA646-88AD-4803-5E2E-52C8BD993F36}"/>
              </a:ext>
            </a:extLst>
          </p:cNvPr>
          <p:cNvSpPr>
            <a:spLocks noGrp="1"/>
          </p:cNvSpPr>
          <p:nvPr>
            <p:ph type="title"/>
          </p:nvPr>
        </p:nvSpPr>
        <p:spPr>
          <a:xfrm>
            <a:off x="699660" y="1790060"/>
            <a:ext cx="6308041" cy="3277880"/>
          </a:xfrm>
        </p:spPr>
        <p:txBody>
          <a:bodyPr/>
          <a:lstStyle>
            <a:lvl1pPr>
              <a:defRPr sz="7200"/>
            </a:lvl1pPr>
          </a:lstStyle>
          <a:p>
            <a:r>
              <a:rPr lang="en-US"/>
              <a:t>Click to edit Master title style</a:t>
            </a:r>
          </a:p>
        </p:txBody>
      </p:sp>
      <p:sp>
        <p:nvSpPr>
          <p:cNvPr id="16" name="Subtitle 2">
            <a:extLst>
              <a:ext uri="{FF2B5EF4-FFF2-40B4-BE49-F238E27FC236}">
                <a16:creationId xmlns:a16="http://schemas.microsoft.com/office/drawing/2014/main" id="{D2AEC607-3DA9-BC59-D414-70860644FC47}"/>
              </a:ext>
            </a:extLst>
          </p:cNvPr>
          <p:cNvSpPr>
            <a:spLocks noGrp="1"/>
          </p:cNvSpPr>
          <p:nvPr>
            <p:ph type="subTitle" idx="1"/>
          </p:nvPr>
        </p:nvSpPr>
        <p:spPr>
          <a:xfrm>
            <a:off x="699659" y="5067940"/>
            <a:ext cx="4483511" cy="1078027"/>
          </a:xfrm>
        </p:spPr>
        <p:txBody>
          <a:bodyPr vert="horz" lIns="91440" tIns="45720" rIns="91440" bIns="45720" rtlCol="0" anchor="t">
            <a:normAutofit/>
          </a:bodyPr>
          <a:lstStyle>
            <a:lvl1pPr marL="0" indent="0">
              <a:lnSpc>
                <a:spcPct val="120000"/>
              </a:lnSpc>
              <a:spcBef>
                <a:spcPts val="0"/>
              </a:spcBef>
              <a:buNone/>
              <a:defRPr lang="en-US" sz="1600" cap="none" baseline="0" dirty="0"/>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E914ACD6-E7C3-5888-56A4-A5758B74BB58}"/>
              </a:ext>
            </a:extLst>
          </p:cNvPr>
          <p:cNvSpPr>
            <a:spLocks noGrp="1"/>
          </p:cNvSpPr>
          <p:nvPr>
            <p:ph type="ftr" sz="quarter" idx="11"/>
          </p:nvPr>
        </p:nvSpPr>
        <p:spPr>
          <a:xfrm>
            <a:off x="699660" y="256032"/>
            <a:ext cx="3172685" cy="365125"/>
          </a:xfrm>
        </p:spPr>
        <p:txBody>
          <a:bodyPr/>
          <a:lstStyle>
            <a:lvl1pPr>
              <a:defRPr>
                <a:solidFill>
                  <a:schemeClr val="tx2"/>
                </a:solidFill>
              </a:defRPr>
            </a:lvl1pPr>
          </a:lstStyle>
          <a:p>
            <a:endParaRPr lang="en-US">
              <a:solidFill>
                <a:schemeClr val="tx2"/>
              </a:solidFill>
            </a:endParaRPr>
          </a:p>
        </p:txBody>
      </p:sp>
      <p:sp>
        <p:nvSpPr>
          <p:cNvPr id="4" name="Date Placeholder 3">
            <a:extLst>
              <a:ext uri="{FF2B5EF4-FFF2-40B4-BE49-F238E27FC236}">
                <a16:creationId xmlns:a16="http://schemas.microsoft.com/office/drawing/2014/main" id="{E12BC67A-8ACB-271C-C3F7-FCA06B61BDDA}"/>
              </a:ext>
            </a:extLst>
          </p:cNvPr>
          <p:cNvSpPr>
            <a:spLocks noGrp="1"/>
          </p:cNvSpPr>
          <p:nvPr>
            <p:ph type="dt" sz="half" idx="10"/>
          </p:nvPr>
        </p:nvSpPr>
        <p:spPr>
          <a:xfrm>
            <a:off x="700790" y="6356350"/>
            <a:ext cx="2880610" cy="365125"/>
          </a:xfrm>
        </p:spPr>
        <p:txBody>
          <a:bodyPr/>
          <a:lstStyle>
            <a:lvl1pPr algn="l">
              <a:defRPr>
                <a:solidFill>
                  <a:schemeClr val="tx2"/>
                </a:solidFill>
              </a:defRPr>
            </a:lvl1pPr>
          </a:lstStyle>
          <a:p>
            <a:fld id="{4BEBB76A-5642-4655-AA5F-D2E8581DD95F}" type="datetimeFigureOut">
              <a:rPr lang="en-US" smtClean="0"/>
              <a:pPr/>
              <a:t>1/24/2026</a:t>
            </a:fld>
            <a:endParaRPr lang="en-US"/>
          </a:p>
        </p:txBody>
      </p:sp>
      <p:sp>
        <p:nvSpPr>
          <p:cNvPr id="6" name="Slide Number Placeholder 5">
            <a:extLst>
              <a:ext uri="{FF2B5EF4-FFF2-40B4-BE49-F238E27FC236}">
                <a16:creationId xmlns:a16="http://schemas.microsoft.com/office/drawing/2014/main" id="{F687E34A-F1F5-10C0-05F1-52EBC543E68C}"/>
              </a:ext>
            </a:extLst>
          </p:cNvPr>
          <p:cNvSpPr>
            <a:spLocks noGrp="1"/>
          </p:cNvSpPr>
          <p:nvPr>
            <p:ph type="sldNum" sz="quarter" idx="12"/>
          </p:nvPr>
        </p:nvSpPr>
        <p:spPr>
          <a:xfrm>
            <a:off x="11454245" y="6356350"/>
            <a:ext cx="547255" cy="365125"/>
          </a:xfrm>
        </p:spPr>
        <p:txBody>
          <a:bodyPr/>
          <a:lstStyle>
            <a:lvl1pPr>
              <a:defRPr>
                <a:solidFill>
                  <a:schemeClr val="tx2"/>
                </a:solidFill>
              </a:defRPr>
            </a:lvl1pPr>
          </a:lstStyle>
          <a:p>
            <a:fld id="{7CF79DB2-B0CF-4CB1-AE78-9ED1037C015C}" type="slidenum">
              <a:rPr lang="en-US" smtClean="0"/>
              <a:pPr/>
              <a:t>‹#›</a:t>
            </a:fld>
            <a:endParaRPr lang="en-US"/>
          </a:p>
        </p:txBody>
      </p:sp>
      <p:sp>
        <p:nvSpPr>
          <p:cNvPr id="7" name="Oval 28">
            <a:extLst>
              <a:ext uri="{FF2B5EF4-FFF2-40B4-BE49-F238E27FC236}">
                <a16:creationId xmlns:a16="http://schemas.microsoft.com/office/drawing/2014/main" id="{868B7AF0-A7AA-0BBE-D6E3-CE03625582C5}"/>
              </a:ext>
            </a:extLst>
          </p:cNvPr>
          <p:cNvSpPr/>
          <p:nvPr/>
        </p:nvSpPr>
        <p:spPr>
          <a:xfrm rot="2599426">
            <a:off x="9363569" y="1876067"/>
            <a:ext cx="1800041" cy="1775781"/>
          </a:xfrm>
          <a:custGeom>
            <a:avLst/>
            <a:gdLst>
              <a:gd name="connsiteX0" fmla="*/ 0 w 3153843"/>
              <a:gd name="connsiteY0" fmla="*/ 1576922 h 3153843"/>
              <a:gd name="connsiteX1" fmla="*/ 1576922 w 3153843"/>
              <a:gd name="connsiteY1" fmla="*/ 0 h 3153843"/>
              <a:gd name="connsiteX2" fmla="*/ 3153844 w 3153843"/>
              <a:gd name="connsiteY2" fmla="*/ 1576922 h 3153843"/>
              <a:gd name="connsiteX3" fmla="*/ 1576922 w 3153843"/>
              <a:gd name="connsiteY3" fmla="*/ 3153844 h 3153843"/>
              <a:gd name="connsiteX4" fmla="*/ 0 w 3153843"/>
              <a:gd name="connsiteY4" fmla="*/ 1576922 h 3153843"/>
              <a:gd name="connsiteX0" fmla="*/ 0 w 3207606"/>
              <a:gd name="connsiteY0" fmla="*/ 1617687 h 3194609"/>
              <a:gd name="connsiteX1" fmla="*/ 1576922 w 3207606"/>
              <a:gd name="connsiteY1" fmla="*/ 40765 h 3194609"/>
              <a:gd name="connsiteX2" fmla="*/ 2663353 w 3207606"/>
              <a:gd name="connsiteY2" fmla="*/ 562167 h 3194609"/>
              <a:gd name="connsiteX3" fmla="*/ 3153844 w 3207606"/>
              <a:gd name="connsiteY3" fmla="*/ 1617687 h 3194609"/>
              <a:gd name="connsiteX4" fmla="*/ 1576922 w 3207606"/>
              <a:gd name="connsiteY4" fmla="*/ 3194609 h 3194609"/>
              <a:gd name="connsiteX5" fmla="*/ 0 w 3207606"/>
              <a:gd name="connsiteY5" fmla="*/ 1617687 h 3194609"/>
              <a:gd name="connsiteX0" fmla="*/ 0 w 2981370"/>
              <a:gd name="connsiteY0" fmla="*/ 1617687 h 3199247"/>
              <a:gd name="connsiteX1" fmla="*/ 1576922 w 2981370"/>
              <a:gd name="connsiteY1" fmla="*/ 40765 h 3199247"/>
              <a:gd name="connsiteX2" fmla="*/ 2663353 w 2981370"/>
              <a:gd name="connsiteY2" fmla="*/ 562167 h 3199247"/>
              <a:gd name="connsiteX3" fmla="*/ 2889684 w 2981370"/>
              <a:gd name="connsiteY3" fmla="*/ 2051180 h 3199247"/>
              <a:gd name="connsiteX4" fmla="*/ 1576922 w 2981370"/>
              <a:gd name="connsiteY4" fmla="*/ 3194609 h 3199247"/>
              <a:gd name="connsiteX5" fmla="*/ 0 w 2981370"/>
              <a:gd name="connsiteY5" fmla="*/ 1617687 h 3199247"/>
              <a:gd name="connsiteX0" fmla="*/ 2007 w 2983377"/>
              <a:gd name="connsiteY0" fmla="*/ 1536728 h 3118288"/>
              <a:gd name="connsiteX1" fmla="*/ 1280902 w 2983377"/>
              <a:gd name="connsiteY1" fmla="*/ 47860 h 3118288"/>
              <a:gd name="connsiteX2" fmla="*/ 2665360 w 2983377"/>
              <a:gd name="connsiteY2" fmla="*/ 481208 h 3118288"/>
              <a:gd name="connsiteX3" fmla="*/ 2891691 w 2983377"/>
              <a:gd name="connsiteY3" fmla="*/ 1970221 h 3118288"/>
              <a:gd name="connsiteX4" fmla="*/ 1578929 w 2983377"/>
              <a:gd name="connsiteY4" fmla="*/ 3113650 h 3118288"/>
              <a:gd name="connsiteX5" fmla="*/ 2007 w 2983377"/>
              <a:gd name="connsiteY5" fmla="*/ 1536728 h 3118288"/>
              <a:gd name="connsiteX0" fmla="*/ 2084 w 2942814"/>
              <a:gd name="connsiteY0" fmla="*/ 1709547 h 3125828"/>
              <a:gd name="connsiteX1" fmla="*/ 1240339 w 2942814"/>
              <a:gd name="connsiteY1" fmla="*/ 58119 h 3125828"/>
              <a:gd name="connsiteX2" fmla="*/ 2624797 w 2942814"/>
              <a:gd name="connsiteY2" fmla="*/ 491467 h 3125828"/>
              <a:gd name="connsiteX3" fmla="*/ 2851128 w 2942814"/>
              <a:gd name="connsiteY3" fmla="*/ 1980480 h 3125828"/>
              <a:gd name="connsiteX4" fmla="*/ 1538366 w 2942814"/>
              <a:gd name="connsiteY4" fmla="*/ 3123909 h 3125828"/>
              <a:gd name="connsiteX5" fmla="*/ 2084 w 2942814"/>
              <a:gd name="connsiteY5" fmla="*/ 1709547 h 3125828"/>
              <a:gd name="connsiteX0" fmla="*/ 6378 w 2947108"/>
              <a:gd name="connsiteY0" fmla="*/ 1709547 h 3125828"/>
              <a:gd name="connsiteX1" fmla="*/ 1244633 w 2947108"/>
              <a:gd name="connsiteY1" fmla="*/ 58119 h 3125828"/>
              <a:gd name="connsiteX2" fmla="*/ 2629091 w 2947108"/>
              <a:gd name="connsiteY2" fmla="*/ 491467 h 3125828"/>
              <a:gd name="connsiteX3" fmla="*/ 2855422 w 2947108"/>
              <a:gd name="connsiteY3" fmla="*/ 1980480 h 3125828"/>
              <a:gd name="connsiteX4" fmla="*/ 1542660 w 2947108"/>
              <a:gd name="connsiteY4" fmla="*/ 3123909 h 3125828"/>
              <a:gd name="connsiteX5" fmla="*/ 6378 w 2947108"/>
              <a:gd name="connsiteY5" fmla="*/ 1709547 h 3125828"/>
              <a:gd name="connsiteX0" fmla="*/ 6378 w 2916630"/>
              <a:gd name="connsiteY0" fmla="*/ 1709547 h 3133639"/>
              <a:gd name="connsiteX1" fmla="*/ 1244633 w 2916630"/>
              <a:gd name="connsiteY1" fmla="*/ 58119 h 3133639"/>
              <a:gd name="connsiteX2" fmla="*/ 2629091 w 2916630"/>
              <a:gd name="connsiteY2" fmla="*/ 491467 h 3133639"/>
              <a:gd name="connsiteX3" fmla="*/ 2814782 w 2916630"/>
              <a:gd name="connsiteY3" fmla="*/ 2244640 h 3133639"/>
              <a:gd name="connsiteX4" fmla="*/ 1542660 w 2916630"/>
              <a:gd name="connsiteY4" fmla="*/ 3123909 h 3133639"/>
              <a:gd name="connsiteX5" fmla="*/ 6378 w 2916630"/>
              <a:gd name="connsiteY5" fmla="*/ 1709547 h 3133639"/>
              <a:gd name="connsiteX0" fmla="*/ 5313 w 2915565"/>
              <a:gd name="connsiteY0" fmla="*/ 1643876 h 3067968"/>
              <a:gd name="connsiteX1" fmla="*/ 1094555 w 2915565"/>
              <a:gd name="connsiteY1" fmla="*/ 66954 h 3067968"/>
              <a:gd name="connsiteX2" fmla="*/ 2628026 w 2915565"/>
              <a:gd name="connsiteY2" fmla="*/ 425796 h 3067968"/>
              <a:gd name="connsiteX3" fmla="*/ 2813717 w 2915565"/>
              <a:gd name="connsiteY3" fmla="*/ 2178969 h 3067968"/>
              <a:gd name="connsiteX4" fmla="*/ 1541595 w 2915565"/>
              <a:gd name="connsiteY4" fmla="*/ 3058238 h 3067968"/>
              <a:gd name="connsiteX5" fmla="*/ 5313 w 2915565"/>
              <a:gd name="connsiteY5" fmla="*/ 1643876 h 3067968"/>
              <a:gd name="connsiteX0" fmla="*/ 6134 w 2916386"/>
              <a:gd name="connsiteY0" fmla="*/ 1669190 h 3093282"/>
              <a:gd name="connsiteX1" fmla="*/ 1095376 w 2916386"/>
              <a:gd name="connsiteY1" fmla="*/ 92268 h 3093282"/>
              <a:gd name="connsiteX2" fmla="*/ 2628847 w 2916386"/>
              <a:gd name="connsiteY2" fmla="*/ 451110 h 3093282"/>
              <a:gd name="connsiteX3" fmla="*/ 2814538 w 2916386"/>
              <a:gd name="connsiteY3" fmla="*/ 2204283 h 3093282"/>
              <a:gd name="connsiteX4" fmla="*/ 1542416 w 2916386"/>
              <a:gd name="connsiteY4" fmla="*/ 3083552 h 3093282"/>
              <a:gd name="connsiteX5" fmla="*/ 6134 w 2916386"/>
              <a:gd name="connsiteY5" fmla="*/ 1669190 h 3093282"/>
              <a:gd name="connsiteX0" fmla="*/ 3430 w 2913682"/>
              <a:gd name="connsiteY0" fmla="*/ 1669190 h 3093282"/>
              <a:gd name="connsiteX1" fmla="*/ 1092672 w 2913682"/>
              <a:gd name="connsiteY1" fmla="*/ 92268 h 3093282"/>
              <a:gd name="connsiteX2" fmla="*/ 2626143 w 2913682"/>
              <a:gd name="connsiteY2" fmla="*/ 451110 h 3093282"/>
              <a:gd name="connsiteX3" fmla="*/ 2811834 w 2913682"/>
              <a:gd name="connsiteY3" fmla="*/ 2204283 h 3093282"/>
              <a:gd name="connsiteX4" fmla="*/ 1539712 w 2913682"/>
              <a:gd name="connsiteY4" fmla="*/ 3083552 h 3093282"/>
              <a:gd name="connsiteX5" fmla="*/ 3430 w 2913682"/>
              <a:gd name="connsiteY5" fmla="*/ 1669190 h 3093282"/>
              <a:gd name="connsiteX0" fmla="*/ 856 w 2911108"/>
              <a:gd name="connsiteY0" fmla="*/ 1669190 h 3059971"/>
              <a:gd name="connsiteX1" fmla="*/ 1090098 w 2911108"/>
              <a:gd name="connsiteY1" fmla="*/ 92268 h 3059971"/>
              <a:gd name="connsiteX2" fmla="*/ 2623569 w 2911108"/>
              <a:gd name="connsiteY2" fmla="*/ 451110 h 3059971"/>
              <a:gd name="connsiteX3" fmla="*/ 2809260 w 2911108"/>
              <a:gd name="connsiteY3" fmla="*/ 2204283 h 3059971"/>
              <a:gd name="connsiteX4" fmla="*/ 1245884 w 2911108"/>
              <a:gd name="connsiteY4" fmla="*/ 3049685 h 3059971"/>
              <a:gd name="connsiteX5" fmla="*/ 856 w 2911108"/>
              <a:gd name="connsiteY5" fmla="*/ 1669190 h 3059971"/>
              <a:gd name="connsiteX0" fmla="*/ 856 w 2911108"/>
              <a:gd name="connsiteY0" fmla="*/ 1669190 h 3076084"/>
              <a:gd name="connsiteX1" fmla="*/ 1090098 w 2911108"/>
              <a:gd name="connsiteY1" fmla="*/ 92268 h 3076084"/>
              <a:gd name="connsiteX2" fmla="*/ 2623569 w 2911108"/>
              <a:gd name="connsiteY2" fmla="*/ 451110 h 3076084"/>
              <a:gd name="connsiteX3" fmla="*/ 2809260 w 2911108"/>
              <a:gd name="connsiteY3" fmla="*/ 2204283 h 3076084"/>
              <a:gd name="connsiteX4" fmla="*/ 1245884 w 2911108"/>
              <a:gd name="connsiteY4" fmla="*/ 3049685 h 3076084"/>
              <a:gd name="connsiteX5" fmla="*/ 856 w 2911108"/>
              <a:gd name="connsiteY5" fmla="*/ 1669190 h 3076084"/>
              <a:gd name="connsiteX0" fmla="*/ 27222 w 2937474"/>
              <a:gd name="connsiteY0" fmla="*/ 1577456 h 2984350"/>
              <a:gd name="connsiteX1" fmla="*/ 468921 w 2937474"/>
              <a:gd name="connsiteY1" fmla="*/ 413561 h 2984350"/>
              <a:gd name="connsiteX2" fmla="*/ 1116464 w 2937474"/>
              <a:gd name="connsiteY2" fmla="*/ 534 h 2984350"/>
              <a:gd name="connsiteX3" fmla="*/ 2649935 w 2937474"/>
              <a:gd name="connsiteY3" fmla="*/ 359376 h 2984350"/>
              <a:gd name="connsiteX4" fmla="*/ 2835626 w 2937474"/>
              <a:gd name="connsiteY4" fmla="*/ 2112549 h 2984350"/>
              <a:gd name="connsiteX5" fmla="*/ 1272250 w 2937474"/>
              <a:gd name="connsiteY5" fmla="*/ 2957951 h 2984350"/>
              <a:gd name="connsiteX6" fmla="*/ 27222 w 2937474"/>
              <a:gd name="connsiteY6" fmla="*/ 1577456 h 2984350"/>
              <a:gd name="connsiteX0" fmla="*/ 27222 w 2937474"/>
              <a:gd name="connsiteY0" fmla="*/ 1624714 h 3031608"/>
              <a:gd name="connsiteX1" fmla="*/ 468921 w 2937474"/>
              <a:gd name="connsiteY1" fmla="*/ 460819 h 3031608"/>
              <a:gd name="connsiteX2" fmla="*/ 1428037 w 2937474"/>
              <a:gd name="connsiteY2" fmla="*/ 379 h 3031608"/>
              <a:gd name="connsiteX3" fmla="*/ 2649935 w 2937474"/>
              <a:gd name="connsiteY3" fmla="*/ 406634 h 3031608"/>
              <a:gd name="connsiteX4" fmla="*/ 2835626 w 2937474"/>
              <a:gd name="connsiteY4" fmla="*/ 2159807 h 3031608"/>
              <a:gd name="connsiteX5" fmla="*/ 1272250 w 2937474"/>
              <a:gd name="connsiteY5" fmla="*/ 3005209 h 3031608"/>
              <a:gd name="connsiteX6" fmla="*/ 27222 w 2937474"/>
              <a:gd name="connsiteY6" fmla="*/ 1624714 h 3031608"/>
              <a:gd name="connsiteX0" fmla="*/ 27222 w 3027730"/>
              <a:gd name="connsiteY0" fmla="*/ 1624714 h 3012474"/>
              <a:gd name="connsiteX1" fmla="*/ 468921 w 3027730"/>
              <a:gd name="connsiteY1" fmla="*/ 460819 h 3012474"/>
              <a:gd name="connsiteX2" fmla="*/ 1428037 w 3027730"/>
              <a:gd name="connsiteY2" fmla="*/ 379 h 3012474"/>
              <a:gd name="connsiteX3" fmla="*/ 2649935 w 3027730"/>
              <a:gd name="connsiteY3" fmla="*/ 406634 h 3012474"/>
              <a:gd name="connsiteX4" fmla="*/ 2950772 w 3027730"/>
              <a:gd name="connsiteY4" fmla="*/ 2092073 h 3012474"/>
              <a:gd name="connsiteX5" fmla="*/ 1272250 w 3027730"/>
              <a:gd name="connsiteY5" fmla="*/ 3005209 h 3012474"/>
              <a:gd name="connsiteX6" fmla="*/ 27222 w 3027730"/>
              <a:gd name="connsiteY6" fmla="*/ 1624714 h 3012474"/>
              <a:gd name="connsiteX0" fmla="*/ 27222 w 3027730"/>
              <a:gd name="connsiteY0" fmla="*/ 1624714 h 3018036"/>
              <a:gd name="connsiteX1" fmla="*/ 468921 w 3027730"/>
              <a:gd name="connsiteY1" fmla="*/ 460819 h 3018036"/>
              <a:gd name="connsiteX2" fmla="*/ 1428037 w 3027730"/>
              <a:gd name="connsiteY2" fmla="*/ 379 h 3018036"/>
              <a:gd name="connsiteX3" fmla="*/ 2649935 w 3027730"/>
              <a:gd name="connsiteY3" fmla="*/ 406634 h 3018036"/>
              <a:gd name="connsiteX4" fmla="*/ 2950772 w 3027730"/>
              <a:gd name="connsiteY4" fmla="*/ 2092073 h 3018036"/>
              <a:gd name="connsiteX5" fmla="*/ 1272250 w 3027730"/>
              <a:gd name="connsiteY5" fmla="*/ 3005209 h 3018036"/>
              <a:gd name="connsiteX6" fmla="*/ 27222 w 3027730"/>
              <a:gd name="connsiteY6" fmla="*/ 1624714 h 3018036"/>
              <a:gd name="connsiteX0" fmla="*/ 27222 w 3074585"/>
              <a:gd name="connsiteY0" fmla="*/ 1624714 h 3018036"/>
              <a:gd name="connsiteX1" fmla="*/ 468921 w 3074585"/>
              <a:gd name="connsiteY1" fmla="*/ 460819 h 3018036"/>
              <a:gd name="connsiteX2" fmla="*/ 1428037 w 3074585"/>
              <a:gd name="connsiteY2" fmla="*/ 379 h 3018036"/>
              <a:gd name="connsiteX3" fmla="*/ 2649935 w 3074585"/>
              <a:gd name="connsiteY3" fmla="*/ 406634 h 3018036"/>
              <a:gd name="connsiteX4" fmla="*/ 2950772 w 3074585"/>
              <a:gd name="connsiteY4" fmla="*/ 2092073 h 3018036"/>
              <a:gd name="connsiteX5" fmla="*/ 1272250 w 3074585"/>
              <a:gd name="connsiteY5" fmla="*/ 3005209 h 3018036"/>
              <a:gd name="connsiteX6" fmla="*/ 27222 w 3074585"/>
              <a:gd name="connsiteY6" fmla="*/ 1624714 h 3018036"/>
              <a:gd name="connsiteX0" fmla="*/ 11907 w 3059270"/>
              <a:gd name="connsiteY0" fmla="*/ 1624714 h 3018036"/>
              <a:gd name="connsiteX1" fmla="*/ 453606 w 3059270"/>
              <a:gd name="connsiteY1" fmla="*/ 460819 h 3018036"/>
              <a:gd name="connsiteX2" fmla="*/ 1412722 w 3059270"/>
              <a:gd name="connsiteY2" fmla="*/ 379 h 3018036"/>
              <a:gd name="connsiteX3" fmla="*/ 2634620 w 3059270"/>
              <a:gd name="connsiteY3" fmla="*/ 406634 h 3018036"/>
              <a:gd name="connsiteX4" fmla="*/ 2935457 w 3059270"/>
              <a:gd name="connsiteY4" fmla="*/ 2092073 h 3018036"/>
              <a:gd name="connsiteX5" fmla="*/ 1256935 w 3059270"/>
              <a:gd name="connsiteY5" fmla="*/ 3005209 h 3018036"/>
              <a:gd name="connsiteX6" fmla="*/ 11907 w 3059270"/>
              <a:gd name="connsiteY6" fmla="*/ 1624714 h 301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270" h="3018036">
                <a:moveTo>
                  <a:pt x="11907" y="1624714"/>
                </a:moveTo>
                <a:cubicBezTo>
                  <a:pt x="-67795" y="983902"/>
                  <a:pt x="272066" y="723639"/>
                  <a:pt x="453606" y="460819"/>
                </a:cubicBezTo>
                <a:cubicBezTo>
                  <a:pt x="635146" y="197999"/>
                  <a:pt x="1049220" y="9410"/>
                  <a:pt x="1412722" y="379"/>
                </a:cubicBezTo>
                <a:cubicBezTo>
                  <a:pt x="1776224" y="-8652"/>
                  <a:pt x="2371800" y="143814"/>
                  <a:pt x="2634620" y="406634"/>
                </a:cubicBezTo>
                <a:cubicBezTo>
                  <a:pt x="2897440" y="669454"/>
                  <a:pt x="3249737" y="1489643"/>
                  <a:pt x="2935457" y="2092073"/>
                </a:cubicBezTo>
                <a:cubicBezTo>
                  <a:pt x="2492483" y="2809649"/>
                  <a:pt x="1744193" y="3083102"/>
                  <a:pt x="1256935" y="3005209"/>
                </a:cubicBezTo>
                <a:cubicBezTo>
                  <a:pt x="769677" y="2927316"/>
                  <a:pt x="91609" y="2265526"/>
                  <a:pt x="11907" y="1624714"/>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88900B3-1E3B-1B62-AA05-25A3376866ED}"/>
              </a:ext>
            </a:extLst>
          </p:cNvPr>
          <p:cNvGrpSpPr/>
          <p:nvPr/>
        </p:nvGrpSpPr>
        <p:grpSpPr>
          <a:xfrm rot="11355259">
            <a:off x="8850308" y="3582425"/>
            <a:ext cx="2188889" cy="2052424"/>
            <a:chOff x="7749926" y="3136297"/>
            <a:chExt cx="3434150" cy="3220050"/>
          </a:xfrm>
          <a:solidFill>
            <a:schemeClr val="accent2">
              <a:lumMod val="60000"/>
              <a:lumOff val="40000"/>
            </a:schemeClr>
          </a:solidFill>
        </p:grpSpPr>
        <p:sp>
          <p:nvSpPr>
            <p:cNvPr id="9" name="Freeform: Shape 8">
              <a:extLst>
                <a:ext uri="{FF2B5EF4-FFF2-40B4-BE49-F238E27FC236}">
                  <a16:creationId xmlns:a16="http://schemas.microsoft.com/office/drawing/2014/main" id="{78B9A385-74F6-5989-FC8A-DAEF31B5AA36}"/>
                </a:ext>
              </a:extLst>
            </p:cNvPr>
            <p:cNvSpPr/>
            <p:nvPr/>
          </p:nvSpPr>
          <p:spPr>
            <a:xfrm rot="10800000">
              <a:off x="7752107" y="3136297"/>
              <a:ext cx="3417806" cy="1667642"/>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686087"/>
                <a:gd name="connsiteY0" fmla="*/ 66646 h 3197316"/>
                <a:gd name="connsiteX1" fmla="*/ 4667284 w 4686087"/>
                <a:gd name="connsiteY1" fmla="*/ 69985 h 3197316"/>
                <a:gd name="connsiteX2" fmla="*/ 4504867 w 4686087"/>
                <a:gd name="connsiteY2" fmla="*/ 1507983 h 3197316"/>
                <a:gd name="connsiteX3" fmla="*/ 3153322 w 4686087"/>
                <a:gd name="connsiteY3" fmla="*/ 3133486 h 3197316"/>
                <a:gd name="connsiteX4" fmla="*/ 1172429 w 4686087"/>
                <a:gd name="connsiteY4" fmla="*/ 2890043 h 3197316"/>
                <a:gd name="connsiteX5" fmla="*/ 167010 w 4686087"/>
                <a:gd name="connsiteY5" fmla="*/ 1006577 h 3197316"/>
                <a:gd name="connsiteX6" fmla="*/ 5293 w 4686087"/>
                <a:gd name="connsiteY6" fmla="*/ 66646 h 3197316"/>
                <a:gd name="connsiteX0" fmla="*/ 0 w 4680794"/>
                <a:gd name="connsiteY0" fmla="*/ 66648 h 3197318"/>
                <a:gd name="connsiteX1" fmla="*/ 4661991 w 4680794"/>
                <a:gd name="connsiteY1" fmla="*/ 69987 h 3197318"/>
                <a:gd name="connsiteX2" fmla="*/ 4499574 w 4680794"/>
                <a:gd name="connsiteY2" fmla="*/ 1507985 h 3197318"/>
                <a:gd name="connsiteX3" fmla="*/ 3148029 w 4680794"/>
                <a:gd name="connsiteY3" fmla="*/ 3133488 h 3197318"/>
                <a:gd name="connsiteX4" fmla="*/ 1167136 w 4680794"/>
                <a:gd name="connsiteY4" fmla="*/ 2890045 h 3197318"/>
                <a:gd name="connsiteX5" fmla="*/ 161717 w 4680794"/>
                <a:gd name="connsiteY5" fmla="*/ 1006579 h 3197318"/>
                <a:gd name="connsiteX6" fmla="*/ 0 w 4680794"/>
                <a:gd name="connsiteY6" fmla="*/ 66648 h 3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794" h="3197318">
                  <a:moveTo>
                    <a:pt x="0" y="66648"/>
                  </a:moveTo>
                  <a:cubicBezTo>
                    <a:pt x="1535847" y="-84686"/>
                    <a:pt x="3107994" y="68874"/>
                    <a:pt x="4661991" y="69987"/>
                  </a:cubicBezTo>
                  <a:cubicBezTo>
                    <a:pt x="4716788" y="86085"/>
                    <a:pt x="4648578" y="1038473"/>
                    <a:pt x="4499574" y="1507985"/>
                  </a:cubicBezTo>
                  <a:cubicBezTo>
                    <a:pt x="4268421" y="2156197"/>
                    <a:pt x="3729147" y="2829038"/>
                    <a:pt x="3148029" y="3133488"/>
                  </a:cubicBezTo>
                  <a:cubicBezTo>
                    <a:pt x="2640710" y="3273286"/>
                    <a:pt x="1746572" y="3179628"/>
                    <a:pt x="1167136" y="2890045"/>
                  </a:cubicBezTo>
                  <a:cubicBezTo>
                    <a:pt x="625557" y="2510152"/>
                    <a:pt x="356240" y="1477145"/>
                    <a:pt x="161717" y="1006579"/>
                  </a:cubicBezTo>
                  <a:cubicBezTo>
                    <a:pt x="130392" y="735572"/>
                    <a:pt x="17519" y="584911"/>
                    <a:pt x="0" y="6664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D9D6DF9-30B8-31BE-1C77-B0BE9EBB5A03}"/>
                </a:ext>
              </a:extLst>
            </p:cNvPr>
            <p:cNvSpPr/>
            <p:nvPr/>
          </p:nvSpPr>
          <p:spPr>
            <a:xfrm rot="10800000" flipH="1">
              <a:off x="7749926" y="4717704"/>
              <a:ext cx="3434150" cy="1638643"/>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702015"/>
                <a:gd name="connsiteY0" fmla="*/ 0 h 3130670"/>
                <a:gd name="connsiteX1" fmla="*/ 4685434 w 4702015"/>
                <a:gd name="connsiteY1" fmla="*/ 66859 h 3130670"/>
                <a:gd name="connsiteX2" fmla="*/ 4504867 w 4702015"/>
                <a:gd name="connsiteY2" fmla="*/ 1441337 h 3130670"/>
                <a:gd name="connsiteX3" fmla="*/ 3153322 w 4702015"/>
                <a:gd name="connsiteY3" fmla="*/ 3066840 h 3130670"/>
                <a:gd name="connsiteX4" fmla="*/ 1172429 w 4702015"/>
                <a:gd name="connsiteY4" fmla="*/ 2823397 h 3130670"/>
                <a:gd name="connsiteX5" fmla="*/ 167010 w 4702015"/>
                <a:gd name="connsiteY5" fmla="*/ 939931 h 3130670"/>
                <a:gd name="connsiteX6" fmla="*/ 5293 w 4702015"/>
                <a:gd name="connsiteY6" fmla="*/ 0 h 3130670"/>
                <a:gd name="connsiteX0" fmla="*/ 5293 w 4702014"/>
                <a:gd name="connsiteY0" fmla="*/ 11051 h 3141721"/>
                <a:gd name="connsiteX1" fmla="*/ 4685434 w 4702014"/>
                <a:gd name="connsiteY1" fmla="*/ 77910 h 3141721"/>
                <a:gd name="connsiteX2" fmla="*/ 4504867 w 4702014"/>
                <a:gd name="connsiteY2" fmla="*/ 1452388 h 3141721"/>
                <a:gd name="connsiteX3" fmla="*/ 3153322 w 4702014"/>
                <a:gd name="connsiteY3" fmla="*/ 3077891 h 3141721"/>
                <a:gd name="connsiteX4" fmla="*/ 1172429 w 4702014"/>
                <a:gd name="connsiteY4" fmla="*/ 2834448 h 3141721"/>
                <a:gd name="connsiteX5" fmla="*/ 167010 w 4702014"/>
                <a:gd name="connsiteY5" fmla="*/ 950982 h 3141721"/>
                <a:gd name="connsiteX6" fmla="*/ 5293 w 4702014"/>
                <a:gd name="connsiteY6" fmla="*/ 11051 h 3141721"/>
                <a:gd name="connsiteX0" fmla="*/ 6458 w 4703179"/>
                <a:gd name="connsiteY0" fmla="*/ 11051 h 3141721"/>
                <a:gd name="connsiteX1" fmla="*/ 4686599 w 4703179"/>
                <a:gd name="connsiteY1" fmla="*/ 77910 h 3141721"/>
                <a:gd name="connsiteX2" fmla="*/ 4506032 w 4703179"/>
                <a:gd name="connsiteY2" fmla="*/ 1452388 h 3141721"/>
                <a:gd name="connsiteX3" fmla="*/ 3154487 w 4703179"/>
                <a:gd name="connsiteY3" fmla="*/ 3077891 h 3141721"/>
                <a:gd name="connsiteX4" fmla="*/ 1173594 w 4703179"/>
                <a:gd name="connsiteY4" fmla="*/ 2834448 h 3141721"/>
                <a:gd name="connsiteX5" fmla="*/ 168175 w 4703179"/>
                <a:gd name="connsiteY5" fmla="*/ 950982 h 3141721"/>
                <a:gd name="connsiteX6" fmla="*/ 6458 w 4703179"/>
                <a:gd name="connsiteY6" fmla="*/ 11051 h 3141721"/>
                <a:gd name="connsiteX0" fmla="*/ 6458 w 4703179"/>
                <a:gd name="connsiteY0" fmla="*/ 11051 h 3141721"/>
                <a:gd name="connsiteX1" fmla="*/ 4686599 w 4703179"/>
                <a:gd name="connsiteY1" fmla="*/ 77910 h 3141721"/>
                <a:gd name="connsiteX2" fmla="*/ 4506032 w 4703179"/>
                <a:gd name="connsiteY2" fmla="*/ 1452388 h 3141721"/>
                <a:gd name="connsiteX3" fmla="*/ 3154487 w 4703179"/>
                <a:gd name="connsiteY3" fmla="*/ 3077891 h 3141721"/>
                <a:gd name="connsiteX4" fmla="*/ 1173594 w 4703179"/>
                <a:gd name="connsiteY4" fmla="*/ 2834448 h 3141721"/>
                <a:gd name="connsiteX5" fmla="*/ 168175 w 4703179"/>
                <a:gd name="connsiteY5" fmla="*/ 950982 h 3141721"/>
                <a:gd name="connsiteX6" fmla="*/ 6458 w 4703179"/>
                <a:gd name="connsiteY6" fmla="*/ 11051 h 314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3179" h="3141721">
                  <a:moveTo>
                    <a:pt x="6458" y="11051"/>
                  </a:moveTo>
                  <a:cubicBezTo>
                    <a:pt x="1385014" y="-30184"/>
                    <a:pt x="3126552" y="55624"/>
                    <a:pt x="4686599" y="77910"/>
                  </a:cubicBezTo>
                  <a:cubicBezTo>
                    <a:pt x="4741396" y="94008"/>
                    <a:pt x="4655036" y="982876"/>
                    <a:pt x="4506032" y="1452388"/>
                  </a:cubicBezTo>
                  <a:cubicBezTo>
                    <a:pt x="4274879" y="2100600"/>
                    <a:pt x="3735605" y="2773441"/>
                    <a:pt x="3154487" y="3077891"/>
                  </a:cubicBezTo>
                  <a:cubicBezTo>
                    <a:pt x="2647168" y="3217689"/>
                    <a:pt x="1753030" y="3124031"/>
                    <a:pt x="1173594" y="2834448"/>
                  </a:cubicBezTo>
                  <a:cubicBezTo>
                    <a:pt x="632015" y="2454555"/>
                    <a:pt x="368736" y="1587166"/>
                    <a:pt x="168175" y="950982"/>
                  </a:cubicBezTo>
                  <a:cubicBezTo>
                    <a:pt x="100035" y="639999"/>
                    <a:pt x="-30471" y="211715"/>
                    <a:pt x="6458" y="11051"/>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Freeform: Shape 10">
            <a:extLst>
              <a:ext uri="{FF2B5EF4-FFF2-40B4-BE49-F238E27FC236}">
                <a16:creationId xmlns:a16="http://schemas.microsoft.com/office/drawing/2014/main" id="{34B99ACD-54A2-3D47-95FE-F1AA348784AB}"/>
              </a:ext>
            </a:extLst>
          </p:cNvPr>
          <p:cNvSpPr/>
          <p:nvPr/>
        </p:nvSpPr>
        <p:spPr>
          <a:xfrm rot="10580307">
            <a:off x="8703723" y="5657235"/>
            <a:ext cx="2324888" cy="1163706"/>
          </a:xfrm>
          <a:custGeom>
            <a:avLst/>
            <a:gdLst>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08042 w 2817833"/>
              <a:gd name="connsiteY5" fmla="*/ 911500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92762 w 2869434"/>
              <a:gd name="connsiteY0" fmla="*/ 1376350 h 1592824"/>
              <a:gd name="connsiteX1" fmla="*/ 64066 w 2869434"/>
              <a:gd name="connsiteY1" fmla="*/ 322098 h 1592824"/>
              <a:gd name="connsiteX2" fmla="*/ 35636 w 2869434"/>
              <a:gd name="connsiteY2" fmla="*/ 34843 h 1592824"/>
              <a:gd name="connsiteX3" fmla="*/ 598438 w 2869434"/>
              <a:gd name="connsiteY3" fmla="*/ 0 h 1592824"/>
              <a:gd name="connsiteX4" fmla="*/ 616870 w 2869434"/>
              <a:gd name="connsiteY4" fmla="*/ 142333 h 1592824"/>
              <a:gd name="connsiteX5" fmla="*/ 1018552 w 2869434"/>
              <a:gd name="connsiteY5" fmla="*/ 820783 h 1592824"/>
              <a:gd name="connsiteX6" fmla="*/ 1875360 w 2869434"/>
              <a:gd name="connsiteY6" fmla="*/ 900808 h 1592824"/>
              <a:gd name="connsiteX7" fmla="*/ 2216182 w 2869434"/>
              <a:gd name="connsiteY7" fmla="*/ 555673 h 1592824"/>
              <a:gd name="connsiteX8" fmla="*/ 2234960 w 2869434"/>
              <a:gd name="connsiteY8" fmla="*/ 23807 h 1592824"/>
              <a:gd name="connsiteX9" fmla="*/ 2817529 w 2869434"/>
              <a:gd name="connsiteY9" fmla="*/ 32281 h 1592824"/>
              <a:gd name="connsiteX10" fmla="*/ 2868923 w 2869434"/>
              <a:gd name="connsiteY10" fmla="*/ 392308 h 1592824"/>
              <a:gd name="connsiteX11" fmla="*/ 2694148 w 2869434"/>
              <a:gd name="connsiteY11" fmla="*/ 1073395 h 1592824"/>
              <a:gd name="connsiteX12" fmla="*/ 2102493 w 2869434"/>
              <a:gd name="connsiteY12" fmla="*/ 1538808 h 1592824"/>
              <a:gd name="connsiteX13" fmla="*/ 832178 w 2869434"/>
              <a:gd name="connsiteY13" fmla="*/ 1452272 h 1592824"/>
              <a:gd name="connsiteX14" fmla="*/ 692762 w 2869434"/>
              <a:gd name="connsiteY14" fmla="*/ 1376350 h 1592824"/>
              <a:gd name="connsiteX0" fmla="*/ 676240 w 2852912"/>
              <a:gd name="connsiteY0" fmla="*/ 1376350 h 1592824"/>
              <a:gd name="connsiteX1" fmla="*/ 81309 w 2852912"/>
              <a:gd name="connsiteY1" fmla="*/ 436393 h 1592824"/>
              <a:gd name="connsiteX2" fmla="*/ 19114 w 2852912"/>
              <a:gd name="connsiteY2" fmla="*/ 34843 h 1592824"/>
              <a:gd name="connsiteX3" fmla="*/ 581916 w 2852912"/>
              <a:gd name="connsiteY3" fmla="*/ 0 h 1592824"/>
              <a:gd name="connsiteX4" fmla="*/ 600348 w 2852912"/>
              <a:gd name="connsiteY4" fmla="*/ 142333 h 1592824"/>
              <a:gd name="connsiteX5" fmla="*/ 1002030 w 2852912"/>
              <a:gd name="connsiteY5" fmla="*/ 820783 h 1592824"/>
              <a:gd name="connsiteX6" fmla="*/ 1858838 w 2852912"/>
              <a:gd name="connsiteY6" fmla="*/ 900808 h 1592824"/>
              <a:gd name="connsiteX7" fmla="*/ 2199660 w 2852912"/>
              <a:gd name="connsiteY7" fmla="*/ 555673 h 1592824"/>
              <a:gd name="connsiteX8" fmla="*/ 2218438 w 2852912"/>
              <a:gd name="connsiteY8" fmla="*/ 23807 h 1592824"/>
              <a:gd name="connsiteX9" fmla="*/ 2801007 w 2852912"/>
              <a:gd name="connsiteY9" fmla="*/ 32281 h 1592824"/>
              <a:gd name="connsiteX10" fmla="*/ 2852401 w 2852912"/>
              <a:gd name="connsiteY10" fmla="*/ 392308 h 1592824"/>
              <a:gd name="connsiteX11" fmla="*/ 2677626 w 2852912"/>
              <a:gd name="connsiteY11" fmla="*/ 1073395 h 1592824"/>
              <a:gd name="connsiteX12" fmla="*/ 2085971 w 2852912"/>
              <a:gd name="connsiteY12" fmla="*/ 1538808 h 1592824"/>
              <a:gd name="connsiteX13" fmla="*/ 815656 w 2852912"/>
              <a:gd name="connsiteY13" fmla="*/ 1452272 h 1592824"/>
              <a:gd name="connsiteX14" fmla="*/ 676240 w 2852912"/>
              <a:gd name="connsiteY14" fmla="*/ 1376350 h 1592824"/>
              <a:gd name="connsiteX0" fmla="*/ 665403 w 2842075"/>
              <a:gd name="connsiteY0" fmla="*/ 1376350 h 1592824"/>
              <a:gd name="connsiteX1" fmla="*/ 70472 w 2842075"/>
              <a:gd name="connsiteY1" fmla="*/ 436393 h 1592824"/>
              <a:gd name="connsiteX2" fmla="*/ 8277 w 2842075"/>
              <a:gd name="connsiteY2" fmla="*/ 34843 h 1592824"/>
              <a:gd name="connsiteX3" fmla="*/ 571079 w 2842075"/>
              <a:gd name="connsiteY3" fmla="*/ 0 h 1592824"/>
              <a:gd name="connsiteX4" fmla="*/ 589511 w 2842075"/>
              <a:gd name="connsiteY4" fmla="*/ 142333 h 1592824"/>
              <a:gd name="connsiteX5" fmla="*/ 991193 w 2842075"/>
              <a:gd name="connsiteY5" fmla="*/ 820783 h 1592824"/>
              <a:gd name="connsiteX6" fmla="*/ 1848001 w 2842075"/>
              <a:gd name="connsiteY6" fmla="*/ 900808 h 1592824"/>
              <a:gd name="connsiteX7" fmla="*/ 2188823 w 2842075"/>
              <a:gd name="connsiteY7" fmla="*/ 555673 h 1592824"/>
              <a:gd name="connsiteX8" fmla="*/ 2207601 w 2842075"/>
              <a:gd name="connsiteY8" fmla="*/ 23807 h 1592824"/>
              <a:gd name="connsiteX9" fmla="*/ 2790170 w 2842075"/>
              <a:gd name="connsiteY9" fmla="*/ 32281 h 1592824"/>
              <a:gd name="connsiteX10" fmla="*/ 2841564 w 2842075"/>
              <a:gd name="connsiteY10" fmla="*/ 392308 h 1592824"/>
              <a:gd name="connsiteX11" fmla="*/ 2666789 w 2842075"/>
              <a:gd name="connsiteY11" fmla="*/ 1073395 h 1592824"/>
              <a:gd name="connsiteX12" fmla="*/ 2075134 w 2842075"/>
              <a:gd name="connsiteY12" fmla="*/ 1538808 h 1592824"/>
              <a:gd name="connsiteX13" fmla="*/ 804819 w 2842075"/>
              <a:gd name="connsiteY13" fmla="*/ 1452272 h 1592824"/>
              <a:gd name="connsiteX14" fmla="*/ 665403 w 2842075"/>
              <a:gd name="connsiteY14" fmla="*/ 1376350 h 1592824"/>
              <a:gd name="connsiteX0" fmla="*/ 657126 w 2833798"/>
              <a:gd name="connsiteY0" fmla="*/ 1376350 h 1592824"/>
              <a:gd name="connsiteX1" fmla="*/ 62195 w 2833798"/>
              <a:gd name="connsiteY1" fmla="*/ 436393 h 1592824"/>
              <a:gd name="connsiteX2" fmla="*/ 0 w 2833798"/>
              <a:gd name="connsiteY2" fmla="*/ 34843 h 1592824"/>
              <a:gd name="connsiteX3" fmla="*/ 562802 w 2833798"/>
              <a:gd name="connsiteY3" fmla="*/ 0 h 1592824"/>
              <a:gd name="connsiteX4" fmla="*/ 581234 w 2833798"/>
              <a:gd name="connsiteY4" fmla="*/ 142333 h 1592824"/>
              <a:gd name="connsiteX5" fmla="*/ 982916 w 2833798"/>
              <a:gd name="connsiteY5" fmla="*/ 820783 h 1592824"/>
              <a:gd name="connsiteX6" fmla="*/ 1839724 w 2833798"/>
              <a:gd name="connsiteY6" fmla="*/ 900808 h 1592824"/>
              <a:gd name="connsiteX7" fmla="*/ 2180546 w 2833798"/>
              <a:gd name="connsiteY7" fmla="*/ 555673 h 1592824"/>
              <a:gd name="connsiteX8" fmla="*/ 2199324 w 2833798"/>
              <a:gd name="connsiteY8" fmla="*/ 23807 h 1592824"/>
              <a:gd name="connsiteX9" fmla="*/ 2781893 w 2833798"/>
              <a:gd name="connsiteY9" fmla="*/ 32281 h 1592824"/>
              <a:gd name="connsiteX10" fmla="*/ 2833287 w 2833798"/>
              <a:gd name="connsiteY10" fmla="*/ 392308 h 1592824"/>
              <a:gd name="connsiteX11" fmla="*/ 2658512 w 2833798"/>
              <a:gd name="connsiteY11" fmla="*/ 1073395 h 1592824"/>
              <a:gd name="connsiteX12" fmla="*/ 2066857 w 2833798"/>
              <a:gd name="connsiteY12" fmla="*/ 1538808 h 1592824"/>
              <a:gd name="connsiteX13" fmla="*/ 796542 w 2833798"/>
              <a:gd name="connsiteY13" fmla="*/ 1452272 h 1592824"/>
              <a:gd name="connsiteX14" fmla="*/ 657126 w 2833798"/>
              <a:gd name="connsiteY14" fmla="*/ 1376350 h 1592824"/>
              <a:gd name="connsiteX0" fmla="*/ 654843 w 2831515"/>
              <a:gd name="connsiteY0" fmla="*/ 1376350 h 1592824"/>
              <a:gd name="connsiteX1" fmla="*/ 59912 w 2831515"/>
              <a:gd name="connsiteY1" fmla="*/ 436393 h 1592824"/>
              <a:gd name="connsiteX2" fmla="*/ 12356 w 2831515"/>
              <a:gd name="connsiteY2" fmla="*/ 77528 h 1592824"/>
              <a:gd name="connsiteX3" fmla="*/ 560519 w 2831515"/>
              <a:gd name="connsiteY3" fmla="*/ 0 h 1592824"/>
              <a:gd name="connsiteX4" fmla="*/ 578951 w 2831515"/>
              <a:gd name="connsiteY4" fmla="*/ 142333 h 1592824"/>
              <a:gd name="connsiteX5" fmla="*/ 980633 w 2831515"/>
              <a:gd name="connsiteY5" fmla="*/ 820783 h 1592824"/>
              <a:gd name="connsiteX6" fmla="*/ 1837441 w 2831515"/>
              <a:gd name="connsiteY6" fmla="*/ 900808 h 1592824"/>
              <a:gd name="connsiteX7" fmla="*/ 2178263 w 2831515"/>
              <a:gd name="connsiteY7" fmla="*/ 555673 h 1592824"/>
              <a:gd name="connsiteX8" fmla="*/ 2197041 w 2831515"/>
              <a:gd name="connsiteY8" fmla="*/ 23807 h 1592824"/>
              <a:gd name="connsiteX9" fmla="*/ 2779610 w 2831515"/>
              <a:gd name="connsiteY9" fmla="*/ 32281 h 1592824"/>
              <a:gd name="connsiteX10" fmla="*/ 2831004 w 2831515"/>
              <a:gd name="connsiteY10" fmla="*/ 392308 h 1592824"/>
              <a:gd name="connsiteX11" fmla="*/ 2656229 w 2831515"/>
              <a:gd name="connsiteY11" fmla="*/ 1073395 h 1592824"/>
              <a:gd name="connsiteX12" fmla="*/ 2064574 w 2831515"/>
              <a:gd name="connsiteY12" fmla="*/ 1538808 h 1592824"/>
              <a:gd name="connsiteX13" fmla="*/ 794259 w 2831515"/>
              <a:gd name="connsiteY13" fmla="*/ 1452272 h 1592824"/>
              <a:gd name="connsiteX14" fmla="*/ 654843 w 2831515"/>
              <a:gd name="connsiteY14" fmla="*/ 1376350 h 1592824"/>
              <a:gd name="connsiteX0" fmla="*/ 669683 w 2846355"/>
              <a:gd name="connsiteY0" fmla="*/ 1376350 h 1592824"/>
              <a:gd name="connsiteX1" fmla="*/ 74752 w 2846355"/>
              <a:gd name="connsiteY1" fmla="*/ 436393 h 1592824"/>
              <a:gd name="connsiteX2" fmla="*/ 969 w 2846355"/>
              <a:gd name="connsiteY2" fmla="*/ 83689 h 1592824"/>
              <a:gd name="connsiteX3" fmla="*/ 575359 w 2846355"/>
              <a:gd name="connsiteY3" fmla="*/ 0 h 1592824"/>
              <a:gd name="connsiteX4" fmla="*/ 593791 w 2846355"/>
              <a:gd name="connsiteY4" fmla="*/ 142333 h 1592824"/>
              <a:gd name="connsiteX5" fmla="*/ 995473 w 2846355"/>
              <a:gd name="connsiteY5" fmla="*/ 820783 h 1592824"/>
              <a:gd name="connsiteX6" fmla="*/ 1852281 w 2846355"/>
              <a:gd name="connsiteY6" fmla="*/ 900808 h 1592824"/>
              <a:gd name="connsiteX7" fmla="*/ 2193103 w 2846355"/>
              <a:gd name="connsiteY7" fmla="*/ 555673 h 1592824"/>
              <a:gd name="connsiteX8" fmla="*/ 2211881 w 2846355"/>
              <a:gd name="connsiteY8" fmla="*/ 23807 h 1592824"/>
              <a:gd name="connsiteX9" fmla="*/ 2794450 w 2846355"/>
              <a:gd name="connsiteY9" fmla="*/ 32281 h 1592824"/>
              <a:gd name="connsiteX10" fmla="*/ 2845844 w 2846355"/>
              <a:gd name="connsiteY10" fmla="*/ 392308 h 1592824"/>
              <a:gd name="connsiteX11" fmla="*/ 2671069 w 2846355"/>
              <a:gd name="connsiteY11" fmla="*/ 1073395 h 1592824"/>
              <a:gd name="connsiteX12" fmla="*/ 2079414 w 2846355"/>
              <a:gd name="connsiteY12" fmla="*/ 1538808 h 1592824"/>
              <a:gd name="connsiteX13" fmla="*/ 809099 w 2846355"/>
              <a:gd name="connsiteY13" fmla="*/ 1452272 h 1592824"/>
              <a:gd name="connsiteX14" fmla="*/ 669683 w 2846355"/>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1077920 w 2845386"/>
              <a:gd name="connsiteY5" fmla="*/ 764841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668714 w 2845386"/>
              <a:gd name="connsiteY13" fmla="*/ 1376350 h 1556992"/>
              <a:gd name="connsiteX0" fmla="*/ 746172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746172 w 2845386"/>
              <a:gd name="connsiteY13" fmla="*/ 1376350 h 1556992"/>
              <a:gd name="connsiteX0" fmla="*/ 698505 w 2845386"/>
              <a:gd name="connsiteY0" fmla="*/ 1390335 h 1559226"/>
              <a:gd name="connsiteX1" fmla="*/ 116789 w 2845386"/>
              <a:gd name="connsiteY1" fmla="*/ 590029 h 1559226"/>
              <a:gd name="connsiteX2" fmla="*/ 0 w 2845386"/>
              <a:gd name="connsiteY2" fmla="*/ 83689 h 1559226"/>
              <a:gd name="connsiteX3" fmla="*/ 574390 w 2845386"/>
              <a:gd name="connsiteY3" fmla="*/ 0 h 1559226"/>
              <a:gd name="connsiteX4" fmla="*/ 592822 w 2845386"/>
              <a:gd name="connsiteY4" fmla="*/ 142333 h 1559226"/>
              <a:gd name="connsiteX5" fmla="*/ 1077920 w 2845386"/>
              <a:gd name="connsiteY5" fmla="*/ 764841 h 1559226"/>
              <a:gd name="connsiteX6" fmla="*/ 1791731 w 2845386"/>
              <a:gd name="connsiteY6" fmla="*/ 767945 h 1559226"/>
              <a:gd name="connsiteX7" fmla="*/ 2126592 w 2845386"/>
              <a:gd name="connsiteY7" fmla="*/ 478752 h 1559226"/>
              <a:gd name="connsiteX8" fmla="*/ 2210912 w 2845386"/>
              <a:gd name="connsiteY8" fmla="*/ 23807 h 1559226"/>
              <a:gd name="connsiteX9" fmla="*/ 2793481 w 2845386"/>
              <a:gd name="connsiteY9" fmla="*/ 32281 h 1559226"/>
              <a:gd name="connsiteX10" fmla="*/ 2844875 w 2845386"/>
              <a:gd name="connsiteY10" fmla="*/ 392308 h 1559226"/>
              <a:gd name="connsiteX11" fmla="*/ 2670100 w 2845386"/>
              <a:gd name="connsiteY11" fmla="*/ 1073395 h 1559226"/>
              <a:gd name="connsiteX12" fmla="*/ 2078445 w 2845386"/>
              <a:gd name="connsiteY12" fmla="*/ 1538808 h 1559226"/>
              <a:gd name="connsiteX13" fmla="*/ 698505 w 2845386"/>
              <a:gd name="connsiteY13" fmla="*/ 1390335 h 1559226"/>
              <a:gd name="connsiteX0" fmla="*/ 698505 w 2823415"/>
              <a:gd name="connsiteY0" fmla="*/ 1390335 h 1559226"/>
              <a:gd name="connsiteX1" fmla="*/ 116789 w 2823415"/>
              <a:gd name="connsiteY1" fmla="*/ 590029 h 1559226"/>
              <a:gd name="connsiteX2" fmla="*/ 0 w 2823415"/>
              <a:gd name="connsiteY2" fmla="*/ 83689 h 1559226"/>
              <a:gd name="connsiteX3" fmla="*/ 574390 w 2823415"/>
              <a:gd name="connsiteY3" fmla="*/ 0 h 1559226"/>
              <a:gd name="connsiteX4" fmla="*/ 592822 w 2823415"/>
              <a:gd name="connsiteY4" fmla="*/ 142333 h 1559226"/>
              <a:gd name="connsiteX5" fmla="*/ 1077920 w 2823415"/>
              <a:gd name="connsiteY5" fmla="*/ 764841 h 1559226"/>
              <a:gd name="connsiteX6" fmla="*/ 1791731 w 2823415"/>
              <a:gd name="connsiteY6" fmla="*/ 767945 h 1559226"/>
              <a:gd name="connsiteX7" fmla="*/ 2126592 w 2823415"/>
              <a:gd name="connsiteY7" fmla="*/ 478752 h 1559226"/>
              <a:gd name="connsiteX8" fmla="*/ 2210912 w 2823415"/>
              <a:gd name="connsiteY8" fmla="*/ 23807 h 1559226"/>
              <a:gd name="connsiteX9" fmla="*/ 2793481 w 2823415"/>
              <a:gd name="connsiteY9" fmla="*/ 32281 h 1559226"/>
              <a:gd name="connsiteX10" fmla="*/ 2670100 w 2823415"/>
              <a:gd name="connsiteY10" fmla="*/ 1073395 h 1559226"/>
              <a:gd name="connsiteX11" fmla="*/ 2078445 w 2823415"/>
              <a:gd name="connsiteY11" fmla="*/ 1538808 h 1559226"/>
              <a:gd name="connsiteX12" fmla="*/ 698505 w 2823415"/>
              <a:gd name="connsiteY12" fmla="*/ 1390335 h 1559226"/>
              <a:gd name="connsiteX0" fmla="*/ 698505 w 2896498"/>
              <a:gd name="connsiteY0" fmla="*/ 1390335 h 1559226"/>
              <a:gd name="connsiteX1" fmla="*/ 116789 w 2896498"/>
              <a:gd name="connsiteY1" fmla="*/ 590029 h 1559226"/>
              <a:gd name="connsiteX2" fmla="*/ 0 w 2896498"/>
              <a:gd name="connsiteY2" fmla="*/ 83689 h 1559226"/>
              <a:gd name="connsiteX3" fmla="*/ 574390 w 2896498"/>
              <a:gd name="connsiteY3" fmla="*/ 0 h 1559226"/>
              <a:gd name="connsiteX4" fmla="*/ 592822 w 2896498"/>
              <a:gd name="connsiteY4" fmla="*/ 142333 h 1559226"/>
              <a:gd name="connsiteX5" fmla="*/ 1077920 w 2896498"/>
              <a:gd name="connsiteY5" fmla="*/ 764841 h 1559226"/>
              <a:gd name="connsiteX6" fmla="*/ 1791731 w 2896498"/>
              <a:gd name="connsiteY6" fmla="*/ 767945 h 1559226"/>
              <a:gd name="connsiteX7" fmla="*/ 2126592 w 2896498"/>
              <a:gd name="connsiteY7" fmla="*/ 478752 h 1559226"/>
              <a:gd name="connsiteX8" fmla="*/ 2210912 w 2896498"/>
              <a:gd name="connsiteY8" fmla="*/ 23807 h 1559226"/>
              <a:gd name="connsiteX9" fmla="*/ 2876897 w 2896498"/>
              <a:gd name="connsiteY9" fmla="*/ 39276 h 1559226"/>
              <a:gd name="connsiteX10" fmla="*/ 2670100 w 2896498"/>
              <a:gd name="connsiteY10" fmla="*/ 1073395 h 1559226"/>
              <a:gd name="connsiteX11" fmla="*/ 2078445 w 2896498"/>
              <a:gd name="connsiteY11" fmla="*/ 1538808 h 1559226"/>
              <a:gd name="connsiteX12" fmla="*/ 698505 w 2896498"/>
              <a:gd name="connsiteY12" fmla="*/ 1390335 h 1559226"/>
              <a:gd name="connsiteX0" fmla="*/ 698505 w 2876898"/>
              <a:gd name="connsiteY0" fmla="*/ 1390335 h 1559226"/>
              <a:gd name="connsiteX1" fmla="*/ 116789 w 2876898"/>
              <a:gd name="connsiteY1" fmla="*/ 590029 h 1559226"/>
              <a:gd name="connsiteX2" fmla="*/ 0 w 2876898"/>
              <a:gd name="connsiteY2" fmla="*/ 83689 h 1559226"/>
              <a:gd name="connsiteX3" fmla="*/ 574390 w 2876898"/>
              <a:gd name="connsiteY3" fmla="*/ 0 h 1559226"/>
              <a:gd name="connsiteX4" fmla="*/ 592822 w 2876898"/>
              <a:gd name="connsiteY4" fmla="*/ 142333 h 1559226"/>
              <a:gd name="connsiteX5" fmla="*/ 1077920 w 2876898"/>
              <a:gd name="connsiteY5" fmla="*/ 764841 h 1559226"/>
              <a:gd name="connsiteX6" fmla="*/ 1791731 w 2876898"/>
              <a:gd name="connsiteY6" fmla="*/ 767945 h 1559226"/>
              <a:gd name="connsiteX7" fmla="*/ 2126592 w 2876898"/>
              <a:gd name="connsiteY7" fmla="*/ 478752 h 1559226"/>
              <a:gd name="connsiteX8" fmla="*/ 2210912 w 2876898"/>
              <a:gd name="connsiteY8" fmla="*/ 23807 h 1559226"/>
              <a:gd name="connsiteX9" fmla="*/ 2876897 w 2876898"/>
              <a:gd name="connsiteY9" fmla="*/ 39276 h 1559226"/>
              <a:gd name="connsiteX10" fmla="*/ 2078445 w 2876898"/>
              <a:gd name="connsiteY10" fmla="*/ 1538808 h 1559226"/>
              <a:gd name="connsiteX11" fmla="*/ 698505 w 2876898"/>
              <a:gd name="connsiteY11" fmla="*/ 1390335 h 1559226"/>
              <a:gd name="connsiteX0" fmla="*/ 698505 w 2876897"/>
              <a:gd name="connsiteY0" fmla="*/ 1390335 h 1467132"/>
              <a:gd name="connsiteX1" fmla="*/ 116789 w 2876897"/>
              <a:gd name="connsiteY1" fmla="*/ 590029 h 1467132"/>
              <a:gd name="connsiteX2" fmla="*/ 0 w 2876897"/>
              <a:gd name="connsiteY2" fmla="*/ 83689 h 1467132"/>
              <a:gd name="connsiteX3" fmla="*/ 574390 w 2876897"/>
              <a:gd name="connsiteY3" fmla="*/ 0 h 1467132"/>
              <a:gd name="connsiteX4" fmla="*/ 592822 w 2876897"/>
              <a:gd name="connsiteY4" fmla="*/ 142333 h 1467132"/>
              <a:gd name="connsiteX5" fmla="*/ 1077920 w 2876897"/>
              <a:gd name="connsiteY5" fmla="*/ 764841 h 1467132"/>
              <a:gd name="connsiteX6" fmla="*/ 1791731 w 2876897"/>
              <a:gd name="connsiteY6" fmla="*/ 767945 h 1467132"/>
              <a:gd name="connsiteX7" fmla="*/ 2126592 w 2876897"/>
              <a:gd name="connsiteY7" fmla="*/ 478752 h 1467132"/>
              <a:gd name="connsiteX8" fmla="*/ 2210912 w 2876897"/>
              <a:gd name="connsiteY8" fmla="*/ 23807 h 1467132"/>
              <a:gd name="connsiteX9" fmla="*/ 2876897 w 2876897"/>
              <a:gd name="connsiteY9" fmla="*/ 39276 h 1467132"/>
              <a:gd name="connsiteX10" fmla="*/ 2018862 w 2876897"/>
              <a:gd name="connsiteY10" fmla="*/ 1370981 h 1467132"/>
              <a:gd name="connsiteX11" fmla="*/ 698505 w 2876897"/>
              <a:gd name="connsiteY11" fmla="*/ 1390335 h 1467132"/>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08519 w 2876897"/>
              <a:gd name="connsiteY8" fmla="*/ 9545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08519 w 2876897"/>
              <a:gd name="connsiteY8" fmla="*/ 9545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74718"/>
              <a:gd name="connsiteX1" fmla="*/ 116789 w 2876897"/>
              <a:gd name="connsiteY1" fmla="*/ 590029 h 1574718"/>
              <a:gd name="connsiteX2" fmla="*/ 0 w 2876897"/>
              <a:gd name="connsiteY2" fmla="*/ 83689 h 1574718"/>
              <a:gd name="connsiteX3" fmla="*/ 574390 w 2876897"/>
              <a:gd name="connsiteY3" fmla="*/ 0 h 1574718"/>
              <a:gd name="connsiteX4" fmla="*/ 592822 w 2876897"/>
              <a:gd name="connsiteY4" fmla="*/ 142333 h 1574718"/>
              <a:gd name="connsiteX5" fmla="*/ 1077920 w 2876897"/>
              <a:gd name="connsiteY5" fmla="*/ 764841 h 1574718"/>
              <a:gd name="connsiteX6" fmla="*/ 1791731 w 2876897"/>
              <a:gd name="connsiteY6" fmla="*/ 767945 h 1574718"/>
              <a:gd name="connsiteX7" fmla="*/ 2126592 w 2876897"/>
              <a:gd name="connsiteY7" fmla="*/ 478752 h 1574718"/>
              <a:gd name="connsiteX8" fmla="*/ 2208519 w 2876897"/>
              <a:gd name="connsiteY8" fmla="*/ 9545 h 1574718"/>
              <a:gd name="connsiteX9" fmla="*/ 2876897 w 2876897"/>
              <a:gd name="connsiteY9" fmla="*/ 39276 h 1574718"/>
              <a:gd name="connsiteX10" fmla="*/ 2084403 w 2876897"/>
              <a:gd name="connsiteY10" fmla="*/ 1412939 h 1574718"/>
              <a:gd name="connsiteX11" fmla="*/ 698505 w 2876897"/>
              <a:gd name="connsiteY11" fmla="*/ 1390335 h 1574718"/>
              <a:gd name="connsiteX0" fmla="*/ 698505 w 2876897"/>
              <a:gd name="connsiteY0" fmla="*/ 1390335 h 1570872"/>
              <a:gd name="connsiteX1" fmla="*/ 116789 w 2876897"/>
              <a:gd name="connsiteY1" fmla="*/ 590029 h 1570872"/>
              <a:gd name="connsiteX2" fmla="*/ 0 w 2876897"/>
              <a:gd name="connsiteY2" fmla="*/ 83689 h 1570872"/>
              <a:gd name="connsiteX3" fmla="*/ 574390 w 2876897"/>
              <a:gd name="connsiteY3" fmla="*/ 0 h 1570872"/>
              <a:gd name="connsiteX4" fmla="*/ 592822 w 2876897"/>
              <a:gd name="connsiteY4" fmla="*/ 142333 h 1570872"/>
              <a:gd name="connsiteX5" fmla="*/ 1077920 w 2876897"/>
              <a:gd name="connsiteY5" fmla="*/ 764841 h 1570872"/>
              <a:gd name="connsiteX6" fmla="*/ 1791731 w 2876897"/>
              <a:gd name="connsiteY6" fmla="*/ 767945 h 1570872"/>
              <a:gd name="connsiteX7" fmla="*/ 2126592 w 2876897"/>
              <a:gd name="connsiteY7" fmla="*/ 478752 h 1570872"/>
              <a:gd name="connsiteX8" fmla="*/ 2208519 w 2876897"/>
              <a:gd name="connsiteY8" fmla="*/ 9545 h 1570872"/>
              <a:gd name="connsiteX9" fmla="*/ 2876897 w 2876897"/>
              <a:gd name="connsiteY9" fmla="*/ 39276 h 1570872"/>
              <a:gd name="connsiteX10" fmla="*/ 2084403 w 2876897"/>
              <a:gd name="connsiteY10" fmla="*/ 1412939 h 1570872"/>
              <a:gd name="connsiteX11" fmla="*/ 698505 w 2876897"/>
              <a:gd name="connsiteY11" fmla="*/ 1390335 h 1570872"/>
              <a:gd name="connsiteX0" fmla="*/ 698505 w 2876897"/>
              <a:gd name="connsiteY0" fmla="*/ 1390335 h 1570872"/>
              <a:gd name="connsiteX1" fmla="*/ 116789 w 2876897"/>
              <a:gd name="connsiteY1" fmla="*/ 590029 h 1570872"/>
              <a:gd name="connsiteX2" fmla="*/ 0 w 2876897"/>
              <a:gd name="connsiteY2" fmla="*/ 83689 h 1570872"/>
              <a:gd name="connsiteX3" fmla="*/ 574390 w 2876897"/>
              <a:gd name="connsiteY3" fmla="*/ 0 h 1570872"/>
              <a:gd name="connsiteX4" fmla="*/ 592822 w 2876897"/>
              <a:gd name="connsiteY4" fmla="*/ 142333 h 1570872"/>
              <a:gd name="connsiteX5" fmla="*/ 1077920 w 2876897"/>
              <a:gd name="connsiteY5" fmla="*/ 764841 h 1570872"/>
              <a:gd name="connsiteX6" fmla="*/ 1791731 w 2876897"/>
              <a:gd name="connsiteY6" fmla="*/ 767945 h 1570872"/>
              <a:gd name="connsiteX7" fmla="*/ 2126592 w 2876897"/>
              <a:gd name="connsiteY7" fmla="*/ 478752 h 1570872"/>
              <a:gd name="connsiteX8" fmla="*/ 2208519 w 2876897"/>
              <a:gd name="connsiteY8" fmla="*/ 9545 h 1570872"/>
              <a:gd name="connsiteX9" fmla="*/ 2876897 w 2876897"/>
              <a:gd name="connsiteY9" fmla="*/ 39276 h 1570872"/>
              <a:gd name="connsiteX10" fmla="*/ 2084403 w 2876897"/>
              <a:gd name="connsiteY10" fmla="*/ 1412939 h 1570872"/>
              <a:gd name="connsiteX11" fmla="*/ 698505 w 2876897"/>
              <a:gd name="connsiteY11" fmla="*/ 1390335 h 157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6897" h="1570872">
                <a:moveTo>
                  <a:pt x="698505" y="1390335"/>
                </a:moveTo>
                <a:cubicBezTo>
                  <a:pt x="382179" y="1190875"/>
                  <a:pt x="214444" y="852303"/>
                  <a:pt x="116789" y="590029"/>
                </a:cubicBezTo>
                <a:cubicBezTo>
                  <a:pt x="19134" y="327755"/>
                  <a:pt x="12108" y="225281"/>
                  <a:pt x="0" y="83689"/>
                </a:cubicBezTo>
                <a:lnTo>
                  <a:pt x="574390" y="0"/>
                </a:lnTo>
                <a:lnTo>
                  <a:pt x="592822" y="142333"/>
                </a:lnTo>
                <a:cubicBezTo>
                  <a:pt x="640270" y="442220"/>
                  <a:pt x="878102" y="660572"/>
                  <a:pt x="1077920" y="764841"/>
                </a:cubicBezTo>
                <a:cubicBezTo>
                  <a:pt x="1277738" y="869110"/>
                  <a:pt x="1580765" y="845068"/>
                  <a:pt x="1791731" y="767945"/>
                </a:cubicBezTo>
                <a:cubicBezTo>
                  <a:pt x="1909457" y="671038"/>
                  <a:pt x="2056108" y="596953"/>
                  <a:pt x="2126592" y="478752"/>
                </a:cubicBezTo>
                <a:cubicBezTo>
                  <a:pt x="2186525" y="332585"/>
                  <a:pt x="2198593" y="208259"/>
                  <a:pt x="2208519" y="9545"/>
                </a:cubicBezTo>
                <a:cubicBezTo>
                  <a:pt x="2430514" y="14701"/>
                  <a:pt x="2654902" y="34120"/>
                  <a:pt x="2876897" y="39276"/>
                </a:cubicBezTo>
                <a:cubicBezTo>
                  <a:pt x="2854819" y="291776"/>
                  <a:pt x="2709634" y="1124828"/>
                  <a:pt x="2084403" y="1412939"/>
                </a:cubicBezTo>
                <a:cubicBezTo>
                  <a:pt x="1554216" y="1666223"/>
                  <a:pt x="1052550" y="1582069"/>
                  <a:pt x="698505" y="1390335"/>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6CAD07E7-1971-8A2D-AD23-08B6173C27EB}"/>
              </a:ext>
            </a:extLst>
          </p:cNvPr>
          <p:cNvGrpSpPr/>
          <p:nvPr/>
        </p:nvGrpSpPr>
        <p:grpSpPr>
          <a:xfrm flipH="1">
            <a:off x="9544338" y="4891989"/>
            <a:ext cx="682710" cy="365961"/>
            <a:chOff x="5447388" y="3100610"/>
            <a:chExt cx="1500891" cy="804540"/>
          </a:xfrm>
        </p:grpSpPr>
        <p:sp>
          <p:nvSpPr>
            <p:cNvPr id="25" name="Oval 24">
              <a:extLst>
                <a:ext uri="{FF2B5EF4-FFF2-40B4-BE49-F238E27FC236}">
                  <a16:creationId xmlns:a16="http://schemas.microsoft.com/office/drawing/2014/main" id="{C0234326-0CED-CB5C-11CA-B9F9ABD025C4}"/>
                </a:ext>
              </a:extLst>
            </p:cNvPr>
            <p:cNvSpPr/>
            <p:nvPr/>
          </p:nvSpPr>
          <p:spPr>
            <a:xfrm>
              <a:off x="5447388" y="3266522"/>
              <a:ext cx="541294" cy="638628"/>
            </a:xfrm>
            <a:prstGeom prst="ellipse">
              <a:avLst/>
            </a:prstGeom>
            <a:solidFill>
              <a:schemeClr val="tx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3EEBEA76-4964-F79F-3F50-ADF0CE441925}"/>
                </a:ext>
              </a:extLst>
            </p:cNvPr>
            <p:cNvSpPr/>
            <p:nvPr/>
          </p:nvSpPr>
          <p:spPr>
            <a:xfrm>
              <a:off x="5648906" y="3266522"/>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bg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F7B865F8-CBDB-79B7-B613-23BCD096BA98}"/>
                </a:ext>
              </a:extLst>
            </p:cNvPr>
            <p:cNvSpPr/>
            <p:nvPr/>
          </p:nvSpPr>
          <p:spPr>
            <a:xfrm>
              <a:off x="6406985" y="3100610"/>
              <a:ext cx="541294" cy="638628"/>
            </a:xfrm>
            <a:prstGeom prst="ellipse">
              <a:avLst/>
            </a:prstGeom>
            <a:solidFill>
              <a:schemeClr val="tx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84B0084-33EF-03D3-8957-19C354287442}"/>
                </a:ext>
              </a:extLst>
            </p:cNvPr>
            <p:cNvSpPr/>
            <p:nvPr/>
          </p:nvSpPr>
          <p:spPr>
            <a:xfrm>
              <a:off x="6611291" y="3100610"/>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bg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8A0B993-D4A1-D95D-A1C5-61183FB6B712}"/>
                </a:ext>
              </a:extLst>
            </p:cNvPr>
            <p:cNvSpPr/>
            <p:nvPr/>
          </p:nvSpPr>
          <p:spPr>
            <a:xfrm>
              <a:off x="6145254" y="3809875"/>
              <a:ext cx="202240" cy="9164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6571168F-C677-7D4B-6653-C4B6834D502F}"/>
              </a:ext>
            </a:extLst>
          </p:cNvPr>
          <p:cNvGrpSpPr/>
          <p:nvPr/>
        </p:nvGrpSpPr>
        <p:grpSpPr>
          <a:xfrm flipH="1">
            <a:off x="9928075" y="2692230"/>
            <a:ext cx="689925" cy="505840"/>
            <a:chOff x="-1705172" y="5397119"/>
            <a:chExt cx="689925" cy="505840"/>
          </a:xfrm>
        </p:grpSpPr>
        <p:grpSp>
          <p:nvGrpSpPr>
            <p:cNvPr id="41" name="Group 40">
              <a:extLst>
                <a:ext uri="{FF2B5EF4-FFF2-40B4-BE49-F238E27FC236}">
                  <a16:creationId xmlns:a16="http://schemas.microsoft.com/office/drawing/2014/main" id="{0EEB260C-C108-58BC-1768-95F4FDAA3C2C}"/>
                </a:ext>
              </a:extLst>
            </p:cNvPr>
            <p:cNvGrpSpPr/>
            <p:nvPr/>
          </p:nvGrpSpPr>
          <p:grpSpPr>
            <a:xfrm>
              <a:off x="-1705172" y="5397119"/>
              <a:ext cx="689925" cy="312906"/>
              <a:chOff x="1162566" y="1754387"/>
              <a:chExt cx="689925" cy="312906"/>
            </a:xfrm>
          </p:grpSpPr>
          <p:sp>
            <p:nvSpPr>
              <p:cNvPr id="42" name="Oval 41">
                <a:extLst>
                  <a:ext uri="{FF2B5EF4-FFF2-40B4-BE49-F238E27FC236}">
                    <a16:creationId xmlns:a16="http://schemas.microsoft.com/office/drawing/2014/main" id="{82E7184E-F39A-24C0-6783-005B085C97CD}"/>
                  </a:ext>
                </a:extLst>
              </p:cNvPr>
              <p:cNvSpPr/>
              <p:nvPr/>
            </p:nvSpPr>
            <p:spPr>
              <a:xfrm rot="21262796" flipV="1">
                <a:off x="1162566" y="1771850"/>
                <a:ext cx="250414" cy="295443"/>
              </a:xfrm>
              <a:prstGeom prst="ellipse">
                <a:avLst/>
              </a:prstGeom>
              <a:solidFill>
                <a:schemeClr val="tx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D3A277D9-10C5-41EC-734C-F14268332A3C}"/>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bg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Oval 43">
                <a:extLst>
                  <a:ext uri="{FF2B5EF4-FFF2-40B4-BE49-F238E27FC236}">
                    <a16:creationId xmlns:a16="http://schemas.microsoft.com/office/drawing/2014/main" id="{E2BC01F3-1549-0246-F04A-8E210346DBC1}"/>
                  </a:ext>
                </a:extLst>
              </p:cNvPr>
              <p:cNvSpPr/>
              <p:nvPr/>
            </p:nvSpPr>
            <p:spPr>
              <a:xfrm rot="21262796" flipV="1">
                <a:off x="1575997" y="1754387"/>
                <a:ext cx="250414" cy="295443"/>
              </a:xfrm>
              <a:prstGeom prst="ellipse">
                <a:avLst/>
              </a:prstGeom>
              <a:solidFill>
                <a:schemeClr val="tx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D73C6389-EB2E-3EA3-76E5-5E11313C18A5}"/>
                  </a:ext>
                </a:extLst>
              </p:cNvPr>
              <p:cNvSpPr/>
              <p:nvPr/>
            </p:nvSpPr>
            <p:spPr>
              <a:xfrm rot="18622065" flipV="1">
                <a:off x="1711783" y="1843587"/>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bg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6" name="Oval 45">
              <a:extLst>
                <a:ext uri="{FF2B5EF4-FFF2-40B4-BE49-F238E27FC236}">
                  <a16:creationId xmlns:a16="http://schemas.microsoft.com/office/drawing/2014/main" id="{FA675028-D4AF-D8AF-D473-2CB1F967EE0F}"/>
                </a:ext>
              </a:extLst>
            </p:cNvPr>
            <p:cNvSpPr/>
            <p:nvPr/>
          </p:nvSpPr>
          <p:spPr>
            <a:xfrm rot="5784107">
              <a:off x="-1424104" y="5771915"/>
              <a:ext cx="124751" cy="137337"/>
            </a:xfrm>
            <a:prstGeom prst="ellipse">
              <a:avLst/>
            </a:prstGeom>
            <a:noFill/>
            <a:ln w="539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21253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3C0CD0-29CC-DED1-1E10-04F931012415}"/>
              </a:ext>
            </a:extLst>
          </p:cNvPr>
          <p:cNvSpPr/>
          <p:nvPr/>
        </p:nvSpPr>
        <p:spPr>
          <a:xfrm>
            <a:off x="0" y="0"/>
            <a:ext cx="12192000" cy="6858000"/>
          </a:xfrm>
          <a:prstGeom prst="rect">
            <a:avLst/>
          </a:prstGeom>
          <a:solidFill>
            <a:schemeClr val="bg2">
              <a:lumMod val="9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 name="Title 11">
            <a:extLst>
              <a:ext uri="{FF2B5EF4-FFF2-40B4-BE49-F238E27FC236}">
                <a16:creationId xmlns:a16="http://schemas.microsoft.com/office/drawing/2014/main" id="{A626A3F4-4399-C1D0-2100-F8E7625C986B}"/>
              </a:ext>
            </a:extLst>
          </p:cNvPr>
          <p:cNvSpPr>
            <a:spLocks noGrp="1"/>
          </p:cNvSpPr>
          <p:nvPr>
            <p:ph type="title"/>
          </p:nvPr>
        </p:nvSpPr>
        <p:spPr>
          <a:xfrm>
            <a:off x="699660" y="1133061"/>
            <a:ext cx="4576888" cy="3588027"/>
          </a:xfrm>
        </p:spPr>
        <p:txBody>
          <a:bodyPr anchor="t">
            <a:normAutofit/>
          </a:bodyPr>
          <a:lstStyle>
            <a:lvl1pPr>
              <a:defRPr sz="7200"/>
            </a:lvl1pPr>
          </a:lstStyle>
          <a:p>
            <a:r>
              <a:rPr lang="en-US" dirty="0"/>
              <a:t>Click to edit Master title style</a:t>
            </a:r>
          </a:p>
        </p:txBody>
      </p:sp>
      <p:sp>
        <p:nvSpPr>
          <p:cNvPr id="14" name="Subtitle 2">
            <a:extLst>
              <a:ext uri="{FF2B5EF4-FFF2-40B4-BE49-F238E27FC236}">
                <a16:creationId xmlns:a16="http://schemas.microsoft.com/office/drawing/2014/main" id="{52F83225-AEA2-08E6-5367-5F7DD64A5A7D}"/>
              </a:ext>
            </a:extLst>
          </p:cNvPr>
          <p:cNvSpPr>
            <a:spLocks noGrp="1"/>
          </p:cNvSpPr>
          <p:nvPr>
            <p:ph type="subTitle" idx="1"/>
          </p:nvPr>
        </p:nvSpPr>
        <p:spPr>
          <a:xfrm>
            <a:off x="699659" y="4721088"/>
            <a:ext cx="4298593" cy="1003852"/>
          </a:xfrm>
        </p:spPr>
        <p:txBody>
          <a:bodyPr vert="horz" lIns="91440" tIns="45720" rIns="91440" bIns="45720" rtlCol="0" anchor="b">
            <a:normAutofit/>
          </a:bodyPr>
          <a:lstStyle>
            <a:lvl1pPr marL="0" indent="0">
              <a:lnSpc>
                <a:spcPct val="120000"/>
              </a:lnSpc>
              <a:spcBef>
                <a:spcPts val="0"/>
              </a:spcBef>
              <a:buNone/>
              <a:defRPr lang="en-US" sz="1600" cap="none" baseline="0" dirty="0"/>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E914ACD6-E7C3-5888-56A4-A5758B74BB58}"/>
              </a:ext>
            </a:extLst>
          </p:cNvPr>
          <p:cNvSpPr>
            <a:spLocks noGrp="1"/>
          </p:cNvSpPr>
          <p:nvPr>
            <p:ph type="ftr" sz="quarter" idx="11"/>
          </p:nvPr>
        </p:nvSpPr>
        <p:spPr>
          <a:xfrm>
            <a:off x="700790" y="256032"/>
            <a:ext cx="3256613" cy="365125"/>
          </a:xfrm>
        </p:spPr>
        <p:txBody>
          <a:bodyPr/>
          <a:lstStyle/>
          <a:p>
            <a:endParaRPr lang="en-US"/>
          </a:p>
        </p:txBody>
      </p:sp>
      <p:sp>
        <p:nvSpPr>
          <p:cNvPr id="4" name="Date Placeholder 3">
            <a:extLst>
              <a:ext uri="{FF2B5EF4-FFF2-40B4-BE49-F238E27FC236}">
                <a16:creationId xmlns:a16="http://schemas.microsoft.com/office/drawing/2014/main" id="{E12BC67A-8ACB-271C-C3F7-FCA06B61BDDA}"/>
              </a:ext>
            </a:extLst>
          </p:cNvPr>
          <p:cNvSpPr>
            <a:spLocks noGrp="1"/>
          </p:cNvSpPr>
          <p:nvPr>
            <p:ph type="dt" sz="half" idx="10"/>
          </p:nvPr>
        </p:nvSpPr>
        <p:spPr>
          <a:xfrm>
            <a:off x="700790" y="6341919"/>
            <a:ext cx="1806461" cy="365125"/>
          </a:xfrm>
        </p:spPr>
        <p:txBody>
          <a:bodyPr/>
          <a:lstStyle>
            <a:lvl1pPr algn="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F687E34A-F1F5-10C0-05F1-52EBC543E68C}"/>
              </a:ext>
            </a:extLst>
          </p:cNvPr>
          <p:cNvSpPr>
            <a:spLocks noGrp="1"/>
          </p:cNvSpPr>
          <p:nvPr>
            <p:ph type="sldNum" sz="quarter" idx="12"/>
          </p:nvPr>
        </p:nvSpPr>
        <p:spPr/>
        <p:txBody>
          <a:bodyPr/>
          <a:lstStyle/>
          <a:p>
            <a:fld id="{7CF79DB2-B0CF-4CB1-AE78-9ED1037C015C}" type="slidenum">
              <a:rPr lang="en-US" smtClean="0"/>
              <a:t>‹#›</a:t>
            </a:fld>
            <a:endParaRPr lang="en-US"/>
          </a:p>
        </p:txBody>
      </p:sp>
      <p:sp>
        <p:nvSpPr>
          <p:cNvPr id="23" name="Picture Placeholder 9">
            <a:extLst>
              <a:ext uri="{FF2B5EF4-FFF2-40B4-BE49-F238E27FC236}">
                <a16:creationId xmlns:a16="http://schemas.microsoft.com/office/drawing/2014/main" id="{B399B5B8-EAB1-4A35-8C7E-A842926B740D}"/>
              </a:ext>
            </a:extLst>
          </p:cNvPr>
          <p:cNvSpPr>
            <a:spLocks noGrp="1"/>
          </p:cNvSpPr>
          <p:nvPr>
            <p:ph type="pic" sz="quarter" idx="14" hasCustomPrompt="1"/>
          </p:nvPr>
        </p:nvSpPr>
        <p:spPr>
          <a:xfrm>
            <a:off x="5602083" y="1542762"/>
            <a:ext cx="5707601" cy="5315238"/>
          </a:xfrm>
          <a:custGeom>
            <a:avLst/>
            <a:gdLst>
              <a:gd name="connsiteX0" fmla="*/ 2576006 w 5441943"/>
              <a:gd name="connsiteY0" fmla="*/ 41 h 5067842"/>
              <a:gd name="connsiteX1" fmla="*/ 2988480 w 5441943"/>
              <a:gd name="connsiteY1" fmla="*/ 43413 h 5067842"/>
              <a:gd name="connsiteX2" fmla="*/ 4955377 w 5441943"/>
              <a:gd name="connsiteY2" fmla="*/ 1075549 h 5067842"/>
              <a:gd name="connsiteX3" fmla="*/ 5037577 w 5441943"/>
              <a:gd name="connsiteY3" fmla="*/ 4123286 h 5067842"/>
              <a:gd name="connsiteX4" fmla="*/ 3951424 w 5441943"/>
              <a:gd name="connsiteY4" fmla="*/ 5012975 h 5067842"/>
              <a:gd name="connsiteX5" fmla="*/ 3820826 w 5441943"/>
              <a:gd name="connsiteY5" fmla="*/ 5067842 h 5067842"/>
              <a:gd name="connsiteX6" fmla="*/ 2092196 w 5441943"/>
              <a:gd name="connsiteY6" fmla="*/ 5067842 h 5067842"/>
              <a:gd name="connsiteX7" fmla="*/ 2013774 w 5441943"/>
              <a:gd name="connsiteY7" fmla="*/ 5044835 h 5067842"/>
              <a:gd name="connsiteX8" fmla="*/ 34896 w 5441943"/>
              <a:gd name="connsiteY8" fmla="*/ 2881395 h 5067842"/>
              <a:gd name="connsiteX9" fmla="*/ 940110 w 5441943"/>
              <a:gd name="connsiteY9" fmla="*/ 624396 h 5067842"/>
              <a:gd name="connsiteX10" fmla="*/ 2576006 w 5441943"/>
              <a:gd name="connsiteY10" fmla="*/ 41 h 506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1943" h="5067842">
                <a:moveTo>
                  <a:pt x="2576006" y="41"/>
                </a:moveTo>
                <a:cubicBezTo>
                  <a:pt x="2715826" y="887"/>
                  <a:pt x="2854358" y="14907"/>
                  <a:pt x="2988480" y="43413"/>
                </a:cubicBezTo>
                <a:cubicBezTo>
                  <a:pt x="3703795" y="195445"/>
                  <a:pt x="4521652" y="487778"/>
                  <a:pt x="4955377" y="1075549"/>
                </a:cubicBezTo>
                <a:cubicBezTo>
                  <a:pt x="5389103" y="1663321"/>
                  <a:pt x="5750950" y="3145931"/>
                  <a:pt x="5037577" y="4123286"/>
                </a:cubicBezTo>
                <a:cubicBezTo>
                  <a:pt x="4673616" y="4553014"/>
                  <a:pt x="4315864" y="4840448"/>
                  <a:pt x="3951424" y="5012975"/>
                </a:cubicBezTo>
                <a:lnTo>
                  <a:pt x="3820826" y="5067842"/>
                </a:lnTo>
                <a:lnTo>
                  <a:pt x="2092196" y="5067842"/>
                </a:lnTo>
                <a:lnTo>
                  <a:pt x="2013774" y="5044835"/>
                </a:lnTo>
                <a:cubicBezTo>
                  <a:pt x="886942" y="4686371"/>
                  <a:pt x="221525" y="3784382"/>
                  <a:pt x="34896" y="2881395"/>
                </a:cubicBezTo>
                <a:cubicBezTo>
                  <a:pt x="-151733" y="1978408"/>
                  <a:pt x="447846" y="1097393"/>
                  <a:pt x="940110" y="624396"/>
                </a:cubicBezTo>
                <a:cubicBezTo>
                  <a:pt x="1340074" y="240086"/>
                  <a:pt x="1970121" y="-3625"/>
                  <a:pt x="2576006" y="41"/>
                </a:cubicBez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
        <p:nvSpPr>
          <p:cNvPr id="9" name="Freeform: Shape 8">
            <a:extLst>
              <a:ext uri="{FF2B5EF4-FFF2-40B4-BE49-F238E27FC236}">
                <a16:creationId xmlns:a16="http://schemas.microsoft.com/office/drawing/2014/main" id="{F90C4FB2-5AD5-51CC-1A4F-72EF27566590}"/>
              </a:ext>
            </a:extLst>
          </p:cNvPr>
          <p:cNvSpPr/>
          <p:nvPr userDrawn="1"/>
        </p:nvSpPr>
        <p:spPr>
          <a:xfrm>
            <a:off x="8166776" y="0"/>
            <a:ext cx="4025224" cy="2166290"/>
          </a:xfrm>
          <a:custGeom>
            <a:avLst/>
            <a:gdLst>
              <a:gd name="csX0" fmla="*/ 0 w 4025224"/>
              <a:gd name="csY0" fmla="*/ 0 h 2166290"/>
              <a:gd name="csX1" fmla="*/ 1171925 w 4025224"/>
              <a:gd name="csY1" fmla="*/ 0 h 2166290"/>
              <a:gd name="csX2" fmla="*/ 1194569 w 4025224"/>
              <a:gd name="csY2" fmla="*/ 50285 h 2166290"/>
              <a:gd name="csX3" fmla="*/ 1616851 w 4025224"/>
              <a:gd name="csY3" fmla="*/ 585873 h 2166290"/>
              <a:gd name="csX4" fmla="*/ 2897449 w 4025224"/>
              <a:gd name="csY4" fmla="*/ 999115 h 2166290"/>
              <a:gd name="csX5" fmla="*/ 3639922 w 4025224"/>
              <a:gd name="csY5" fmla="*/ 748153 h 2166290"/>
              <a:gd name="csX6" fmla="*/ 4008437 w 4025224"/>
              <a:gd name="csY6" fmla="*/ 379803 h 2166290"/>
              <a:gd name="csX7" fmla="*/ 4025224 w 4025224"/>
              <a:gd name="csY7" fmla="*/ 353041 h 2166290"/>
              <a:gd name="csX8" fmla="*/ 4025224 w 4025224"/>
              <a:gd name="csY8" fmla="*/ 1866594 h 2166290"/>
              <a:gd name="csX9" fmla="*/ 3945842 w 4025224"/>
              <a:gd name="csY9" fmla="*/ 1913593 h 2166290"/>
              <a:gd name="csX10" fmla="*/ 3108626 w 4025224"/>
              <a:gd name="csY10" fmla="*/ 2153724 h 2166290"/>
              <a:gd name="csX11" fmla="*/ 564359 w 4025224"/>
              <a:gd name="csY11" fmla="*/ 1326027 h 2166290"/>
              <a:gd name="csX12" fmla="*/ 9289 w 4025224"/>
              <a:gd name="csY12" fmla="*/ 63825 h 216629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4025224" h="2166290">
                <a:moveTo>
                  <a:pt x="0" y="0"/>
                </a:moveTo>
                <a:lnTo>
                  <a:pt x="1171925" y="0"/>
                </a:lnTo>
                <a:lnTo>
                  <a:pt x="1194569" y="50285"/>
                </a:lnTo>
                <a:cubicBezTo>
                  <a:pt x="1305628" y="262859"/>
                  <a:pt x="1462822" y="448910"/>
                  <a:pt x="1616851" y="585873"/>
                </a:cubicBezTo>
                <a:cubicBezTo>
                  <a:pt x="1924912" y="859800"/>
                  <a:pt x="2480917" y="996418"/>
                  <a:pt x="2897449" y="999115"/>
                </a:cubicBezTo>
                <a:cubicBezTo>
                  <a:pt x="3185803" y="971118"/>
                  <a:pt x="3455687" y="888716"/>
                  <a:pt x="3639922" y="748153"/>
                </a:cubicBezTo>
                <a:cubicBezTo>
                  <a:pt x="3766788" y="653840"/>
                  <a:pt x="3909535" y="520978"/>
                  <a:pt x="4008437" y="379803"/>
                </a:cubicBezTo>
                <a:lnTo>
                  <a:pt x="4025224" y="353041"/>
                </a:lnTo>
                <a:lnTo>
                  <a:pt x="4025224" y="1866594"/>
                </a:lnTo>
                <a:lnTo>
                  <a:pt x="3945842" y="1913593"/>
                </a:lnTo>
                <a:cubicBezTo>
                  <a:pt x="3703090" y="2042861"/>
                  <a:pt x="3424499" y="2132939"/>
                  <a:pt x="3108626" y="2153724"/>
                </a:cubicBezTo>
                <a:cubicBezTo>
                  <a:pt x="2240288" y="2247380"/>
                  <a:pt x="1263092" y="1802283"/>
                  <a:pt x="564359" y="1326027"/>
                </a:cubicBezTo>
                <a:cubicBezTo>
                  <a:pt x="211176" y="961314"/>
                  <a:pt x="67059" y="428127"/>
                  <a:pt x="9289" y="63825"/>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7430724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 Picture 6">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180A8E-4668-486A-95D0-DBD6BDD7C4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84A713A6-3149-A53D-DA59-E54D39D6841D}"/>
              </a:ext>
              <a:ext uri="{C183D7F6-B498-43B3-948B-1728B52AA6E4}">
                <adec:decorative xmlns:adec="http://schemas.microsoft.com/office/drawing/2017/decorative" val="1"/>
              </a:ext>
            </a:extLst>
          </p:cNvPr>
          <p:cNvCxnSpPr>
            <a:cxnSpLocks/>
          </p:cNvCxnSpPr>
          <p:nvPr/>
        </p:nvCxnSpPr>
        <p:spPr>
          <a:xfrm>
            <a:off x="11502284" y="760367"/>
            <a:ext cx="0" cy="5387340"/>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634070" y="4370832"/>
            <a:ext cx="9546250" cy="1668980"/>
          </a:xfrm>
          <a:solidFill>
            <a:schemeClr val="bg2"/>
          </a:solidFill>
        </p:spPr>
        <p:txBody>
          <a:bodyPr vert="horz" lIns="91440" tIns="45720" rIns="91440" bIns="0" rtlCol="0" anchor="b">
            <a:normAutofit/>
          </a:bodyPr>
          <a:lstStyle>
            <a:lvl1pPr>
              <a:lnSpc>
                <a:spcPct val="80000"/>
              </a:lnSpc>
              <a:defRPr lang="en-US" sz="660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634070" y="6055054"/>
            <a:ext cx="9546250" cy="473761"/>
          </a:xfrm>
        </p:spPr>
        <p:txBody>
          <a:bodyPr vert="horz" lIns="91440" tIns="45720" rIns="91440" bIns="45720" rtlCol="0">
            <a:normAutofit/>
          </a:bodyPr>
          <a:lstStyle>
            <a:lvl1pPr marL="0" indent="0">
              <a:lnSpc>
                <a:spcPct val="100000"/>
              </a:lnSpc>
              <a:buNone/>
              <a:defRPr lang="en-US" sz="1400" cap="all" baseline="0" dirty="0">
                <a:solidFill>
                  <a:schemeClr val="accent5"/>
                </a:solidFill>
                <a:latin typeface="+mj-lt"/>
              </a:defRPr>
            </a:lvl1pPr>
          </a:lstStyle>
          <a:p>
            <a:pPr lvl="0"/>
            <a:r>
              <a:rPr lang="en-US"/>
              <a:t>Click to edit Master subtitle style</a:t>
            </a:r>
            <a:endParaRPr lang="en-US" dirty="0"/>
          </a:p>
        </p:txBody>
      </p:sp>
      <p:sp>
        <p:nvSpPr>
          <p:cNvPr id="10" name="Picture Placeholder 9">
            <a:extLst>
              <a:ext uri="{FF2B5EF4-FFF2-40B4-BE49-F238E27FC236}">
                <a16:creationId xmlns:a16="http://schemas.microsoft.com/office/drawing/2014/main" id="{4F8C8803-B94B-A385-87A1-A21C9AD88D84}"/>
              </a:ext>
            </a:extLst>
          </p:cNvPr>
          <p:cNvSpPr>
            <a:spLocks noGrp="1"/>
          </p:cNvSpPr>
          <p:nvPr>
            <p:ph type="pic" sz="quarter" idx="13" hasCustomPrompt="1"/>
          </p:nvPr>
        </p:nvSpPr>
        <p:spPr>
          <a:xfrm>
            <a:off x="0" y="1"/>
            <a:ext cx="10820400" cy="4114800"/>
          </a:xfrm>
          <a:blipFill>
            <a:blip r:embed="rId2">
              <a:alphaModFix amt="7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rot="5400000">
            <a:off x="10667029" y="1260113"/>
            <a:ext cx="1678344" cy="365125"/>
          </a:xfrm>
          <a:solidFill>
            <a:schemeClr val="bg2"/>
          </a:solidFill>
        </p:spPr>
        <p:txBody>
          <a:bodyPr anchor="ctr"/>
          <a:lstStyle>
            <a:lvl1pPr algn="l">
              <a:defRPr sz="900" b="1"/>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xfrm rot="5400000">
            <a:off x="10961764" y="5297730"/>
            <a:ext cx="1091183" cy="365128"/>
          </a:xfrm>
          <a:solidFill>
            <a:schemeClr val="bg2"/>
          </a:solidFill>
        </p:spPr>
        <p:txBody>
          <a:bodyPr/>
          <a:lstStyle/>
          <a:p>
            <a:fld id="{3939EC85-F003-4305-AB12-223D18998537}" type="datetime1">
              <a:rPr lang="en-US" smtClean="0"/>
              <a:t>1/24/2026</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xfrm>
            <a:off x="11225781" y="6029867"/>
            <a:ext cx="422461" cy="365125"/>
          </a:xfrm>
          <a:solidFill>
            <a:schemeClr val="bg2"/>
          </a:solid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20705600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with Picture 2">
    <p:bg>
      <p:bgPr>
        <a:solidFill>
          <a:schemeClr val="tx2"/>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40411C6-28F6-8585-91B7-03FC170B45C7}"/>
              </a:ext>
            </a:extLst>
          </p:cNvPr>
          <p:cNvSpPr>
            <a:spLocks noGrp="1"/>
          </p:cNvSpPr>
          <p:nvPr>
            <p:ph type="pic" sz="quarter" idx="13" hasCustomPrompt="1"/>
          </p:nvPr>
        </p:nvSpPr>
        <p:spPr>
          <a:xfrm>
            <a:off x="0" y="0"/>
            <a:ext cx="12192000" cy="6858000"/>
          </a:xfrm>
          <a:custGeom>
            <a:avLst/>
            <a:gdLst>
              <a:gd name="connsiteX0" fmla="*/ 8855167 w 12192000"/>
              <a:gd name="connsiteY0" fmla="*/ 6129871 h 6858000"/>
              <a:gd name="connsiteX1" fmla="*/ 9418143 w 12192000"/>
              <a:gd name="connsiteY1" fmla="*/ 6214139 h 6858000"/>
              <a:gd name="connsiteX2" fmla="*/ 9940232 w 12192000"/>
              <a:gd name="connsiteY2" fmla="*/ 6580765 h 6858000"/>
              <a:gd name="connsiteX3" fmla="*/ 10003724 w 12192000"/>
              <a:gd name="connsiteY3" fmla="*/ 6723989 h 6858000"/>
              <a:gd name="connsiteX4" fmla="*/ 10046063 w 12192000"/>
              <a:gd name="connsiteY4" fmla="*/ 6858000 h 6858000"/>
              <a:gd name="connsiteX5" fmla="*/ 7595601 w 12192000"/>
              <a:gd name="connsiteY5" fmla="*/ 6858000 h 6858000"/>
              <a:gd name="connsiteX6" fmla="*/ 7645247 w 12192000"/>
              <a:gd name="connsiteY6" fmla="*/ 6757511 h 6858000"/>
              <a:gd name="connsiteX7" fmla="*/ 8305226 w 12192000"/>
              <a:gd name="connsiteY7" fmla="*/ 6218074 h 6858000"/>
              <a:gd name="connsiteX8" fmla="*/ 8855167 w 12192000"/>
              <a:gd name="connsiteY8" fmla="*/ 6129871 h 6858000"/>
              <a:gd name="connsiteX9" fmla="*/ 11660333 w 12192000"/>
              <a:gd name="connsiteY9" fmla="*/ 739228 h 6858000"/>
              <a:gd name="connsiteX10" fmla="*/ 6228080 w 12192000"/>
              <a:gd name="connsiteY10" fmla="*/ 915837 h 6858000"/>
              <a:gd name="connsiteX11" fmla="*/ 6385355 w 12192000"/>
              <a:gd name="connsiteY11" fmla="*/ 2733681 h 6858000"/>
              <a:gd name="connsiteX12" fmla="*/ 7145125 w 12192000"/>
              <a:gd name="connsiteY12" fmla="*/ 4559224 h 6858000"/>
              <a:gd name="connsiteX13" fmla="*/ 7941628 w 12192000"/>
              <a:gd name="connsiteY13" fmla="*/ 5097598 h 6858000"/>
              <a:gd name="connsiteX14" fmla="*/ 9033448 w 12192000"/>
              <a:gd name="connsiteY14" fmla="*/ 5224198 h 6858000"/>
              <a:gd name="connsiteX15" fmla="*/ 10238924 w 12192000"/>
              <a:gd name="connsiteY15" fmla="*/ 5154274 h 6858000"/>
              <a:gd name="connsiteX16" fmla="*/ 11483653 w 12192000"/>
              <a:gd name="connsiteY16" fmla="*/ 3710684 h 6858000"/>
              <a:gd name="connsiteX17" fmla="*/ 11646617 w 12192000"/>
              <a:gd name="connsiteY17" fmla="*/ 2471509 h 6858000"/>
              <a:gd name="connsiteX18" fmla="*/ 11660333 w 12192000"/>
              <a:gd name="connsiteY18" fmla="*/ 739228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11062506 w 12192000"/>
              <a:gd name="connsiteY22" fmla="*/ 6858000 h 6858000"/>
              <a:gd name="connsiteX23" fmla="*/ 11047856 w 12192000"/>
              <a:gd name="connsiteY23" fmla="*/ 6794231 h 6858000"/>
              <a:gd name="connsiteX24" fmla="*/ 9892865 w 12192000"/>
              <a:gd name="connsiteY24" fmla="*/ 5335072 h 6858000"/>
              <a:gd name="connsiteX25" fmla="*/ 9004162 w 12192000"/>
              <a:gd name="connsiteY25" fmla="*/ 5223527 h 6858000"/>
              <a:gd name="connsiteX26" fmla="*/ 7713673 w 12192000"/>
              <a:gd name="connsiteY26" fmla="*/ 5425100 h 6858000"/>
              <a:gd name="connsiteX27" fmla="*/ 6806707 w 12192000"/>
              <a:gd name="connsiteY27" fmla="*/ 6439693 h 6858000"/>
              <a:gd name="connsiteX28" fmla="*/ 6654677 w 12192000"/>
              <a:gd name="connsiteY28" fmla="*/ 6796868 h 6858000"/>
              <a:gd name="connsiteX29" fmla="*/ 664673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8855167" y="6129871"/>
                </a:moveTo>
                <a:cubicBezTo>
                  <a:pt x="9053338" y="6133189"/>
                  <a:pt x="9253682" y="6165252"/>
                  <a:pt x="9418143" y="6214139"/>
                </a:cubicBezTo>
                <a:cubicBezTo>
                  <a:pt x="9601693" y="6336993"/>
                  <a:pt x="9830339" y="6430915"/>
                  <a:pt x="9940232" y="6580765"/>
                </a:cubicBezTo>
                <a:cubicBezTo>
                  <a:pt x="9963593" y="6627091"/>
                  <a:pt x="9985058" y="6675159"/>
                  <a:pt x="10003724" y="6723989"/>
                </a:cubicBezTo>
                <a:lnTo>
                  <a:pt x="10046063" y="6858000"/>
                </a:lnTo>
                <a:lnTo>
                  <a:pt x="7595601" y="6858000"/>
                </a:lnTo>
                <a:lnTo>
                  <a:pt x="7645247" y="6757511"/>
                </a:lnTo>
                <a:cubicBezTo>
                  <a:pt x="7793439" y="6505265"/>
                  <a:pt x="8066704" y="6319280"/>
                  <a:pt x="8305226" y="6218074"/>
                </a:cubicBezTo>
                <a:cubicBezTo>
                  <a:pt x="8460996" y="6151980"/>
                  <a:pt x="8656995" y="6126553"/>
                  <a:pt x="8855167" y="6129871"/>
                </a:cubicBezTo>
                <a:close/>
                <a:moveTo>
                  <a:pt x="11660333" y="739228"/>
                </a:moveTo>
                <a:lnTo>
                  <a:pt x="6228080" y="915837"/>
                </a:lnTo>
                <a:cubicBezTo>
                  <a:pt x="6164868" y="939348"/>
                  <a:pt x="6329236" y="2252394"/>
                  <a:pt x="6385355" y="2733681"/>
                </a:cubicBezTo>
                <a:cubicBezTo>
                  <a:pt x="6547431" y="3460984"/>
                  <a:pt x="6706573" y="4143793"/>
                  <a:pt x="7145125" y="4559224"/>
                </a:cubicBezTo>
                <a:cubicBezTo>
                  <a:pt x="7273948" y="4695085"/>
                  <a:pt x="7730955" y="4997969"/>
                  <a:pt x="7941628" y="5097598"/>
                </a:cubicBezTo>
                <a:cubicBezTo>
                  <a:pt x="8374170" y="5206696"/>
                  <a:pt x="8650564" y="5214752"/>
                  <a:pt x="9033448" y="5224198"/>
                </a:cubicBezTo>
                <a:cubicBezTo>
                  <a:pt x="9416330" y="5233645"/>
                  <a:pt x="9963641" y="5258412"/>
                  <a:pt x="10238924" y="5154274"/>
                </a:cubicBezTo>
                <a:cubicBezTo>
                  <a:pt x="10641226" y="4898231"/>
                  <a:pt x="11218146" y="4144944"/>
                  <a:pt x="11483653" y="3710684"/>
                </a:cubicBezTo>
                <a:cubicBezTo>
                  <a:pt x="11522790" y="3500572"/>
                  <a:pt x="11603870" y="2971840"/>
                  <a:pt x="11646617" y="2471509"/>
                </a:cubicBezTo>
                <a:cubicBezTo>
                  <a:pt x="11682752" y="2075714"/>
                  <a:pt x="11643767" y="1543520"/>
                  <a:pt x="11660333" y="739228"/>
                </a:cubicBezTo>
                <a:close/>
                <a:moveTo>
                  <a:pt x="0" y="0"/>
                </a:moveTo>
                <a:lnTo>
                  <a:pt x="12192000" y="0"/>
                </a:lnTo>
                <a:lnTo>
                  <a:pt x="12192000" y="6858000"/>
                </a:lnTo>
                <a:lnTo>
                  <a:pt x="11062506" y="6858000"/>
                </a:lnTo>
                <a:lnTo>
                  <a:pt x="11047856" y="6794231"/>
                </a:lnTo>
                <a:cubicBezTo>
                  <a:pt x="10932983" y="6327966"/>
                  <a:pt x="10635396" y="5613294"/>
                  <a:pt x="9892865" y="5335072"/>
                </a:cubicBezTo>
                <a:cubicBezTo>
                  <a:pt x="9608195" y="5260686"/>
                  <a:pt x="9302261" y="5226558"/>
                  <a:pt x="9004162" y="5223527"/>
                </a:cubicBezTo>
                <a:cubicBezTo>
                  <a:pt x="8507330" y="5218476"/>
                  <a:pt x="8032263" y="5299806"/>
                  <a:pt x="7713673" y="5425100"/>
                </a:cubicBezTo>
                <a:cubicBezTo>
                  <a:pt x="7220482" y="5677966"/>
                  <a:pt x="6988215" y="6163608"/>
                  <a:pt x="6806707" y="6439693"/>
                </a:cubicBezTo>
                <a:cubicBezTo>
                  <a:pt x="6715953" y="6577735"/>
                  <a:pt x="6675151" y="6693338"/>
                  <a:pt x="6654677" y="6796868"/>
                </a:cubicBezTo>
                <a:lnTo>
                  <a:pt x="6646736" y="6858000"/>
                </a:lnTo>
                <a:lnTo>
                  <a:pt x="0" y="6858000"/>
                </a:ln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
        <p:nvSpPr>
          <p:cNvPr id="9" name="Freeform: Shape 8">
            <a:extLst>
              <a:ext uri="{FF2B5EF4-FFF2-40B4-BE49-F238E27FC236}">
                <a16:creationId xmlns:a16="http://schemas.microsoft.com/office/drawing/2014/main" id="{574818CC-FA8B-22A1-D41B-AE54C0DF6720}"/>
              </a:ext>
            </a:extLst>
          </p:cNvPr>
          <p:cNvSpPr/>
          <p:nvPr/>
        </p:nvSpPr>
        <p:spPr>
          <a:xfrm rot="10800000" flipV="1">
            <a:off x="6213837" y="739228"/>
            <a:ext cx="5448722" cy="4494463"/>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0263 w 4632686"/>
              <a:gd name="connsiteY0" fmla="*/ 0 h 3192368"/>
              <a:gd name="connsiteX1" fmla="*/ 4612232 w 4632686"/>
              <a:gd name="connsiteY1" fmla="*/ 134994 h 3192368"/>
              <a:gd name="connsiteX2" fmla="*/ 4615148 w 4632686"/>
              <a:gd name="connsiteY2" fmla="*/ 986804 h 3192368"/>
              <a:gd name="connsiteX3" fmla="*/ 4454432 w 4632686"/>
              <a:gd name="connsiteY3" fmla="*/ 2152763 h 3192368"/>
              <a:gd name="connsiteX4" fmla="*/ 3913675 w 4632686"/>
              <a:gd name="connsiteY4" fmla="*/ 2721331 h 3192368"/>
              <a:gd name="connsiteX5" fmla="*/ 3169648 w 4632686"/>
              <a:gd name="connsiteY5" fmla="*/ 3063534 h 3192368"/>
              <a:gd name="connsiteX6" fmla="*/ 2245184 w 4632686"/>
              <a:gd name="connsiteY6" fmla="*/ 3192223 h 3192368"/>
              <a:gd name="connsiteX7" fmla="*/ 1392412 w 4632686"/>
              <a:gd name="connsiteY7" fmla="*/ 3075911 h 3192368"/>
              <a:gd name="connsiteX8" fmla="*/ 642412 w 4632686"/>
              <a:gd name="connsiteY8" fmla="*/ 2644466 h 3192368"/>
              <a:gd name="connsiteX9" fmla="*/ 152710 w 4632686"/>
              <a:gd name="connsiteY9" fmla="*/ 2140322 h 3192368"/>
              <a:gd name="connsiteX10" fmla="*/ 11441 w 4632686"/>
              <a:gd name="connsiteY10" fmla="*/ 1291840 h 3192368"/>
              <a:gd name="connsiteX11" fmla="*/ 10263 w 4632686"/>
              <a:gd name="connsiteY11" fmla="*/ 0 h 3192368"/>
              <a:gd name="connsiteX0" fmla="*/ 10263 w 4650727"/>
              <a:gd name="connsiteY0" fmla="*/ 11222 h 3203590"/>
              <a:gd name="connsiteX1" fmla="*/ 4633656 w 4650727"/>
              <a:gd name="connsiteY1" fmla="*/ 0 h 3203590"/>
              <a:gd name="connsiteX2" fmla="*/ 4615148 w 4650727"/>
              <a:gd name="connsiteY2" fmla="*/ 998026 h 3203590"/>
              <a:gd name="connsiteX3" fmla="*/ 4454432 w 4650727"/>
              <a:gd name="connsiteY3" fmla="*/ 2163985 h 3203590"/>
              <a:gd name="connsiteX4" fmla="*/ 3913675 w 4650727"/>
              <a:gd name="connsiteY4" fmla="*/ 2732553 h 3203590"/>
              <a:gd name="connsiteX5" fmla="*/ 3169648 w 4650727"/>
              <a:gd name="connsiteY5" fmla="*/ 3074756 h 3203590"/>
              <a:gd name="connsiteX6" fmla="*/ 2245184 w 4650727"/>
              <a:gd name="connsiteY6" fmla="*/ 3203445 h 3203590"/>
              <a:gd name="connsiteX7" fmla="*/ 1392412 w 4650727"/>
              <a:gd name="connsiteY7" fmla="*/ 3087133 h 3203590"/>
              <a:gd name="connsiteX8" fmla="*/ 642412 w 4650727"/>
              <a:gd name="connsiteY8" fmla="*/ 2655688 h 3203590"/>
              <a:gd name="connsiteX9" fmla="*/ 152710 w 4650727"/>
              <a:gd name="connsiteY9" fmla="*/ 2151544 h 3203590"/>
              <a:gd name="connsiteX10" fmla="*/ 11441 w 4650727"/>
              <a:gd name="connsiteY10" fmla="*/ 1303062 h 3203590"/>
              <a:gd name="connsiteX11" fmla="*/ 10263 w 4650727"/>
              <a:gd name="connsiteY11" fmla="*/ 11222 h 3203590"/>
              <a:gd name="connsiteX0" fmla="*/ 10263 w 4669743"/>
              <a:gd name="connsiteY0" fmla="*/ 0 h 3192368"/>
              <a:gd name="connsiteX1" fmla="*/ 4655080 w 4669743"/>
              <a:gd name="connsiteY1" fmla="*/ 103308 h 3192368"/>
              <a:gd name="connsiteX2" fmla="*/ 4615148 w 4669743"/>
              <a:gd name="connsiteY2" fmla="*/ 986804 h 3192368"/>
              <a:gd name="connsiteX3" fmla="*/ 4454432 w 4669743"/>
              <a:gd name="connsiteY3" fmla="*/ 2152763 h 3192368"/>
              <a:gd name="connsiteX4" fmla="*/ 3913675 w 4669743"/>
              <a:gd name="connsiteY4" fmla="*/ 2721331 h 3192368"/>
              <a:gd name="connsiteX5" fmla="*/ 3169648 w 4669743"/>
              <a:gd name="connsiteY5" fmla="*/ 3063534 h 3192368"/>
              <a:gd name="connsiteX6" fmla="*/ 2245184 w 4669743"/>
              <a:gd name="connsiteY6" fmla="*/ 3192223 h 3192368"/>
              <a:gd name="connsiteX7" fmla="*/ 1392412 w 4669743"/>
              <a:gd name="connsiteY7" fmla="*/ 3075911 h 3192368"/>
              <a:gd name="connsiteX8" fmla="*/ 642412 w 4669743"/>
              <a:gd name="connsiteY8" fmla="*/ 2644466 h 3192368"/>
              <a:gd name="connsiteX9" fmla="*/ 152710 w 4669743"/>
              <a:gd name="connsiteY9" fmla="*/ 2140322 h 3192368"/>
              <a:gd name="connsiteX10" fmla="*/ 11441 w 4669743"/>
              <a:gd name="connsiteY10" fmla="*/ 1291840 h 3192368"/>
              <a:gd name="connsiteX11" fmla="*/ 10263 w 4669743"/>
              <a:gd name="connsiteY11" fmla="*/ 0 h 3192368"/>
              <a:gd name="connsiteX0" fmla="*/ 1930 w 4672122"/>
              <a:gd name="connsiteY0" fmla="*/ 2412 h 3089060"/>
              <a:gd name="connsiteX1" fmla="*/ 4657459 w 4672122"/>
              <a:gd name="connsiteY1" fmla="*/ 0 h 3089060"/>
              <a:gd name="connsiteX2" fmla="*/ 4617527 w 4672122"/>
              <a:gd name="connsiteY2" fmla="*/ 883496 h 3089060"/>
              <a:gd name="connsiteX3" fmla="*/ 4456811 w 4672122"/>
              <a:gd name="connsiteY3" fmla="*/ 2049455 h 3089060"/>
              <a:gd name="connsiteX4" fmla="*/ 3916054 w 4672122"/>
              <a:gd name="connsiteY4" fmla="*/ 2618023 h 3089060"/>
              <a:gd name="connsiteX5" fmla="*/ 3172027 w 4672122"/>
              <a:gd name="connsiteY5" fmla="*/ 2960226 h 3089060"/>
              <a:gd name="connsiteX6" fmla="*/ 2247563 w 4672122"/>
              <a:gd name="connsiteY6" fmla="*/ 3088915 h 3089060"/>
              <a:gd name="connsiteX7" fmla="*/ 1394791 w 4672122"/>
              <a:gd name="connsiteY7" fmla="*/ 2972603 h 3089060"/>
              <a:gd name="connsiteX8" fmla="*/ 644791 w 4672122"/>
              <a:gd name="connsiteY8" fmla="*/ 2541158 h 3089060"/>
              <a:gd name="connsiteX9" fmla="*/ 155089 w 4672122"/>
              <a:gd name="connsiteY9" fmla="*/ 2037014 h 3089060"/>
              <a:gd name="connsiteX10" fmla="*/ 13820 w 4672122"/>
              <a:gd name="connsiteY10" fmla="*/ 1188532 h 3089060"/>
              <a:gd name="connsiteX11" fmla="*/ 1930 w 4672122"/>
              <a:gd name="connsiteY11" fmla="*/ 2412 h 3089060"/>
              <a:gd name="connsiteX0" fmla="*/ 1930 w 4721872"/>
              <a:gd name="connsiteY0" fmla="*/ 0 h 3086648"/>
              <a:gd name="connsiteX1" fmla="*/ 4711018 w 4721872"/>
              <a:gd name="connsiteY1" fmla="*/ 120927 h 3086648"/>
              <a:gd name="connsiteX2" fmla="*/ 4617527 w 4721872"/>
              <a:gd name="connsiteY2" fmla="*/ 881084 h 3086648"/>
              <a:gd name="connsiteX3" fmla="*/ 4456811 w 4721872"/>
              <a:gd name="connsiteY3" fmla="*/ 2047043 h 3086648"/>
              <a:gd name="connsiteX4" fmla="*/ 3916054 w 4721872"/>
              <a:gd name="connsiteY4" fmla="*/ 2615611 h 3086648"/>
              <a:gd name="connsiteX5" fmla="*/ 3172027 w 4721872"/>
              <a:gd name="connsiteY5" fmla="*/ 2957814 h 3086648"/>
              <a:gd name="connsiteX6" fmla="*/ 2247563 w 4721872"/>
              <a:gd name="connsiteY6" fmla="*/ 3086503 h 3086648"/>
              <a:gd name="connsiteX7" fmla="*/ 1394791 w 4721872"/>
              <a:gd name="connsiteY7" fmla="*/ 2970191 h 3086648"/>
              <a:gd name="connsiteX8" fmla="*/ 644791 w 4721872"/>
              <a:gd name="connsiteY8" fmla="*/ 2538746 h 3086648"/>
              <a:gd name="connsiteX9" fmla="*/ 155089 w 4721872"/>
              <a:gd name="connsiteY9" fmla="*/ 2034602 h 3086648"/>
              <a:gd name="connsiteX10" fmla="*/ 13820 w 4721872"/>
              <a:gd name="connsiteY10" fmla="*/ 1186120 h 3086648"/>
              <a:gd name="connsiteX11" fmla="*/ 1930 w 4721872"/>
              <a:gd name="connsiteY11" fmla="*/ 0 h 3086648"/>
              <a:gd name="connsiteX0" fmla="*/ 1930 w 4721872"/>
              <a:gd name="connsiteY0" fmla="*/ 0 h 3086648"/>
              <a:gd name="connsiteX1" fmla="*/ 4711018 w 4721872"/>
              <a:gd name="connsiteY1" fmla="*/ 120927 h 3086648"/>
              <a:gd name="connsiteX2" fmla="*/ 4617527 w 4721872"/>
              <a:gd name="connsiteY2" fmla="*/ 881084 h 3086648"/>
              <a:gd name="connsiteX3" fmla="*/ 3916054 w 4721872"/>
              <a:gd name="connsiteY3" fmla="*/ 2615611 h 3086648"/>
              <a:gd name="connsiteX4" fmla="*/ 3172027 w 4721872"/>
              <a:gd name="connsiteY4" fmla="*/ 2957814 h 3086648"/>
              <a:gd name="connsiteX5" fmla="*/ 2247563 w 4721872"/>
              <a:gd name="connsiteY5" fmla="*/ 3086503 h 3086648"/>
              <a:gd name="connsiteX6" fmla="*/ 1394791 w 4721872"/>
              <a:gd name="connsiteY6" fmla="*/ 2970191 h 3086648"/>
              <a:gd name="connsiteX7" fmla="*/ 644791 w 4721872"/>
              <a:gd name="connsiteY7" fmla="*/ 2538746 h 3086648"/>
              <a:gd name="connsiteX8" fmla="*/ 155089 w 4721872"/>
              <a:gd name="connsiteY8" fmla="*/ 2034602 h 3086648"/>
              <a:gd name="connsiteX9" fmla="*/ 13820 w 4721872"/>
              <a:gd name="connsiteY9" fmla="*/ 1186120 h 3086648"/>
              <a:gd name="connsiteX10" fmla="*/ 1930 w 4721872"/>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644791 w 4720008"/>
              <a:gd name="connsiteY7" fmla="*/ 2538746 h 3086648"/>
              <a:gd name="connsiteX8" fmla="*/ 155089 w 4720008"/>
              <a:gd name="connsiteY8" fmla="*/ 2034602 h 3086648"/>
              <a:gd name="connsiteX9" fmla="*/ 13820 w 4720008"/>
              <a:gd name="connsiteY9" fmla="*/ 1186120 h 3086648"/>
              <a:gd name="connsiteX10" fmla="*/ 1930 w 4720008"/>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644791 w 4720008"/>
              <a:gd name="connsiteY7" fmla="*/ 2538746 h 3086648"/>
              <a:gd name="connsiteX8" fmla="*/ 155089 w 4720008"/>
              <a:gd name="connsiteY8" fmla="*/ 2034602 h 3086648"/>
              <a:gd name="connsiteX9" fmla="*/ 13820 w 4720008"/>
              <a:gd name="connsiteY9" fmla="*/ 1186120 h 3086648"/>
              <a:gd name="connsiteX10" fmla="*/ 1930 w 4720008"/>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155089 w 4720008"/>
              <a:gd name="connsiteY7" fmla="*/ 2034602 h 3086648"/>
              <a:gd name="connsiteX8" fmla="*/ 13820 w 4720008"/>
              <a:gd name="connsiteY8" fmla="*/ 1186120 h 3086648"/>
              <a:gd name="connsiteX9" fmla="*/ 1930 w 4720008"/>
              <a:gd name="connsiteY9" fmla="*/ 0 h 3086648"/>
              <a:gd name="connsiteX0" fmla="*/ 1930 w 4720008"/>
              <a:gd name="connsiteY0" fmla="*/ 0 h 3091210"/>
              <a:gd name="connsiteX1" fmla="*/ 4711018 w 4720008"/>
              <a:gd name="connsiteY1" fmla="*/ 120927 h 3091210"/>
              <a:gd name="connsiteX2" fmla="*/ 4574680 w 4720008"/>
              <a:gd name="connsiteY2" fmla="*/ 1365633 h 3091210"/>
              <a:gd name="connsiteX3" fmla="*/ 3916054 w 4720008"/>
              <a:gd name="connsiteY3" fmla="*/ 2615611 h 3091210"/>
              <a:gd name="connsiteX4" fmla="*/ 3172027 w 4720008"/>
              <a:gd name="connsiteY4" fmla="*/ 2957814 h 3091210"/>
              <a:gd name="connsiteX5" fmla="*/ 2247563 w 4720008"/>
              <a:gd name="connsiteY5" fmla="*/ 3086503 h 3091210"/>
              <a:gd name="connsiteX6" fmla="*/ 1234115 w 4720008"/>
              <a:gd name="connsiteY6" fmla="*/ 3023051 h 3091210"/>
              <a:gd name="connsiteX7" fmla="*/ 155089 w 4720008"/>
              <a:gd name="connsiteY7" fmla="*/ 2034602 h 3091210"/>
              <a:gd name="connsiteX8" fmla="*/ 13820 w 4720008"/>
              <a:gd name="connsiteY8" fmla="*/ 1186120 h 3091210"/>
              <a:gd name="connsiteX9" fmla="*/ 1930 w 4720008"/>
              <a:gd name="connsiteY9" fmla="*/ 0 h 3091210"/>
              <a:gd name="connsiteX0" fmla="*/ 1930 w 4720008"/>
              <a:gd name="connsiteY0" fmla="*/ 0 h 3089347"/>
              <a:gd name="connsiteX1" fmla="*/ 4711018 w 4720008"/>
              <a:gd name="connsiteY1" fmla="*/ 120927 h 3089347"/>
              <a:gd name="connsiteX2" fmla="*/ 4574680 w 4720008"/>
              <a:gd name="connsiteY2" fmla="*/ 1365633 h 3089347"/>
              <a:gd name="connsiteX3" fmla="*/ 3916054 w 4720008"/>
              <a:gd name="connsiteY3" fmla="*/ 2615611 h 3089347"/>
              <a:gd name="connsiteX4" fmla="*/ 3225585 w 4720008"/>
              <a:gd name="connsiteY4" fmla="*/ 2984244 h 3089347"/>
              <a:gd name="connsiteX5" fmla="*/ 2247563 w 4720008"/>
              <a:gd name="connsiteY5" fmla="*/ 3086503 h 3089347"/>
              <a:gd name="connsiteX6" fmla="*/ 1234115 w 4720008"/>
              <a:gd name="connsiteY6" fmla="*/ 3023051 h 3089347"/>
              <a:gd name="connsiteX7" fmla="*/ 155089 w 4720008"/>
              <a:gd name="connsiteY7" fmla="*/ 2034602 h 3089347"/>
              <a:gd name="connsiteX8" fmla="*/ 13820 w 4720008"/>
              <a:gd name="connsiteY8" fmla="*/ 1186120 h 3089347"/>
              <a:gd name="connsiteX9" fmla="*/ 1930 w 4720008"/>
              <a:gd name="connsiteY9" fmla="*/ 0 h 3089347"/>
              <a:gd name="connsiteX0" fmla="*/ 1930 w 4723365"/>
              <a:gd name="connsiteY0" fmla="*/ 0 h 3089347"/>
              <a:gd name="connsiteX1" fmla="*/ 4711018 w 4723365"/>
              <a:gd name="connsiteY1" fmla="*/ 120927 h 3089347"/>
              <a:gd name="connsiteX2" fmla="*/ 4574680 w 4723365"/>
              <a:gd name="connsiteY2" fmla="*/ 1365633 h 3089347"/>
              <a:gd name="connsiteX3" fmla="*/ 3916054 w 4723365"/>
              <a:gd name="connsiteY3" fmla="*/ 2615611 h 3089347"/>
              <a:gd name="connsiteX4" fmla="*/ 3225585 w 4723365"/>
              <a:gd name="connsiteY4" fmla="*/ 2984244 h 3089347"/>
              <a:gd name="connsiteX5" fmla="*/ 2247563 w 4723365"/>
              <a:gd name="connsiteY5" fmla="*/ 3086503 h 3089347"/>
              <a:gd name="connsiteX6" fmla="*/ 1234115 w 4723365"/>
              <a:gd name="connsiteY6" fmla="*/ 3023051 h 3089347"/>
              <a:gd name="connsiteX7" fmla="*/ 155089 w 4723365"/>
              <a:gd name="connsiteY7" fmla="*/ 2034602 h 3089347"/>
              <a:gd name="connsiteX8" fmla="*/ 13820 w 4723365"/>
              <a:gd name="connsiteY8" fmla="*/ 1186120 h 3089347"/>
              <a:gd name="connsiteX9" fmla="*/ 1930 w 4723365"/>
              <a:gd name="connsiteY9" fmla="*/ 0 h 3089347"/>
              <a:gd name="connsiteX0" fmla="*/ 1930 w 4723365"/>
              <a:gd name="connsiteY0" fmla="*/ 0 h 3089347"/>
              <a:gd name="connsiteX1" fmla="*/ 4711018 w 4723365"/>
              <a:gd name="connsiteY1" fmla="*/ 120927 h 3089347"/>
              <a:gd name="connsiteX2" fmla="*/ 4574680 w 4723365"/>
              <a:gd name="connsiteY2" fmla="*/ 1365633 h 3089347"/>
              <a:gd name="connsiteX3" fmla="*/ 3916054 w 4723365"/>
              <a:gd name="connsiteY3" fmla="*/ 2615611 h 3089347"/>
              <a:gd name="connsiteX4" fmla="*/ 3225585 w 4723365"/>
              <a:gd name="connsiteY4" fmla="*/ 2984244 h 3089347"/>
              <a:gd name="connsiteX5" fmla="*/ 2247563 w 4723365"/>
              <a:gd name="connsiteY5" fmla="*/ 3086503 h 3089347"/>
              <a:gd name="connsiteX6" fmla="*/ 1234115 w 4723365"/>
              <a:gd name="connsiteY6" fmla="*/ 3023051 h 3089347"/>
              <a:gd name="connsiteX7" fmla="*/ 155089 w 4723365"/>
              <a:gd name="connsiteY7" fmla="*/ 2034602 h 3089347"/>
              <a:gd name="connsiteX8" fmla="*/ 13820 w 4723365"/>
              <a:gd name="connsiteY8" fmla="*/ 1186120 h 3089347"/>
              <a:gd name="connsiteX9" fmla="*/ 1930 w 4723365"/>
              <a:gd name="connsiteY9" fmla="*/ 0 h 3089347"/>
              <a:gd name="connsiteX0" fmla="*/ 1930 w 4723365"/>
              <a:gd name="connsiteY0" fmla="*/ 0 h 3077429"/>
              <a:gd name="connsiteX1" fmla="*/ 4711018 w 4723365"/>
              <a:gd name="connsiteY1" fmla="*/ 120927 h 3077429"/>
              <a:gd name="connsiteX2" fmla="*/ 4574680 w 4723365"/>
              <a:gd name="connsiteY2" fmla="*/ 1365633 h 3077429"/>
              <a:gd name="connsiteX3" fmla="*/ 3916054 w 4723365"/>
              <a:gd name="connsiteY3" fmla="*/ 2615611 h 3077429"/>
              <a:gd name="connsiteX4" fmla="*/ 3225585 w 4723365"/>
              <a:gd name="connsiteY4" fmla="*/ 2984244 h 3077429"/>
              <a:gd name="connsiteX5" fmla="*/ 2279113 w 4723365"/>
              <a:gd name="connsiteY5" fmla="*/ 3070929 h 3077429"/>
              <a:gd name="connsiteX6" fmla="*/ 1234115 w 4723365"/>
              <a:gd name="connsiteY6" fmla="*/ 3023051 h 3077429"/>
              <a:gd name="connsiteX7" fmla="*/ 155089 w 4723365"/>
              <a:gd name="connsiteY7" fmla="*/ 2034602 h 3077429"/>
              <a:gd name="connsiteX8" fmla="*/ 13820 w 4723365"/>
              <a:gd name="connsiteY8" fmla="*/ 1186120 h 3077429"/>
              <a:gd name="connsiteX9" fmla="*/ 1930 w 4723365"/>
              <a:gd name="connsiteY9" fmla="*/ 0 h 307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23365" h="3077429">
                <a:moveTo>
                  <a:pt x="1930" y="0"/>
                </a:moveTo>
                <a:lnTo>
                  <a:pt x="4711018" y="120927"/>
                </a:lnTo>
                <a:cubicBezTo>
                  <a:pt x="4765815" y="137025"/>
                  <a:pt x="4623328" y="1036088"/>
                  <a:pt x="4574680" y="1365633"/>
                </a:cubicBezTo>
                <a:cubicBezTo>
                  <a:pt x="4434180" y="1863629"/>
                  <a:pt x="4296224" y="2331159"/>
                  <a:pt x="3916054" y="2615611"/>
                </a:cubicBezTo>
                <a:cubicBezTo>
                  <a:pt x="3804380" y="2708637"/>
                  <a:pt x="3408212" y="2916026"/>
                  <a:pt x="3225585" y="2984244"/>
                </a:cubicBezTo>
                <a:cubicBezTo>
                  <a:pt x="2850625" y="3058945"/>
                  <a:pt x="2611025" y="3064461"/>
                  <a:pt x="2279113" y="3070929"/>
                </a:cubicBezTo>
                <a:cubicBezTo>
                  <a:pt x="1947201" y="3077397"/>
                  <a:pt x="1472751" y="3094356"/>
                  <a:pt x="1234115" y="3023051"/>
                </a:cubicBezTo>
                <a:cubicBezTo>
                  <a:pt x="885369" y="2847734"/>
                  <a:pt x="385251" y="2331947"/>
                  <a:pt x="155089" y="2034602"/>
                </a:cubicBezTo>
                <a:cubicBezTo>
                  <a:pt x="121162" y="1890735"/>
                  <a:pt x="50876" y="1528704"/>
                  <a:pt x="13820" y="1186120"/>
                </a:cubicBezTo>
                <a:cubicBezTo>
                  <a:pt x="-17505" y="915113"/>
                  <a:pt x="16290" y="550711"/>
                  <a:pt x="193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4D24DBE0-203A-0714-DC99-07DF75B9C3DA}"/>
              </a:ext>
            </a:extLst>
          </p:cNvPr>
          <p:cNvSpPr/>
          <p:nvPr/>
        </p:nvSpPr>
        <p:spPr>
          <a:xfrm rot="10800000" flipH="1">
            <a:off x="6644615" y="5223305"/>
            <a:ext cx="4421642" cy="1651023"/>
          </a:xfrm>
          <a:custGeom>
            <a:avLst/>
            <a:gdLst>
              <a:gd name="connsiteX0" fmla="*/ 2359547 w 4421642"/>
              <a:gd name="connsiteY0" fmla="*/ 1650801 h 1651023"/>
              <a:gd name="connsiteX1" fmla="*/ 3248250 w 4421642"/>
              <a:gd name="connsiteY1" fmla="*/ 1539256 h 1651023"/>
              <a:gd name="connsiteX2" fmla="*/ 4403241 w 4421642"/>
              <a:gd name="connsiteY2" fmla="*/ 80097 h 1651023"/>
              <a:gd name="connsiteX3" fmla="*/ 4421642 w 4421642"/>
              <a:gd name="connsiteY3" fmla="*/ 0 h 1651023"/>
              <a:gd name="connsiteX4" fmla="*/ 3406227 w 4421642"/>
              <a:gd name="connsiteY4" fmla="*/ 0 h 1651023"/>
              <a:gd name="connsiteX5" fmla="*/ 3405801 w 4421642"/>
              <a:gd name="connsiteY5" fmla="*/ 2549 h 1651023"/>
              <a:gd name="connsiteX6" fmla="*/ 3295617 w 4421642"/>
              <a:gd name="connsiteY6" fmla="*/ 293563 h 1651023"/>
              <a:gd name="connsiteX7" fmla="*/ 2773528 w 4421642"/>
              <a:gd name="connsiteY7" fmla="*/ 660189 h 1651023"/>
              <a:gd name="connsiteX8" fmla="*/ 1660611 w 4421642"/>
              <a:gd name="connsiteY8" fmla="*/ 656254 h 1651023"/>
              <a:gd name="connsiteX9" fmla="*/ 945245 w 4421642"/>
              <a:gd name="connsiteY9" fmla="*/ 4709 h 1651023"/>
              <a:gd name="connsiteX10" fmla="*/ 943844 w 4421642"/>
              <a:gd name="connsiteY10" fmla="*/ 0 h 1651023"/>
              <a:gd name="connsiteX11" fmla="*/ 0 w 4421642"/>
              <a:gd name="connsiteY11" fmla="*/ 0 h 1651023"/>
              <a:gd name="connsiteX12" fmla="*/ 10062 w 4421642"/>
              <a:gd name="connsiteY12" fmla="*/ 77460 h 1651023"/>
              <a:gd name="connsiteX13" fmla="*/ 162092 w 4421642"/>
              <a:gd name="connsiteY13" fmla="*/ 434635 h 1651023"/>
              <a:gd name="connsiteX14" fmla="*/ 1069058 w 4421642"/>
              <a:gd name="connsiteY14" fmla="*/ 1449228 h 1651023"/>
              <a:gd name="connsiteX15" fmla="*/ 2359547 w 4421642"/>
              <a:gd name="connsiteY15" fmla="*/ 1650801 h 165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21642" h="1651023">
                <a:moveTo>
                  <a:pt x="2359547" y="1650801"/>
                </a:moveTo>
                <a:cubicBezTo>
                  <a:pt x="2657646" y="1647770"/>
                  <a:pt x="2963580" y="1613642"/>
                  <a:pt x="3248250" y="1539256"/>
                </a:cubicBezTo>
                <a:cubicBezTo>
                  <a:pt x="3990781" y="1261034"/>
                  <a:pt x="4288368" y="546362"/>
                  <a:pt x="4403241" y="80097"/>
                </a:cubicBezTo>
                <a:lnTo>
                  <a:pt x="4421642" y="0"/>
                </a:lnTo>
                <a:lnTo>
                  <a:pt x="3406227" y="0"/>
                </a:lnTo>
                <a:lnTo>
                  <a:pt x="3405801" y="2549"/>
                </a:lnTo>
                <a:cubicBezTo>
                  <a:pt x="3381478" y="101291"/>
                  <a:pt x="3342339" y="200911"/>
                  <a:pt x="3295617" y="293563"/>
                </a:cubicBezTo>
                <a:cubicBezTo>
                  <a:pt x="3185724" y="443413"/>
                  <a:pt x="2957078" y="537335"/>
                  <a:pt x="2773528" y="660189"/>
                </a:cubicBezTo>
                <a:cubicBezTo>
                  <a:pt x="2444607" y="757963"/>
                  <a:pt x="1972152" y="788442"/>
                  <a:pt x="1660611" y="656254"/>
                </a:cubicBezTo>
                <a:cubicBezTo>
                  <a:pt x="1388014" y="540590"/>
                  <a:pt x="1070039" y="314194"/>
                  <a:pt x="945245" y="4709"/>
                </a:cubicBezTo>
                <a:lnTo>
                  <a:pt x="943844" y="0"/>
                </a:lnTo>
                <a:lnTo>
                  <a:pt x="0" y="0"/>
                </a:lnTo>
                <a:lnTo>
                  <a:pt x="10062" y="77460"/>
                </a:lnTo>
                <a:cubicBezTo>
                  <a:pt x="30536" y="180990"/>
                  <a:pt x="71338" y="296593"/>
                  <a:pt x="162092" y="434635"/>
                </a:cubicBezTo>
                <a:cubicBezTo>
                  <a:pt x="343600" y="710720"/>
                  <a:pt x="575867" y="1196362"/>
                  <a:pt x="1069058" y="1449228"/>
                </a:cubicBezTo>
                <a:cubicBezTo>
                  <a:pt x="1387648" y="1574522"/>
                  <a:pt x="1862715" y="1655852"/>
                  <a:pt x="2359547" y="1650801"/>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9AA69D-4CFD-D1F4-52D9-CA213F676E26}"/>
              </a:ext>
            </a:extLst>
          </p:cNvPr>
          <p:cNvSpPr>
            <a:spLocks noGrp="1"/>
          </p:cNvSpPr>
          <p:nvPr>
            <p:ph type="ctrTitle"/>
          </p:nvPr>
        </p:nvSpPr>
        <p:spPr>
          <a:xfrm>
            <a:off x="6952503" y="1335635"/>
            <a:ext cx="4010358" cy="2396362"/>
          </a:xfrm>
        </p:spPr>
        <p:txBody>
          <a:bodyPr anchor="ctr">
            <a:normAutofit/>
          </a:bodyPr>
          <a:lstStyle>
            <a:lvl1pPr algn="ctr">
              <a:defRPr sz="66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D1EFA269-7CD0-B50B-0D2E-66E0E812D73D}"/>
              </a:ext>
            </a:extLst>
          </p:cNvPr>
          <p:cNvSpPr>
            <a:spLocks noGrp="1"/>
          </p:cNvSpPr>
          <p:nvPr>
            <p:ph type="subTitle" idx="1"/>
          </p:nvPr>
        </p:nvSpPr>
        <p:spPr>
          <a:xfrm>
            <a:off x="7514704" y="3850055"/>
            <a:ext cx="3042459" cy="1003853"/>
          </a:xfrm>
          <a:prstGeom prst="rect">
            <a:avLst/>
          </a:prstGeom>
        </p:spPr>
        <p:txBody>
          <a:bodyPr anchor="ctr">
            <a:normAutofit/>
          </a:bodyPr>
          <a:lstStyle>
            <a:lvl1pPr marL="0" indent="0" algn="ctr">
              <a:lnSpc>
                <a:spcPct val="110000"/>
              </a:lnSpc>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E914ACD6-E7C3-5888-56A4-A5758B74BB58}"/>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12BC67A-8ACB-271C-C3F7-FCA06B61BDDA}"/>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fld id="{4BEBB76A-5642-4655-AA5F-D2E8581DD95F}" type="datetimeFigureOut">
              <a:rPr lang="en-US" smtClean="0"/>
              <a:pPr/>
              <a:t>1/24/2026</a:t>
            </a:fld>
            <a:endParaRPr lang="en-US"/>
          </a:p>
        </p:txBody>
      </p:sp>
      <p:sp>
        <p:nvSpPr>
          <p:cNvPr id="6" name="Slide Number Placeholder 5">
            <a:extLst>
              <a:ext uri="{FF2B5EF4-FFF2-40B4-BE49-F238E27FC236}">
                <a16:creationId xmlns:a16="http://schemas.microsoft.com/office/drawing/2014/main" id="{F687E34A-F1F5-10C0-05F1-52EBC543E68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7CF79DB2-B0CF-4CB1-AE78-9ED1037C015C}" type="slidenum">
              <a:rPr lang="en-US" smtClean="0"/>
              <a:pPr/>
              <a:t>‹#›</a:t>
            </a:fld>
            <a:endParaRPr lang="en-US"/>
          </a:p>
        </p:txBody>
      </p:sp>
    </p:spTree>
    <p:extLst>
      <p:ext uri="{BB962C8B-B14F-4D97-AF65-F5344CB8AC3E}">
        <p14:creationId xmlns:p14="http://schemas.microsoft.com/office/powerpoint/2010/main" val="34607156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44C0DB9-3084-BE71-B330-4AFEA2260BDE}"/>
              </a:ext>
            </a:extLst>
          </p:cNvPr>
          <p:cNvSpPr/>
          <p:nvPr/>
        </p:nvSpPr>
        <p:spPr>
          <a:xfrm>
            <a:off x="0" y="0"/>
            <a:ext cx="12192000" cy="6858000"/>
          </a:xfrm>
          <a:prstGeom prst="rect">
            <a:avLst/>
          </a:prstGeom>
          <a:solidFill>
            <a:schemeClr val="bg2">
              <a:lumMod val="9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8" name="Picture Placeholder 17">
            <a:extLst>
              <a:ext uri="{FF2B5EF4-FFF2-40B4-BE49-F238E27FC236}">
                <a16:creationId xmlns:a16="http://schemas.microsoft.com/office/drawing/2014/main" id="{B84535D2-B6BE-C1F1-4440-026034224D64}"/>
              </a:ext>
            </a:extLst>
          </p:cNvPr>
          <p:cNvSpPr>
            <a:spLocks noGrp="1"/>
          </p:cNvSpPr>
          <p:nvPr>
            <p:ph type="pic" sz="quarter" idx="13" hasCustomPrompt="1"/>
          </p:nvPr>
        </p:nvSpPr>
        <p:spPr>
          <a:xfrm>
            <a:off x="0" y="0"/>
            <a:ext cx="12192000" cy="6858000"/>
          </a:xfrm>
          <a:custGeom>
            <a:avLst/>
            <a:gdLst>
              <a:gd name="connsiteX0" fmla="*/ 2090788 w 12192000"/>
              <a:gd name="connsiteY0" fmla="*/ 1375087 h 6858000"/>
              <a:gd name="connsiteX1" fmla="*/ 1032421 w 12192000"/>
              <a:gd name="connsiteY1" fmla="*/ 1392798 h 6858000"/>
              <a:gd name="connsiteX2" fmla="*/ 1153071 w 12192000"/>
              <a:gd name="connsiteY2" fmla="*/ 5642006 h 6858000"/>
              <a:gd name="connsiteX3" fmla="*/ 2502329 w 12192000"/>
              <a:gd name="connsiteY3" fmla="*/ 5648815 h 6858000"/>
              <a:gd name="connsiteX4" fmla="*/ 2758048 w 12192000"/>
              <a:gd name="connsiteY4" fmla="*/ 5646168 h 6858000"/>
              <a:gd name="connsiteX5" fmla="*/ 2778972 w 12192000"/>
              <a:gd name="connsiteY5" fmla="*/ 5665367 h 6858000"/>
              <a:gd name="connsiteX6" fmla="*/ 2577337 w 12192000"/>
              <a:gd name="connsiteY6" fmla="*/ 5769530 h 6858000"/>
              <a:gd name="connsiteX7" fmla="*/ 2784291 w 12192000"/>
              <a:gd name="connsiteY7" fmla="*/ 5802360 h 6858000"/>
              <a:gd name="connsiteX8" fmla="*/ 2734972 w 12192000"/>
              <a:gd name="connsiteY8" fmla="*/ 5899590 h 6858000"/>
              <a:gd name="connsiteX9" fmla="*/ 2677469 w 12192000"/>
              <a:gd name="connsiteY9" fmla="*/ 6038710 h 6858000"/>
              <a:gd name="connsiteX10" fmla="*/ 2918179 w 12192000"/>
              <a:gd name="connsiteY10" fmla="*/ 5856059 h 6858000"/>
              <a:gd name="connsiteX11" fmla="*/ 3019529 w 12192000"/>
              <a:gd name="connsiteY11" fmla="*/ 6122558 h 6858000"/>
              <a:gd name="connsiteX12" fmla="*/ 3078916 w 12192000"/>
              <a:gd name="connsiteY12" fmla="*/ 5864819 h 6858000"/>
              <a:gd name="connsiteX13" fmla="*/ 3389748 w 12192000"/>
              <a:gd name="connsiteY13" fmla="*/ 5919826 h 6858000"/>
              <a:gd name="connsiteX14" fmla="*/ 3174920 w 12192000"/>
              <a:gd name="connsiteY14" fmla="*/ 5737749 h 6858000"/>
              <a:gd name="connsiteX15" fmla="*/ 3306588 w 12192000"/>
              <a:gd name="connsiteY15" fmla="*/ 5664030 h 6858000"/>
              <a:gd name="connsiteX16" fmla="*/ 3350491 w 12192000"/>
              <a:gd name="connsiteY16" fmla="*/ 5638309 h 6858000"/>
              <a:gd name="connsiteX17" fmla="*/ 3774234 w 12192000"/>
              <a:gd name="connsiteY17" fmla="*/ 5632184 h 6858000"/>
              <a:gd name="connsiteX18" fmla="*/ 4628309 w 12192000"/>
              <a:gd name="connsiteY18" fmla="*/ 5622956 h 6858000"/>
              <a:gd name="connsiteX19" fmla="*/ 4628309 w 12192000"/>
              <a:gd name="connsiteY19" fmla="*/ 1440423 h 6858000"/>
              <a:gd name="connsiteX20" fmla="*/ 2090788 w 12192000"/>
              <a:gd name="connsiteY20" fmla="*/ 1375087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0 w 12192000"/>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6858000">
                <a:moveTo>
                  <a:pt x="2090788" y="1375087"/>
                </a:moveTo>
                <a:cubicBezTo>
                  <a:pt x="1727581" y="1375865"/>
                  <a:pt x="1365416" y="1381156"/>
                  <a:pt x="1032421" y="1392798"/>
                </a:cubicBezTo>
                <a:cubicBezTo>
                  <a:pt x="1044063" y="2888576"/>
                  <a:pt x="1083357" y="4815539"/>
                  <a:pt x="1153071" y="5642006"/>
                </a:cubicBezTo>
                <a:cubicBezTo>
                  <a:pt x="1626767" y="5651531"/>
                  <a:pt x="2070994" y="5652127"/>
                  <a:pt x="2502329" y="5648815"/>
                </a:cubicBezTo>
                <a:lnTo>
                  <a:pt x="2758048" y="5646168"/>
                </a:lnTo>
                <a:lnTo>
                  <a:pt x="2778972" y="5665367"/>
                </a:lnTo>
                <a:cubicBezTo>
                  <a:pt x="2691891" y="5717203"/>
                  <a:pt x="2573013" y="5745514"/>
                  <a:pt x="2577337" y="5769530"/>
                </a:cubicBezTo>
                <a:cubicBezTo>
                  <a:pt x="2601694" y="5784559"/>
                  <a:pt x="2758019" y="5780683"/>
                  <a:pt x="2784291" y="5802360"/>
                </a:cubicBezTo>
                <a:lnTo>
                  <a:pt x="2734972" y="5899590"/>
                </a:lnTo>
                <a:cubicBezTo>
                  <a:pt x="2721332" y="5925013"/>
                  <a:pt x="2678074" y="6003183"/>
                  <a:pt x="2677469" y="6038710"/>
                </a:cubicBezTo>
                <a:cubicBezTo>
                  <a:pt x="2709559" y="6040889"/>
                  <a:pt x="2814134" y="5925672"/>
                  <a:pt x="2918179" y="5856059"/>
                </a:cubicBezTo>
                <a:cubicBezTo>
                  <a:pt x="2941318" y="5915884"/>
                  <a:pt x="2975453" y="6027676"/>
                  <a:pt x="3019529" y="6122558"/>
                </a:cubicBezTo>
                <a:cubicBezTo>
                  <a:pt x="3047396" y="6055617"/>
                  <a:pt x="3054544" y="5905664"/>
                  <a:pt x="3078916" y="5864819"/>
                </a:cubicBezTo>
                <a:cubicBezTo>
                  <a:pt x="3095712" y="5866169"/>
                  <a:pt x="3299774" y="5914761"/>
                  <a:pt x="3389748" y="5919826"/>
                </a:cubicBezTo>
                <a:cubicBezTo>
                  <a:pt x="3375298" y="5888538"/>
                  <a:pt x="3203182" y="5787110"/>
                  <a:pt x="3174920" y="5737749"/>
                </a:cubicBezTo>
                <a:cubicBezTo>
                  <a:pt x="3210137" y="5715627"/>
                  <a:pt x="3258629" y="5690617"/>
                  <a:pt x="3306588" y="5664030"/>
                </a:cubicBezTo>
                <a:lnTo>
                  <a:pt x="3350491" y="5638309"/>
                </a:lnTo>
                <a:lnTo>
                  <a:pt x="3774234" y="5632184"/>
                </a:lnTo>
                <a:cubicBezTo>
                  <a:pt x="4055651" y="5628116"/>
                  <a:pt x="4338706" y="5624544"/>
                  <a:pt x="4628309" y="5622956"/>
                </a:cubicBezTo>
                <a:cubicBezTo>
                  <a:pt x="4669584" y="5044753"/>
                  <a:pt x="4672759" y="2844126"/>
                  <a:pt x="4628309" y="1440423"/>
                </a:cubicBezTo>
                <a:cubicBezTo>
                  <a:pt x="4279406" y="1411055"/>
                  <a:pt x="3180409" y="1372756"/>
                  <a:pt x="2090788" y="1375087"/>
                </a:cubicBezTo>
                <a:close/>
                <a:moveTo>
                  <a:pt x="0" y="0"/>
                </a:moveTo>
                <a:lnTo>
                  <a:pt x="12192000" y="0"/>
                </a:lnTo>
                <a:lnTo>
                  <a:pt x="12192000"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3F9AA69D-4CFD-D1F4-52D9-CA213F676E26}"/>
              </a:ext>
            </a:extLst>
          </p:cNvPr>
          <p:cNvSpPr>
            <a:spLocks noGrp="1"/>
          </p:cNvSpPr>
          <p:nvPr>
            <p:ph type="ctrTitle"/>
          </p:nvPr>
        </p:nvSpPr>
        <p:spPr>
          <a:xfrm>
            <a:off x="1356852" y="1828800"/>
            <a:ext cx="2967246" cy="2280895"/>
          </a:xfrm>
        </p:spPr>
        <p:txBody>
          <a:bodyPr anchor="ctr">
            <a:normAutofit/>
          </a:bodyPr>
          <a:lstStyle>
            <a:lvl1pPr algn="ctr">
              <a:defRPr sz="56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1EFA269-7CD0-B50B-0D2E-66E0E812D73D}"/>
              </a:ext>
            </a:extLst>
          </p:cNvPr>
          <p:cNvSpPr>
            <a:spLocks noGrp="1"/>
          </p:cNvSpPr>
          <p:nvPr>
            <p:ph type="subTitle" idx="1"/>
          </p:nvPr>
        </p:nvSpPr>
        <p:spPr>
          <a:xfrm>
            <a:off x="1632156" y="4278943"/>
            <a:ext cx="2477728" cy="855625"/>
          </a:xfrm>
          <a:prstGeom prst="rect">
            <a:avLst/>
          </a:prstGeom>
        </p:spPr>
        <p:txBody>
          <a:bodyPr anchor="ctr">
            <a:normAutofit/>
          </a:bodyPr>
          <a:lstStyle>
            <a:lvl1pPr marL="0" indent="0" algn="ctr">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E914ACD6-E7C3-5888-56A4-A5758B74BB58}"/>
              </a:ext>
            </a:extLst>
          </p:cNvPr>
          <p:cNvSpPr>
            <a:spLocks noGrp="1"/>
          </p:cNvSpPr>
          <p:nvPr>
            <p:ph type="ftr" sz="quarter" idx="11"/>
          </p:nvPr>
        </p:nvSpPr>
        <p:spPr/>
        <p:txBody>
          <a:bodyPr/>
          <a:lstStyle>
            <a:lvl1pPr>
              <a:defRPr>
                <a:solidFill>
                  <a:schemeClr val="tx1"/>
                </a:solidFill>
                <a:effectLst>
                  <a:outerShdw blurRad="38100" dist="38100" dir="2700000" algn="tl">
                    <a:srgbClr val="000000">
                      <a:alpha val="43137"/>
                    </a:srgbClr>
                  </a:outerShdw>
                </a:effectLst>
              </a:defRPr>
            </a:lvl1pPr>
          </a:lstStyle>
          <a:p>
            <a:endParaRPr lang="en-US" dirty="0">
              <a:solidFill>
                <a:schemeClr val="tx1"/>
              </a:solidFill>
            </a:endParaRPr>
          </a:p>
        </p:txBody>
      </p:sp>
      <p:sp>
        <p:nvSpPr>
          <p:cNvPr id="4" name="Date Placeholder 3">
            <a:extLst>
              <a:ext uri="{FF2B5EF4-FFF2-40B4-BE49-F238E27FC236}">
                <a16:creationId xmlns:a16="http://schemas.microsoft.com/office/drawing/2014/main" id="{E12BC67A-8ACB-271C-C3F7-FCA06B61BDDA}"/>
              </a:ext>
            </a:extLst>
          </p:cNvPr>
          <p:cNvSpPr>
            <a:spLocks noGrp="1"/>
          </p:cNvSpPr>
          <p:nvPr>
            <p:ph type="dt" sz="half" idx="10"/>
          </p:nvPr>
        </p:nvSpPr>
        <p:spPr/>
        <p:txBody>
          <a:bodyPr/>
          <a:lstStyle>
            <a:lvl1pPr>
              <a:defRPr>
                <a:solidFill>
                  <a:schemeClr val="tx1"/>
                </a:solidFill>
                <a:effectLst>
                  <a:outerShdw blurRad="38100" dist="38100" dir="2700000" algn="tl">
                    <a:srgbClr val="000000">
                      <a:alpha val="43137"/>
                    </a:srgbClr>
                  </a:outerShdw>
                </a:effectLst>
              </a:defRPr>
            </a:lvl1pPr>
          </a:lstStyle>
          <a:p>
            <a:fld id="{4BEBB76A-5642-4655-AA5F-D2E8581DD95F}" type="datetimeFigureOut">
              <a:rPr lang="en-US" smtClean="0"/>
              <a:pPr/>
              <a:t>1/24/2026</a:t>
            </a:fld>
            <a:endParaRPr lang="en-US"/>
          </a:p>
        </p:txBody>
      </p:sp>
      <p:sp>
        <p:nvSpPr>
          <p:cNvPr id="6" name="Slide Number Placeholder 5">
            <a:extLst>
              <a:ext uri="{FF2B5EF4-FFF2-40B4-BE49-F238E27FC236}">
                <a16:creationId xmlns:a16="http://schemas.microsoft.com/office/drawing/2014/main" id="{F687E34A-F1F5-10C0-05F1-52EBC543E68C}"/>
              </a:ext>
            </a:extLst>
          </p:cNvPr>
          <p:cNvSpPr>
            <a:spLocks noGrp="1"/>
          </p:cNvSpPr>
          <p:nvPr>
            <p:ph type="sldNum" sz="quarter" idx="12"/>
          </p:nvPr>
        </p:nvSpPr>
        <p:spPr/>
        <p:txBody>
          <a:bodyPr/>
          <a:lstStyle>
            <a:lvl1pPr>
              <a:defRPr>
                <a:solidFill>
                  <a:schemeClr val="tx1"/>
                </a:solidFill>
                <a:effectLst>
                  <a:outerShdw blurRad="38100" dist="38100" dir="2700000" algn="tl">
                    <a:srgbClr val="000000">
                      <a:alpha val="43137"/>
                    </a:srgbClr>
                  </a:outerShdw>
                </a:effectLst>
              </a:defRPr>
            </a:lvl1pPr>
          </a:lstStyle>
          <a:p>
            <a:fld id="{7CF79DB2-B0CF-4CB1-AE78-9ED1037C015C}" type="slidenum">
              <a:rPr lang="en-US" smtClean="0"/>
              <a:pPr/>
              <a:t>‹#›</a:t>
            </a:fld>
            <a:endParaRPr lang="en-US"/>
          </a:p>
        </p:txBody>
      </p:sp>
      <p:sp>
        <p:nvSpPr>
          <p:cNvPr id="14" name="Star: 7 Points 2">
            <a:extLst>
              <a:ext uri="{FF2B5EF4-FFF2-40B4-BE49-F238E27FC236}">
                <a16:creationId xmlns:a16="http://schemas.microsoft.com/office/drawing/2014/main" id="{1E1E1D87-57A3-95D9-A38B-F767CF68A551}"/>
              </a:ext>
            </a:extLst>
          </p:cNvPr>
          <p:cNvSpPr/>
          <p:nvPr/>
        </p:nvSpPr>
        <p:spPr>
          <a:xfrm rot="10412872">
            <a:off x="2569942" y="5267763"/>
            <a:ext cx="873506" cy="856406"/>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320372 w 5102525"/>
              <a:gd name="connsiteY3" fmla="*/ 1553982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253600 w 5102525"/>
              <a:gd name="connsiteY3" fmla="*/ 1457047 h 4841960"/>
              <a:gd name="connsiteX4" fmla="*/ 2767493 w 5102525"/>
              <a:gd name="connsiteY4" fmla="*/ 0 h 4841960"/>
              <a:gd name="connsiteX5" fmla="*/ 3180840 w 5102525"/>
              <a:gd name="connsiteY5" fmla="*/ 1613401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5004025"/>
              <a:gd name="connsiteX1" fmla="*/ 1612941 w 5102525"/>
              <a:gd name="connsiteY1" fmla="*/ 2131595 h 5004025"/>
              <a:gd name="connsiteX2" fmla="*/ 485506 w 5102525"/>
              <a:gd name="connsiteY2" fmla="*/ 933726 h 5004025"/>
              <a:gd name="connsiteX3" fmla="*/ 2253600 w 5102525"/>
              <a:gd name="connsiteY3" fmla="*/ 1457047 h 5004025"/>
              <a:gd name="connsiteX4" fmla="*/ 2767493 w 5102525"/>
              <a:gd name="connsiteY4" fmla="*/ 0 h 5004025"/>
              <a:gd name="connsiteX5" fmla="*/ 3180840 w 5102525"/>
              <a:gd name="connsiteY5" fmla="*/ 1613401 h 5004025"/>
              <a:gd name="connsiteX6" fmla="*/ 4697917 w 5102525"/>
              <a:gd name="connsiteY6" fmla="*/ 711224 h 5004025"/>
              <a:gd name="connsiteX7" fmla="*/ 4272825 w 5102525"/>
              <a:gd name="connsiteY7" fmla="*/ 1480991 h 5004025"/>
              <a:gd name="connsiteX8" fmla="*/ 3922732 w 5102525"/>
              <a:gd name="connsiteY8" fmla="*/ 2012985 h 5004025"/>
              <a:gd name="connsiteX9" fmla="*/ 5102434 w 5102525"/>
              <a:gd name="connsiteY9" fmla="*/ 2339389 h 5004025"/>
              <a:gd name="connsiteX10" fmla="*/ 3863684 w 5102525"/>
              <a:gd name="connsiteY10" fmla="*/ 2811641 h 5004025"/>
              <a:gd name="connsiteX11" fmla="*/ 4828313 w 5102525"/>
              <a:gd name="connsiteY11" fmla="*/ 3987432 h 5004025"/>
              <a:gd name="connsiteX12" fmla="*/ 3349200 w 5102525"/>
              <a:gd name="connsiteY12" fmla="*/ 3472552 h 5004025"/>
              <a:gd name="connsiteX13" fmla="*/ 3195237 w 5102525"/>
              <a:gd name="connsiteY13" fmla="*/ 5002640 h 5004025"/>
              <a:gd name="connsiteX14" fmla="*/ 2421951 w 5102525"/>
              <a:gd name="connsiteY14" fmla="*/ 3718173 h 5004025"/>
              <a:gd name="connsiteX15" fmla="*/ 1092964 w 5102525"/>
              <a:gd name="connsiteY15" fmla="*/ 4437056 h 5004025"/>
              <a:gd name="connsiteX16" fmla="*/ 1577326 w 5102525"/>
              <a:gd name="connsiteY16" fmla="*/ 2981795 h 5004025"/>
              <a:gd name="connsiteX17" fmla="*/ -1 w 5102525"/>
              <a:gd name="connsiteY17" fmla="*/ 2871567 h 5004025"/>
              <a:gd name="connsiteX0" fmla="*/ 1 w 5102527"/>
              <a:gd name="connsiteY0" fmla="*/ 2871567 h 5003927"/>
              <a:gd name="connsiteX1" fmla="*/ 1612943 w 5102527"/>
              <a:gd name="connsiteY1" fmla="*/ 2131595 h 5003927"/>
              <a:gd name="connsiteX2" fmla="*/ 485508 w 5102527"/>
              <a:gd name="connsiteY2" fmla="*/ 933726 h 5003927"/>
              <a:gd name="connsiteX3" fmla="*/ 2253602 w 5102527"/>
              <a:gd name="connsiteY3" fmla="*/ 1457047 h 5003927"/>
              <a:gd name="connsiteX4" fmla="*/ 2767495 w 5102527"/>
              <a:gd name="connsiteY4" fmla="*/ 0 h 5003927"/>
              <a:gd name="connsiteX5" fmla="*/ 3180842 w 5102527"/>
              <a:gd name="connsiteY5" fmla="*/ 1613401 h 5003927"/>
              <a:gd name="connsiteX6" fmla="*/ 4697919 w 5102527"/>
              <a:gd name="connsiteY6" fmla="*/ 711224 h 5003927"/>
              <a:gd name="connsiteX7" fmla="*/ 4272827 w 5102527"/>
              <a:gd name="connsiteY7" fmla="*/ 1480991 h 5003927"/>
              <a:gd name="connsiteX8" fmla="*/ 3922734 w 5102527"/>
              <a:gd name="connsiteY8" fmla="*/ 2012985 h 5003927"/>
              <a:gd name="connsiteX9" fmla="*/ 5102436 w 5102527"/>
              <a:gd name="connsiteY9" fmla="*/ 2339389 h 5003927"/>
              <a:gd name="connsiteX10" fmla="*/ 3863686 w 5102527"/>
              <a:gd name="connsiteY10" fmla="*/ 2811641 h 5003927"/>
              <a:gd name="connsiteX11" fmla="*/ 4828315 w 5102527"/>
              <a:gd name="connsiteY11" fmla="*/ 3987432 h 5003927"/>
              <a:gd name="connsiteX12" fmla="*/ 3349202 w 5102527"/>
              <a:gd name="connsiteY12" fmla="*/ 3472552 h 5003927"/>
              <a:gd name="connsiteX13" fmla="*/ 3195239 w 5102527"/>
              <a:gd name="connsiteY13" fmla="*/ 5002640 h 5003927"/>
              <a:gd name="connsiteX14" fmla="*/ 2421953 w 5102527"/>
              <a:gd name="connsiteY14" fmla="*/ 3718173 h 5003927"/>
              <a:gd name="connsiteX15" fmla="*/ 1092966 w 5102527"/>
              <a:gd name="connsiteY15" fmla="*/ 4437056 h 5003927"/>
              <a:gd name="connsiteX16" fmla="*/ 1577328 w 5102527"/>
              <a:gd name="connsiteY16" fmla="*/ 2981795 h 5003927"/>
              <a:gd name="connsiteX17" fmla="*/ 1 w 5102527"/>
              <a:gd name="connsiteY17" fmla="*/ 2871567 h 5003927"/>
              <a:gd name="connsiteX0" fmla="*/ -1 w 5102525"/>
              <a:gd name="connsiteY0" fmla="*/ 2871567 h 5004126"/>
              <a:gd name="connsiteX1" fmla="*/ 1612941 w 5102525"/>
              <a:gd name="connsiteY1" fmla="*/ 2131595 h 5004126"/>
              <a:gd name="connsiteX2" fmla="*/ 485506 w 5102525"/>
              <a:gd name="connsiteY2" fmla="*/ 933726 h 5004126"/>
              <a:gd name="connsiteX3" fmla="*/ 2253600 w 5102525"/>
              <a:gd name="connsiteY3" fmla="*/ 1457047 h 5004126"/>
              <a:gd name="connsiteX4" fmla="*/ 2767493 w 5102525"/>
              <a:gd name="connsiteY4" fmla="*/ 0 h 5004126"/>
              <a:gd name="connsiteX5" fmla="*/ 3180840 w 5102525"/>
              <a:gd name="connsiteY5" fmla="*/ 1613401 h 5004126"/>
              <a:gd name="connsiteX6" fmla="*/ 4697917 w 5102525"/>
              <a:gd name="connsiteY6" fmla="*/ 711224 h 5004126"/>
              <a:gd name="connsiteX7" fmla="*/ 4272825 w 5102525"/>
              <a:gd name="connsiteY7" fmla="*/ 1480991 h 5004126"/>
              <a:gd name="connsiteX8" fmla="*/ 3922732 w 5102525"/>
              <a:gd name="connsiteY8" fmla="*/ 2012985 h 5004126"/>
              <a:gd name="connsiteX9" fmla="*/ 5102434 w 5102525"/>
              <a:gd name="connsiteY9" fmla="*/ 2339389 h 5004126"/>
              <a:gd name="connsiteX10" fmla="*/ 3863684 w 5102525"/>
              <a:gd name="connsiteY10" fmla="*/ 2811641 h 5004126"/>
              <a:gd name="connsiteX11" fmla="*/ 4828313 w 5102525"/>
              <a:gd name="connsiteY11" fmla="*/ 3987432 h 5004126"/>
              <a:gd name="connsiteX12" fmla="*/ 3349200 w 5102525"/>
              <a:gd name="connsiteY12" fmla="*/ 3472552 h 5004126"/>
              <a:gd name="connsiteX13" fmla="*/ 3195237 w 5102525"/>
              <a:gd name="connsiteY13" fmla="*/ 5002640 h 5004126"/>
              <a:gd name="connsiteX14" fmla="*/ 2421951 w 5102525"/>
              <a:gd name="connsiteY14" fmla="*/ 3718173 h 5004126"/>
              <a:gd name="connsiteX15" fmla="*/ 1964565 w 5102525"/>
              <a:gd name="connsiteY15" fmla="*/ 3913413 h 5004126"/>
              <a:gd name="connsiteX16" fmla="*/ 1092964 w 5102525"/>
              <a:gd name="connsiteY16" fmla="*/ 4437056 h 5004126"/>
              <a:gd name="connsiteX17" fmla="*/ 1577326 w 5102525"/>
              <a:gd name="connsiteY17" fmla="*/ 2981795 h 5004126"/>
              <a:gd name="connsiteX18" fmla="*/ -1 w 5102525"/>
              <a:gd name="connsiteY18" fmla="*/ 2871567 h 5004126"/>
              <a:gd name="connsiteX0" fmla="*/ 1 w 5102527"/>
              <a:gd name="connsiteY0" fmla="*/ 2871567 h 5004065"/>
              <a:gd name="connsiteX1" fmla="*/ 1612943 w 5102527"/>
              <a:gd name="connsiteY1" fmla="*/ 2131595 h 5004065"/>
              <a:gd name="connsiteX2" fmla="*/ 485508 w 5102527"/>
              <a:gd name="connsiteY2" fmla="*/ 933726 h 5004065"/>
              <a:gd name="connsiteX3" fmla="*/ 2253602 w 5102527"/>
              <a:gd name="connsiteY3" fmla="*/ 1457047 h 5004065"/>
              <a:gd name="connsiteX4" fmla="*/ 2767495 w 5102527"/>
              <a:gd name="connsiteY4" fmla="*/ 0 h 5004065"/>
              <a:gd name="connsiteX5" fmla="*/ 3180842 w 5102527"/>
              <a:gd name="connsiteY5" fmla="*/ 1613401 h 5004065"/>
              <a:gd name="connsiteX6" fmla="*/ 4697919 w 5102527"/>
              <a:gd name="connsiteY6" fmla="*/ 711224 h 5004065"/>
              <a:gd name="connsiteX7" fmla="*/ 4272827 w 5102527"/>
              <a:gd name="connsiteY7" fmla="*/ 1480991 h 5004065"/>
              <a:gd name="connsiteX8" fmla="*/ 3922734 w 5102527"/>
              <a:gd name="connsiteY8" fmla="*/ 2012985 h 5004065"/>
              <a:gd name="connsiteX9" fmla="*/ 5102436 w 5102527"/>
              <a:gd name="connsiteY9" fmla="*/ 2339389 h 5004065"/>
              <a:gd name="connsiteX10" fmla="*/ 3863686 w 5102527"/>
              <a:gd name="connsiteY10" fmla="*/ 2811641 h 5004065"/>
              <a:gd name="connsiteX11" fmla="*/ 4828315 w 5102527"/>
              <a:gd name="connsiteY11" fmla="*/ 3987432 h 5004065"/>
              <a:gd name="connsiteX12" fmla="*/ 3349202 w 5102527"/>
              <a:gd name="connsiteY12" fmla="*/ 3472552 h 5004065"/>
              <a:gd name="connsiteX13" fmla="*/ 3195239 w 5102527"/>
              <a:gd name="connsiteY13" fmla="*/ 5002640 h 5004065"/>
              <a:gd name="connsiteX14" fmla="*/ 2421953 w 5102527"/>
              <a:gd name="connsiteY14" fmla="*/ 3718173 h 5004065"/>
              <a:gd name="connsiteX15" fmla="*/ 1964567 w 5102527"/>
              <a:gd name="connsiteY15" fmla="*/ 3913413 h 5004065"/>
              <a:gd name="connsiteX16" fmla="*/ 1092966 w 5102527"/>
              <a:gd name="connsiteY16" fmla="*/ 4437056 h 5004065"/>
              <a:gd name="connsiteX17" fmla="*/ 1577328 w 5102527"/>
              <a:gd name="connsiteY17" fmla="*/ 2981795 h 5004065"/>
              <a:gd name="connsiteX18" fmla="*/ 1 w 5102527"/>
              <a:gd name="connsiteY18" fmla="*/ 2871567 h 5004065"/>
              <a:gd name="connsiteX0" fmla="*/ -1 w 5102525"/>
              <a:gd name="connsiteY0" fmla="*/ 2871567 h 5003980"/>
              <a:gd name="connsiteX1" fmla="*/ 1612941 w 5102525"/>
              <a:gd name="connsiteY1" fmla="*/ 2131595 h 5003980"/>
              <a:gd name="connsiteX2" fmla="*/ 485506 w 5102525"/>
              <a:gd name="connsiteY2" fmla="*/ 933726 h 5003980"/>
              <a:gd name="connsiteX3" fmla="*/ 2253600 w 5102525"/>
              <a:gd name="connsiteY3" fmla="*/ 1457047 h 5003980"/>
              <a:gd name="connsiteX4" fmla="*/ 2767493 w 5102525"/>
              <a:gd name="connsiteY4" fmla="*/ 0 h 5003980"/>
              <a:gd name="connsiteX5" fmla="*/ 3180840 w 5102525"/>
              <a:gd name="connsiteY5" fmla="*/ 1613401 h 5003980"/>
              <a:gd name="connsiteX6" fmla="*/ 4697917 w 5102525"/>
              <a:gd name="connsiteY6" fmla="*/ 711224 h 5003980"/>
              <a:gd name="connsiteX7" fmla="*/ 4272825 w 5102525"/>
              <a:gd name="connsiteY7" fmla="*/ 1480991 h 5003980"/>
              <a:gd name="connsiteX8" fmla="*/ 3922732 w 5102525"/>
              <a:gd name="connsiteY8" fmla="*/ 2012985 h 5003980"/>
              <a:gd name="connsiteX9" fmla="*/ 5102434 w 5102525"/>
              <a:gd name="connsiteY9" fmla="*/ 2339389 h 5003980"/>
              <a:gd name="connsiteX10" fmla="*/ 3863684 w 5102525"/>
              <a:gd name="connsiteY10" fmla="*/ 2811641 h 5003980"/>
              <a:gd name="connsiteX11" fmla="*/ 4828313 w 5102525"/>
              <a:gd name="connsiteY11" fmla="*/ 3987432 h 5003980"/>
              <a:gd name="connsiteX12" fmla="*/ 3349200 w 5102525"/>
              <a:gd name="connsiteY12" fmla="*/ 3472552 h 5003980"/>
              <a:gd name="connsiteX13" fmla="*/ 3195237 w 5102525"/>
              <a:gd name="connsiteY13" fmla="*/ 5002640 h 5003980"/>
              <a:gd name="connsiteX14" fmla="*/ 2421951 w 5102525"/>
              <a:gd name="connsiteY14" fmla="*/ 3718173 h 5003980"/>
              <a:gd name="connsiteX15" fmla="*/ 1964565 w 5102525"/>
              <a:gd name="connsiteY15" fmla="*/ 3913413 h 5003980"/>
              <a:gd name="connsiteX16" fmla="*/ 1092964 w 5102525"/>
              <a:gd name="connsiteY16" fmla="*/ 4437056 h 5003980"/>
              <a:gd name="connsiteX17" fmla="*/ 1577326 w 5102525"/>
              <a:gd name="connsiteY17" fmla="*/ 2981795 h 5003980"/>
              <a:gd name="connsiteX18" fmla="*/ -1 w 5102525"/>
              <a:gd name="connsiteY18" fmla="*/ 2871567 h 5003980"/>
              <a:gd name="connsiteX0" fmla="*/ 1 w 5102527"/>
              <a:gd name="connsiteY0" fmla="*/ 2871567 h 5003982"/>
              <a:gd name="connsiteX1" fmla="*/ 1612943 w 5102527"/>
              <a:gd name="connsiteY1" fmla="*/ 2131595 h 5003982"/>
              <a:gd name="connsiteX2" fmla="*/ 485508 w 5102527"/>
              <a:gd name="connsiteY2" fmla="*/ 933726 h 5003982"/>
              <a:gd name="connsiteX3" fmla="*/ 2253602 w 5102527"/>
              <a:gd name="connsiteY3" fmla="*/ 1457047 h 5003982"/>
              <a:gd name="connsiteX4" fmla="*/ 2767495 w 5102527"/>
              <a:gd name="connsiteY4" fmla="*/ 0 h 5003982"/>
              <a:gd name="connsiteX5" fmla="*/ 3180842 w 5102527"/>
              <a:gd name="connsiteY5" fmla="*/ 1613401 h 5003982"/>
              <a:gd name="connsiteX6" fmla="*/ 4697919 w 5102527"/>
              <a:gd name="connsiteY6" fmla="*/ 711224 h 5003982"/>
              <a:gd name="connsiteX7" fmla="*/ 4272827 w 5102527"/>
              <a:gd name="connsiteY7" fmla="*/ 1480991 h 5003982"/>
              <a:gd name="connsiteX8" fmla="*/ 3922734 w 5102527"/>
              <a:gd name="connsiteY8" fmla="*/ 2012985 h 5003982"/>
              <a:gd name="connsiteX9" fmla="*/ 5102436 w 5102527"/>
              <a:gd name="connsiteY9" fmla="*/ 2339389 h 5003982"/>
              <a:gd name="connsiteX10" fmla="*/ 3863686 w 5102527"/>
              <a:gd name="connsiteY10" fmla="*/ 2811641 h 5003982"/>
              <a:gd name="connsiteX11" fmla="*/ 4828315 w 5102527"/>
              <a:gd name="connsiteY11" fmla="*/ 3987432 h 5003982"/>
              <a:gd name="connsiteX12" fmla="*/ 3349202 w 5102527"/>
              <a:gd name="connsiteY12" fmla="*/ 3472552 h 5003982"/>
              <a:gd name="connsiteX13" fmla="*/ 3195239 w 5102527"/>
              <a:gd name="connsiteY13" fmla="*/ 5002640 h 5003982"/>
              <a:gd name="connsiteX14" fmla="*/ 2421953 w 5102527"/>
              <a:gd name="connsiteY14" fmla="*/ 3718173 h 5003982"/>
              <a:gd name="connsiteX15" fmla="*/ 1964567 w 5102527"/>
              <a:gd name="connsiteY15" fmla="*/ 3913413 h 5003982"/>
              <a:gd name="connsiteX16" fmla="*/ 1092966 w 5102527"/>
              <a:gd name="connsiteY16" fmla="*/ 4437056 h 5003982"/>
              <a:gd name="connsiteX17" fmla="*/ 1577328 w 5102527"/>
              <a:gd name="connsiteY17" fmla="*/ 2981795 h 5003982"/>
              <a:gd name="connsiteX18" fmla="*/ 1 w 5102527"/>
              <a:gd name="connsiteY18" fmla="*/ 2871567 h 5003982"/>
              <a:gd name="connsiteX0" fmla="*/ -1 w 5102525"/>
              <a:gd name="connsiteY0" fmla="*/ 2871567 h 5003980"/>
              <a:gd name="connsiteX1" fmla="*/ 1612941 w 5102525"/>
              <a:gd name="connsiteY1" fmla="*/ 2131595 h 5003980"/>
              <a:gd name="connsiteX2" fmla="*/ 485506 w 5102525"/>
              <a:gd name="connsiteY2" fmla="*/ 933726 h 5003980"/>
              <a:gd name="connsiteX3" fmla="*/ 2253600 w 5102525"/>
              <a:gd name="connsiteY3" fmla="*/ 1457047 h 5003980"/>
              <a:gd name="connsiteX4" fmla="*/ 2767493 w 5102525"/>
              <a:gd name="connsiteY4" fmla="*/ 0 h 5003980"/>
              <a:gd name="connsiteX5" fmla="*/ 3180840 w 5102525"/>
              <a:gd name="connsiteY5" fmla="*/ 1613401 h 5003980"/>
              <a:gd name="connsiteX6" fmla="*/ 4697917 w 5102525"/>
              <a:gd name="connsiteY6" fmla="*/ 711224 h 5003980"/>
              <a:gd name="connsiteX7" fmla="*/ 4272825 w 5102525"/>
              <a:gd name="connsiteY7" fmla="*/ 1480991 h 5003980"/>
              <a:gd name="connsiteX8" fmla="*/ 3922732 w 5102525"/>
              <a:gd name="connsiteY8" fmla="*/ 2012985 h 5003980"/>
              <a:gd name="connsiteX9" fmla="*/ 5102434 w 5102525"/>
              <a:gd name="connsiteY9" fmla="*/ 2339389 h 5003980"/>
              <a:gd name="connsiteX10" fmla="*/ 3863684 w 5102525"/>
              <a:gd name="connsiteY10" fmla="*/ 2811641 h 5003980"/>
              <a:gd name="connsiteX11" fmla="*/ 4828313 w 5102525"/>
              <a:gd name="connsiteY11" fmla="*/ 3987432 h 5003980"/>
              <a:gd name="connsiteX12" fmla="*/ 3349200 w 5102525"/>
              <a:gd name="connsiteY12" fmla="*/ 3472552 h 5003980"/>
              <a:gd name="connsiteX13" fmla="*/ 3195237 w 5102525"/>
              <a:gd name="connsiteY13" fmla="*/ 5002640 h 5003980"/>
              <a:gd name="connsiteX14" fmla="*/ 2421951 w 5102525"/>
              <a:gd name="connsiteY14" fmla="*/ 3718173 h 5003980"/>
              <a:gd name="connsiteX15" fmla="*/ 1964565 w 5102525"/>
              <a:gd name="connsiteY15" fmla="*/ 3913413 h 5003980"/>
              <a:gd name="connsiteX16" fmla="*/ 1092964 w 5102525"/>
              <a:gd name="connsiteY16" fmla="*/ 4437056 h 5003980"/>
              <a:gd name="connsiteX17" fmla="*/ 1577326 w 5102525"/>
              <a:gd name="connsiteY17" fmla="*/ 2981795 h 5003980"/>
              <a:gd name="connsiteX18" fmla="*/ -1 w 5102525"/>
              <a:gd name="connsiteY18" fmla="*/ 2871567 h 5003980"/>
              <a:gd name="connsiteX0" fmla="*/ 1 w 5102527"/>
              <a:gd name="connsiteY0" fmla="*/ 2871567 h 5004076"/>
              <a:gd name="connsiteX1" fmla="*/ 1612943 w 5102527"/>
              <a:gd name="connsiteY1" fmla="*/ 2131595 h 5004076"/>
              <a:gd name="connsiteX2" fmla="*/ 485508 w 5102527"/>
              <a:gd name="connsiteY2" fmla="*/ 933726 h 5004076"/>
              <a:gd name="connsiteX3" fmla="*/ 2253602 w 5102527"/>
              <a:gd name="connsiteY3" fmla="*/ 1457047 h 5004076"/>
              <a:gd name="connsiteX4" fmla="*/ 2767495 w 5102527"/>
              <a:gd name="connsiteY4" fmla="*/ 0 h 5004076"/>
              <a:gd name="connsiteX5" fmla="*/ 3180842 w 5102527"/>
              <a:gd name="connsiteY5" fmla="*/ 1613401 h 5004076"/>
              <a:gd name="connsiteX6" fmla="*/ 4697919 w 5102527"/>
              <a:gd name="connsiteY6" fmla="*/ 711224 h 5004076"/>
              <a:gd name="connsiteX7" fmla="*/ 4272827 w 5102527"/>
              <a:gd name="connsiteY7" fmla="*/ 1480991 h 5004076"/>
              <a:gd name="connsiteX8" fmla="*/ 3922734 w 5102527"/>
              <a:gd name="connsiteY8" fmla="*/ 2012985 h 5004076"/>
              <a:gd name="connsiteX9" fmla="*/ 5102436 w 5102527"/>
              <a:gd name="connsiteY9" fmla="*/ 2339389 h 5004076"/>
              <a:gd name="connsiteX10" fmla="*/ 3863686 w 5102527"/>
              <a:gd name="connsiteY10" fmla="*/ 2811641 h 5004076"/>
              <a:gd name="connsiteX11" fmla="*/ 4828315 w 5102527"/>
              <a:gd name="connsiteY11" fmla="*/ 3987432 h 5004076"/>
              <a:gd name="connsiteX12" fmla="*/ 3349202 w 5102527"/>
              <a:gd name="connsiteY12" fmla="*/ 3472552 h 5004076"/>
              <a:gd name="connsiteX13" fmla="*/ 3195239 w 5102527"/>
              <a:gd name="connsiteY13" fmla="*/ 5002640 h 5004076"/>
              <a:gd name="connsiteX14" fmla="*/ 2421953 w 5102527"/>
              <a:gd name="connsiteY14" fmla="*/ 3718173 h 5004076"/>
              <a:gd name="connsiteX15" fmla="*/ 1649194 w 5102527"/>
              <a:gd name="connsiteY15" fmla="*/ 4160578 h 5004076"/>
              <a:gd name="connsiteX16" fmla="*/ 1092966 w 5102527"/>
              <a:gd name="connsiteY16" fmla="*/ 4437056 h 5004076"/>
              <a:gd name="connsiteX17" fmla="*/ 1577328 w 5102527"/>
              <a:gd name="connsiteY17" fmla="*/ 2981795 h 5004076"/>
              <a:gd name="connsiteX18" fmla="*/ 1 w 5102527"/>
              <a:gd name="connsiteY18" fmla="*/ 2871567 h 5004076"/>
              <a:gd name="connsiteX0" fmla="*/ -1 w 5102525"/>
              <a:gd name="connsiteY0" fmla="*/ 2871567 h 5004029"/>
              <a:gd name="connsiteX1" fmla="*/ 1612941 w 5102525"/>
              <a:gd name="connsiteY1" fmla="*/ 2131595 h 5004029"/>
              <a:gd name="connsiteX2" fmla="*/ 485506 w 5102525"/>
              <a:gd name="connsiteY2" fmla="*/ 933726 h 5004029"/>
              <a:gd name="connsiteX3" fmla="*/ 2253600 w 5102525"/>
              <a:gd name="connsiteY3" fmla="*/ 1457047 h 5004029"/>
              <a:gd name="connsiteX4" fmla="*/ 2767493 w 5102525"/>
              <a:gd name="connsiteY4" fmla="*/ 0 h 5004029"/>
              <a:gd name="connsiteX5" fmla="*/ 3180840 w 5102525"/>
              <a:gd name="connsiteY5" fmla="*/ 1613401 h 5004029"/>
              <a:gd name="connsiteX6" fmla="*/ 4697917 w 5102525"/>
              <a:gd name="connsiteY6" fmla="*/ 711224 h 5004029"/>
              <a:gd name="connsiteX7" fmla="*/ 4272825 w 5102525"/>
              <a:gd name="connsiteY7" fmla="*/ 1480991 h 5004029"/>
              <a:gd name="connsiteX8" fmla="*/ 3922732 w 5102525"/>
              <a:gd name="connsiteY8" fmla="*/ 2012985 h 5004029"/>
              <a:gd name="connsiteX9" fmla="*/ 5102434 w 5102525"/>
              <a:gd name="connsiteY9" fmla="*/ 2339389 h 5004029"/>
              <a:gd name="connsiteX10" fmla="*/ 3863684 w 5102525"/>
              <a:gd name="connsiteY10" fmla="*/ 2811641 h 5004029"/>
              <a:gd name="connsiteX11" fmla="*/ 4828313 w 5102525"/>
              <a:gd name="connsiteY11" fmla="*/ 3987432 h 5004029"/>
              <a:gd name="connsiteX12" fmla="*/ 3349200 w 5102525"/>
              <a:gd name="connsiteY12" fmla="*/ 3472552 h 5004029"/>
              <a:gd name="connsiteX13" fmla="*/ 3195237 w 5102525"/>
              <a:gd name="connsiteY13" fmla="*/ 5002640 h 5004029"/>
              <a:gd name="connsiteX14" fmla="*/ 2421951 w 5102525"/>
              <a:gd name="connsiteY14" fmla="*/ 3718173 h 5004029"/>
              <a:gd name="connsiteX15" fmla="*/ 1649192 w 5102525"/>
              <a:gd name="connsiteY15" fmla="*/ 4160578 h 5004029"/>
              <a:gd name="connsiteX16" fmla="*/ 1092964 w 5102525"/>
              <a:gd name="connsiteY16" fmla="*/ 4437056 h 5004029"/>
              <a:gd name="connsiteX17" fmla="*/ 1577326 w 5102525"/>
              <a:gd name="connsiteY17" fmla="*/ 2981795 h 5004029"/>
              <a:gd name="connsiteX18" fmla="*/ -1 w 5102525"/>
              <a:gd name="connsiteY18" fmla="*/ 2871567 h 5004029"/>
              <a:gd name="connsiteX0" fmla="*/ 1 w 5102527"/>
              <a:gd name="connsiteY0" fmla="*/ 2871567 h 5003929"/>
              <a:gd name="connsiteX1" fmla="*/ 1612943 w 5102527"/>
              <a:gd name="connsiteY1" fmla="*/ 2131595 h 5003929"/>
              <a:gd name="connsiteX2" fmla="*/ 485508 w 5102527"/>
              <a:gd name="connsiteY2" fmla="*/ 933726 h 5003929"/>
              <a:gd name="connsiteX3" fmla="*/ 2253602 w 5102527"/>
              <a:gd name="connsiteY3" fmla="*/ 1457047 h 5003929"/>
              <a:gd name="connsiteX4" fmla="*/ 2767495 w 5102527"/>
              <a:gd name="connsiteY4" fmla="*/ 0 h 5003929"/>
              <a:gd name="connsiteX5" fmla="*/ 3180842 w 5102527"/>
              <a:gd name="connsiteY5" fmla="*/ 1613401 h 5003929"/>
              <a:gd name="connsiteX6" fmla="*/ 4697919 w 5102527"/>
              <a:gd name="connsiteY6" fmla="*/ 711224 h 5003929"/>
              <a:gd name="connsiteX7" fmla="*/ 4272827 w 5102527"/>
              <a:gd name="connsiteY7" fmla="*/ 1480991 h 5003929"/>
              <a:gd name="connsiteX8" fmla="*/ 3922734 w 5102527"/>
              <a:gd name="connsiteY8" fmla="*/ 2012985 h 5003929"/>
              <a:gd name="connsiteX9" fmla="*/ 5102436 w 5102527"/>
              <a:gd name="connsiteY9" fmla="*/ 2339389 h 5003929"/>
              <a:gd name="connsiteX10" fmla="*/ 3863686 w 5102527"/>
              <a:gd name="connsiteY10" fmla="*/ 2811641 h 5003929"/>
              <a:gd name="connsiteX11" fmla="*/ 4828315 w 5102527"/>
              <a:gd name="connsiteY11" fmla="*/ 3987432 h 5003929"/>
              <a:gd name="connsiteX12" fmla="*/ 3349202 w 5102527"/>
              <a:gd name="connsiteY12" fmla="*/ 3472552 h 5003929"/>
              <a:gd name="connsiteX13" fmla="*/ 3195239 w 5102527"/>
              <a:gd name="connsiteY13" fmla="*/ 5002640 h 5003929"/>
              <a:gd name="connsiteX14" fmla="*/ 2421953 w 5102527"/>
              <a:gd name="connsiteY14" fmla="*/ 3718173 h 5003929"/>
              <a:gd name="connsiteX15" fmla="*/ 1649194 w 5102527"/>
              <a:gd name="connsiteY15" fmla="*/ 4160578 h 5003929"/>
              <a:gd name="connsiteX16" fmla="*/ 1092966 w 5102527"/>
              <a:gd name="connsiteY16" fmla="*/ 4437056 h 5003929"/>
              <a:gd name="connsiteX17" fmla="*/ 1577328 w 5102527"/>
              <a:gd name="connsiteY17" fmla="*/ 2981795 h 5003929"/>
              <a:gd name="connsiteX18" fmla="*/ 1 w 5102527"/>
              <a:gd name="connsiteY18" fmla="*/ 2871567 h 5003929"/>
              <a:gd name="connsiteX0" fmla="*/ -1 w 5102525"/>
              <a:gd name="connsiteY0" fmla="*/ 2871567 h 5003929"/>
              <a:gd name="connsiteX1" fmla="*/ 1612941 w 5102525"/>
              <a:gd name="connsiteY1" fmla="*/ 2131595 h 5003929"/>
              <a:gd name="connsiteX2" fmla="*/ 485506 w 5102525"/>
              <a:gd name="connsiteY2" fmla="*/ 933726 h 5003929"/>
              <a:gd name="connsiteX3" fmla="*/ 2253600 w 5102525"/>
              <a:gd name="connsiteY3" fmla="*/ 1457047 h 5003929"/>
              <a:gd name="connsiteX4" fmla="*/ 2767493 w 5102525"/>
              <a:gd name="connsiteY4" fmla="*/ 0 h 5003929"/>
              <a:gd name="connsiteX5" fmla="*/ 3180840 w 5102525"/>
              <a:gd name="connsiteY5" fmla="*/ 1613401 h 5003929"/>
              <a:gd name="connsiteX6" fmla="*/ 4697917 w 5102525"/>
              <a:gd name="connsiteY6" fmla="*/ 711224 h 5003929"/>
              <a:gd name="connsiteX7" fmla="*/ 4272825 w 5102525"/>
              <a:gd name="connsiteY7" fmla="*/ 1480991 h 5003929"/>
              <a:gd name="connsiteX8" fmla="*/ 3922732 w 5102525"/>
              <a:gd name="connsiteY8" fmla="*/ 2012985 h 5003929"/>
              <a:gd name="connsiteX9" fmla="*/ 5102434 w 5102525"/>
              <a:gd name="connsiteY9" fmla="*/ 2339389 h 5003929"/>
              <a:gd name="connsiteX10" fmla="*/ 3863684 w 5102525"/>
              <a:gd name="connsiteY10" fmla="*/ 2811641 h 5003929"/>
              <a:gd name="connsiteX11" fmla="*/ 4828313 w 5102525"/>
              <a:gd name="connsiteY11" fmla="*/ 3987432 h 5003929"/>
              <a:gd name="connsiteX12" fmla="*/ 3349200 w 5102525"/>
              <a:gd name="connsiteY12" fmla="*/ 3472552 h 5003929"/>
              <a:gd name="connsiteX13" fmla="*/ 3195237 w 5102525"/>
              <a:gd name="connsiteY13" fmla="*/ 5002640 h 5003929"/>
              <a:gd name="connsiteX14" fmla="*/ 2421951 w 5102525"/>
              <a:gd name="connsiteY14" fmla="*/ 3718173 h 5003929"/>
              <a:gd name="connsiteX15" fmla="*/ 1649192 w 5102525"/>
              <a:gd name="connsiteY15" fmla="*/ 4160578 h 5003929"/>
              <a:gd name="connsiteX16" fmla="*/ 1092964 w 5102525"/>
              <a:gd name="connsiteY16" fmla="*/ 4437056 h 5003929"/>
              <a:gd name="connsiteX17" fmla="*/ 1577326 w 5102525"/>
              <a:gd name="connsiteY17" fmla="*/ 2981795 h 5003929"/>
              <a:gd name="connsiteX18" fmla="*/ -1 w 5102525"/>
              <a:gd name="connsiteY18" fmla="*/ 2871567 h 5003929"/>
              <a:gd name="connsiteX0" fmla="*/ 1 w 5102527"/>
              <a:gd name="connsiteY0" fmla="*/ 2871567 h 5003929"/>
              <a:gd name="connsiteX1" fmla="*/ 1612943 w 5102527"/>
              <a:gd name="connsiteY1" fmla="*/ 2131595 h 5003929"/>
              <a:gd name="connsiteX2" fmla="*/ 485508 w 5102527"/>
              <a:gd name="connsiteY2" fmla="*/ 933726 h 5003929"/>
              <a:gd name="connsiteX3" fmla="*/ 2253602 w 5102527"/>
              <a:gd name="connsiteY3" fmla="*/ 1457047 h 5003929"/>
              <a:gd name="connsiteX4" fmla="*/ 2767495 w 5102527"/>
              <a:gd name="connsiteY4" fmla="*/ 0 h 5003929"/>
              <a:gd name="connsiteX5" fmla="*/ 3180842 w 5102527"/>
              <a:gd name="connsiteY5" fmla="*/ 1613401 h 5003929"/>
              <a:gd name="connsiteX6" fmla="*/ 4697919 w 5102527"/>
              <a:gd name="connsiteY6" fmla="*/ 711224 h 5003929"/>
              <a:gd name="connsiteX7" fmla="*/ 4272827 w 5102527"/>
              <a:gd name="connsiteY7" fmla="*/ 1480991 h 5003929"/>
              <a:gd name="connsiteX8" fmla="*/ 3922734 w 5102527"/>
              <a:gd name="connsiteY8" fmla="*/ 2012985 h 5003929"/>
              <a:gd name="connsiteX9" fmla="*/ 5102436 w 5102527"/>
              <a:gd name="connsiteY9" fmla="*/ 2339389 h 5003929"/>
              <a:gd name="connsiteX10" fmla="*/ 3863686 w 5102527"/>
              <a:gd name="connsiteY10" fmla="*/ 2811641 h 5003929"/>
              <a:gd name="connsiteX11" fmla="*/ 4828315 w 5102527"/>
              <a:gd name="connsiteY11" fmla="*/ 3987432 h 5003929"/>
              <a:gd name="connsiteX12" fmla="*/ 3349202 w 5102527"/>
              <a:gd name="connsiteY12" fmla="*/ 3472552 h 5003929"/>
              <a:gd name="connsiteX13" fmla="*/ 3195239 w 5102527"/>
              <a:gd name="connsiteY13" fmla="*/ 5002640 h 5003929"/>
              <a:gd name="connsiteX14" fmla="*/ 2421953 w 5102527"/>
              <a:gd name="connsiteY14" fmla="*/ 3718173 h 5003929"/>
              <a:gd name="connsiteX15" fmla="*/ 1649194 w 5102527"/>
              <a:gd name="connsiteY15" fmla="*/ 4160578 h 5003929"/>
              <a:gd name="connsiteX16" fmla="*/ 1092966 w 5102527"/>
              <a:gd name="connsiteY16" fmla="*/ 4437056 h 5003929"/>
              <a:gd name="connsiteX17" fmla="*/ 1577328 w 5102527"/>
              <a:gd name="connsiteY17" fmla="*/ 2981795 h 5003929"/>
              <a:gd name="connsiteX18" fmla="*/ 1 w 5102527"/>
              <a:gd name="connsiteY18" fmla="*/ 2871567 h 5003929"/>
              <a:gd name="connsiteX0" fmla="*/ -1 w 5102525"/>
              <a:gd name="connsiteY0" fmla="*/ 2871567 h 5003929"/>
              <a:gd name="connsiteX1" fmla="*/ 1612941 w 5102525"/>
              <a:gd name="connsiteY1" fmla="*/ 2131595 h 5003929"/>
              <a:gd name="connsiteX2" fmla="*/ 485506 w 5102525"/>
              <a:gd name="connsiteY2" fmla="*/ 933726 h 5003929"/>
              <a:gd name="connsiteX3" fmla="*/ 2253600 w 5102525"/>
              <a:gd name="connsiteY3" fmla="*/ 1457047 h 5003929"/>
              <a:gd name="connsiteX4" fmla="*/ 2767493 w 5102525"/>
              <a:gd name="connsiteY4" fmla="*/ 0 h 5003929"/>
              <a:gd name="connsiteX5" fmla="*/ 3180840 w 5102525"/>
              <a:gd name="connsiteY5" fmla="*/ 1613401 h 5003929"/>
              <a:gd name="connsiteX6" fmla="*/ 4697917 w 5102525"/>
              <a:gd name="connsiteY6" fmla="*/ 711224 h 5003929"/>
              <a:gd name="connsiteX7" fmla="*/ 4272825 w 5102525"/>
              <a:gd name="connsiteY7" fmla="*/ 1480991 h 5003929"/>
              <a:gd name="connsiteX8" fmla="*/ 3922732 w 5102525"/>
              <a:gd name="connsiteY8" fmla="*/ 2012985 h 5003929"/>
              <a:gd name="connsiteX9" fmla="*/ 5102434 w 5102525"/>
              <a:gd name="connsiteY9" fmla="*/ 2339389 h 5003929"/>
              <a:gd name="connsiteX10" fmla="*/ 3863684 w 5102525"/>
              <a:gd name="connsiteY10" fmla="*/ 2811641 h 5003929"/>
              <a:gd name="connsiteX11" fmla="*/ 4828313 w 5102525"/>
              <a:gd name="connsiteY11" fmla="*/ 3987432 h 5003929"/>
              <a:gd name="connsiteX12" fmla="*/ 3349200 w 5102525"/>
              <a:gd name="connsiteY12" fmla="*/ 3472552 h 5003929"/>
              <a:gd name="connsiteX13" fmla="*/ 3195237 w 5102525"/>
              <a:gd name="connsiteY13" fmla="*/ 5002640 h 5003929"/>
              <a:gd name="connsiteX14" fmla="*/ 2421951 w 5102525"/>
              <a:gd name="connsiteY14" fmla="*/ 3718173 h 5003929"/>
              <a:gd name="connsiteX15" fmla="*/ 1649192 w 5102525"/>
              <a:gd name="connsiteY15" fmla="*/ 4160578 h 5003929"/>
              <a:gd name="connsiteX16" fmla="*/ 1092964 w 5102525"/>
              <a:gd name="connsiteY16" fmla="*/ 4437056 h 5003929"/>
              <a:gd name="connsiteX17" fmla="*/ 1577326 w 5102525"/>
              <a:gd name="connsiteY17" fmla="*/ 2981795 h 5003929"/>
              <a:gd name="connsiteX18" fmla="*/ -1 w 5102525"/>
              <a:gd name="connsiteY18" fmla="*/ 2871567 h 5003929"/>
              <a:gd name="connsiteX0" fmla="*/ 1 w 5102527"/>
              <a:gd name="connsiteY0" fmla="*/ 2871567 h 5002640"/>
              <a:gd name="connsiteX1" fmla="*/ 1612943 w 5102527"/>
              <a:gd name="connsiteY1" fmla="*/ 2131595 h 5002640"/>
              <a:gd name="connsiteX2" fmla="*/ 485508 w 5102527"/>
              <a:gd name="connsiteY2" fmla="*/ 933726 h 5002640"/>
              <a:gd name="connsiteX3" fmla="*/ 2253602 w 5102527"/>
              <a:gd name="connsiteY3" fmla="*/ 1457047 h 5002640"/>
              <a:gd name="connsiteX4" fmla="*/ 2767495 w 5102527"/>
              <a:gd name="connsiteY4" fmla="*/ 0 h 5002640"/>
              <a:gd name="connsiteX5" fmla="*/ 3180842 w 5102527"/>
              <a:gd name="connsiteY5" fmla="*/ 1613401 h 5002640"/>
              <a:gd name="connsiteX6" fmla="*/ 4697919 w 5102527"/>
              <a:gd name="connsiteY6" fmla="*/ 711224 h 5002640"/>
              <a:gd name="connsiteX7" fmla="*/ 4272827 w 5102527"/>
              <a:gd name="connsiteY7" fmla="*/ 1480991 h 5002640"/>
              <a:gd name="connsiteX8" fmla="*/ 3922734 w 5102527"/>
              <a:gd name="connsiteY8" fmla="*/ 2012985 h 5002640"/>
              <a:gd name="connsiteX9" fmla="*/ 5102436 w 5102527"/>
              <a:gd name="connsiteY9" fmla="*/ 2339389 h 5002640"/>
              <a:gd name="connsiteX10" fmla="*/ 3863686 w 5102527"/>
              <a:gd name="connsiteY10" fmla="*/ 2811641 h 5002640"/>
              <a:gd name="connsiteX11" fmla="*/ 4828315 w 5102527"/>
              <a:gd name="connsiteY11" fmla="*/ 3987432 h 5002640"/>
              <a:gd name="connsiteX12" fmla="*/ 3349202 w 5102527"/>
              <a:gd name="connsiteY12" fmla="*/ 3472552 h 5002640"/>
              <a:gd name="connsiteX13" fmla="*/ 3195239 w 5102527"/>
              <a:gd name="connsiteY13" fmla="*/ 5002640 h 5002640"/>
              <a:gd name="connsiteX14" fmla="*/ 2421953 w 5102527"/>
              <a:gd name="connsiteY14" fmla="*/ 3718173 h 5002640"/>
              <a:gd name="connsiteX15" fmla="*/ 1649194 w 5102527"/>
              <a:gd name="connsiteY15" fmla="*/ 4160578 h 5002640"/>
              <a:gd name="connsiteX16" fmla="*/ 1092966 w 5102527"/>
              <a:gd name="connsiteY16" fmla="*/ 4437056 h 5002640"/>
              <a:gd name="connsiteX17" fmla="*/ 1577328 w 5102527"/>
              <a:gd name="connsiteY17" fmla="*/ 2981795 h 5002640"/>
              <a:gd name="connsiteX18" fmla="*/ 1 w 5102527"/>
              <a:gd name="connsiteY18" fmla="*/ 2871567 h 50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02527" h="5002640">
                <a:moveTo>
                  <a:pt x="1" y="2871567"/>
                </a:moveTo>
                <a:cubicBezTo>
                  <a:pt x="421402" y="2584945"/>
                  <a:pt x="1175071" y="2342174"/>
                  <a:pt x="1612943" y="2131595"/>
                </a:cubicBezTo>
                <a:cubicBezTo>
                  <a:pt x="1481299" y="1826529"/>
                  <a:pt x="548845" y="1124818"/>
                  <a:pt x="485508" y="933726"/>
                </a:cubicBezTo>
                <a:cubicBezTo>
                  <a:pt x="1004428" y="1022184"/>
                  <a:pt x="2157000" y="1438183"/>
                  <a:pt x="2253602" y="1457047"/>
                </a:cubicBezTo>
                <a:cubicBezTo>
                  <a:pt x="2421883" y="1235963"/>
                  <a:pt x="2561804" y="370262"/>
                  <a:pt x="2767495" y="0"/>
                </a:cubicBezTo>
                <a:cubicBezTo>
                  <a:pt x="2961050" y="579670"/>
                  <a:pt x="3085800" y="1250964"/>
                  <a:pt x="3180842" y="1613401"/>
                </a:cubicBezTo>
                <a:cubicBezTo>
                  <a:pt x="3830458" y="1277637"/>
                  <a:pt x="4513089" y="677511"/>
                  <a:pt x="4697919" y="711224"/>
                </a:cubicBezTo>
                <a:cubicBezTo>
                  <a:pt x="4671089" y="917044"/>
                  <a:pt x="4368692" y="1342376"/>
                  <a:pt x="4272827" y="1480991"/>
                </a:cubicBezTo>
                <a:lnTo>
                  <a:pt x="3922734" y="2012985"/>
                </a:lnTo>
                <a:cubicBezTo>
                  <a:pt x="4061002" y="2156051"/>
                  <a:pt x="4970923" y="2236170"/>
                  <a:pt x="5102436" y="2339389"/>
                </a:cubicBezTo>
                <a:cubicBezTo>
                  <a:pt x="5111768" y="2481626"/>
                  <a:pt x="4403169" y="2567925"/>
                  <a:pt x="3863686" y="2811641"/>
                </a:cubicBezTo>
                <a:cubicBezTo>
                  <a:pt x="4058045" y="3055818"/>
                  <a:pt x="4635886" y="3630336"/>
                  <a:pt x="4828315" y="3987432"/>
                </a:cubicBezTo>
                <a:cubicBezTo>
                  <a:pt x="4478531" y="3927776"/>
                  <a:pt x="3667817" y="3513566"/>
                  <a:pt x="3349202" y="3472552"/>
                </a:cubicBezTo>
                <a:cubicBezTo>
                  <a:pt x="3302826" y="3787859"/>
                  <a:pt x="3276070" y="4713838"/>
                  <a:pt x="3195239" y="5002640"/>
                </a:cubicBezTo>
                <a:cubicBezTo>
                  <a:pt x="3063596" y="4932904"/>
                  <a:pt x="2475086" y="3717242"/>
                  <a:pt x="2421953" y="3718173"/>
                </a:cubicBezTo>
                <a:cubicBezTo>
                  <a:pt x="2368820" y="3719104"/>
                  <a:pt x="1841184" y="4041449"/>
                  <a:pt x="1649194" y="4160578"/>
                </a:cubicBezTo>
                <a:cubicBezTo>
                  <a:pt x="1224201" y="4417952"/>
                  <a:pt x="1125897" y="4502022"/>
                  <a:pt x="1092966" y="4437056"/>
                </a:cubicBezTo>
                <a:cubicBezTo>
                  <a:pt x="1167837" y="3959174"/>
                  <a:pt x="1449412" y="3421788"/>
                  <a:pt x="1577328" y="2981795"/>
                </a:cubicBezTo>
                <a:cubicBezTo>
                  <a:pt x="1489335" y="2910464"/>
                  <a:pt x="52036" y="3008383"/>
                  <a:pt x="1" y="2871567"/>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1576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with Picture 4">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87E34A-F1F5-10C0-05F1-52EBC543E68C}"/>
              </a:ext>
            </a:extLst>
          </p:cNvPr>
          <p:cNvSpPr>
            <a:spLocks noGrp="1"/>
          </p:cNvSpPr>
          <p:nvPr>
            <p:ph type="sldNum" sz="quarter" idx="12"/>
          </p:nvPr>
        </p:nvSpPr>
        <p:spPr/>
        <p:txBody>
          <a:bodyPr/>
          <a:lstStyle>
            <a:lvl1pPr>
              <a:defRPr>
                <a:solidFill>
                  <a:schemeClr val="bg2"/>
                </a:solidFill>
              </a:defRPr>
            </a:lvl1pPr>
          </a:lstStyle>
          <a:p>
            <a:fld id="{7CF79DB2-B0CF-4CB1-AE78-9ED1037C015C}" type="slidenum">
              <a:rPr lang="en-US" smtClean="0"/>
              <a:t>‹#›</a:t>
            </a:fld>
            <a:endParaRPr lang="en-US"/>
          </a:p>
        </p:txBody>
      </p:sp>
      <p:sp>
        <p:nvSpPr>
          <p:cNvPr id="8" name="Rectangle 7">
            <a:extLst>
              <a:ext uri="{FF2B5EF4-FFF2-40B4-BE49-F238E27FC236}">
                <a16:creationId xmlns:a16="http://schemas.microsoft.com/office/drawing/2014/main" id="{AB0CF712-2483-16C1-8DC0-E7D9B041FAEF}"/>
              </a:ext>
            </a:extLst>
          </p:cNvPr>
          <p:cNvSpPr/>
          <p:nvPr/>
        </p:nvSpPr>
        <p:spPr>
          <a:xfrm>
            <a:off x="7102709" y="0"/>
            <a:ext cx="508928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3CA6902-F480-DB08-0124-BFA20F65C4DA}"/>
              </a:ext>
            </a:extLst>
          </p:cNvPr>
          <p:cNvSpPr/>
          <p:nvPr/>
        </p:nvSpPr>
        <p:spPr>
          <a:xfrm rot="577455">
            <a:off x="6843119" y="-120146"/>
            <a:ext cx="5219126" cy="6593697"/>
          </a:xfrm>
          <a:custGeom>
            <a:avLst/>
            <a:gdLst>
              <a:gd name="connsiteX0" fmla="*/ 3682305 w 5219126"/>
              <a:gd name="connsiteY0" fmla="*/ 0 h 6593697"/>
              <a:gd name="connsiteX1" fmla="*/ 3868502 w 5219126"/>
              <a:gd name="connsiteY1" fmla="*/ 720549 h 6593697"/>
              <a:gd name="connsiteX2" fmla="*/ 3605592 w 5219126"/>
              <a:gd name="connsiteY2" fmla="*/ 2169332 h 6593697"/>
              <a:gd name="connsiteX3" fmla="*/ 1988586 w 5219126"/>
              <a:gd name="connsiteY3" fmla="*/ 3262961 h 6593697"/>
              <a:gd name="connsiteX4" fmla="*/ 1751534 w 5219126"/>
              <a:gd name="connsiteY4" fmla="*/ 3331563 h 6593697"/>
              <a:gd name="connsiteX5" fmla="*/ 5195021 w 5219126"/>
              <a:gd name="connsiteY5" fmla="*/ 3338208 h 6593697"/>
              <a:gd name="connsiteX6" fmla="*/ 5218151 w 5219126"/>
              <a:gd name="connsiteY6" fmla="*/ 6517642 h 6593697"/>
              <a:gd name="connsiteX7" fmla="*/ 5211635 w 5219126"/>
              <a:gd name="connsiteY7" fmla="*/ 6593697 h 6593697"/>
              <a:gd name="connsiteX8" fmla="*/ 1645871 w 5219126"/>
              <a:gd name="connsiteY8" fmla="*/ 6593697 h 6593697"/>
              <a:gd name="connsiteX9" fmla="*/ 1606732 w 5219126"/>
              <a:gd name="connsiteY9" fmla="*/ 3353431 h 6593697"/>
              <a:gd name="connsiteX10" fmla="*/ 1495081 w 5219126"/>
              <a:gd name="connsiteY10" fmla="*/ 3359976 h 6593697"/>
              <a:gd name="connsiteX11" fmla="*/ 144734 w 5219126"/>
              <a:gd name="connsiteY11" fmla="*/ 2780278 h 6593697"/>
              <a:gd name="connsiteX12" fmla="*/ 137001 w 5219126"/>
              <a:gd name="connsiteY12" fmla="*/ 2773159 h 6593697"/>
              <a:gd name="connsiteX13" fmla="*/ 0 w 5219126"/>
              <a:gd name="connsiteY13" fmla="*/ 1965238 h 6593697"/>
              <a:gd name="connsiteX14" fmla="*/ 538764 w 5219126"/>
              <a:gd name="connsiteY14" fmla="*/ 1650905 h 6593697"/>
              <a:gd name="connsiteX15" fmla="*/ 971604 w 5219126"/>
              <a:gd name="connsiteY15" fmla="*/ 2150627 h 6593697"/>
              <a:gd name="connsiteX16" fmla="*/ 1641386 w 5219126"/>
              <a:gd name="connsiteY16" fmla="*/ 2248793 h 6593697"/>
              <a:gd name="connsiteX17" fmla="*/ 2640791 w 5219126"/>
              <a:gd name="connsiteY17" fmla="*/ 1687894 h 6593697"/>
              <a:gd name="connsiteX18" fmla="*/ 2891057 w 5219126"/>
              <a:gd name="connsiteY18" fmla="*/ 535522 h 6593697"/>
              <a:gd name="connsiteX19" fmla="*/ 2818517 w 5219126"/>
              <a:gd name="connsiteY19" fmla="*/ 344210 h 659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19126" h="6593697">
                <a:moveTo>
                  <a:pt x="3682305" y="0"/>
                </a:moveTo>
                <a:cubicBezTo>
                  <a:pt x="3763208" y="185456"/>
                  <a:pt x="3881287" y="358995"/>
                  <a:pt x="3868502" y="720549"/>
                </a:cubicBezTo>
                <a:cubicBezTo>
                  <a:pt x="3855717" y="1082104"/>
                  <a:pt x="3911532" y="1674539"/>
                  <a:pt x="3605592" y="2169332"/>
                </a:cubicBezTo>
                <a:cubicBezTo>
                  <a:pt x="3299858" y="2564572"/>
                  <a:pt x="2671124" y="3028830"/>
                  <a:pt x="1988586" y="3262961"/>
                </a:cubicBezTo>
                <a:lnTo>
                  <a:pt x="1751534" y="3331563"/>
                </a:lnTo>
                <a:lnTo>
                  <a:pt x="5195021" y="3338208"/>
                </a:lnTo>
                <a:cubicBezTo>
                  <a:pt x="5200605" y="4061832"/>
                  <a:pt x="5224168" y="5975060"/>
                  <a:pt x="5218151" y="6517642"/>
                </a:cubicBezTo>
                <a:lnTo>
                  <a:pt x="5211635" y="6593697"/>
                </a:lnTo>
                <a:lnTo>
                  <a:pt x="1645871" y="6593697"/>
                </a:lnTo>
                <a:lnTo>
                  <a:pt x="1606732" y="3353431"/>
                </a:lnTo>
                <a:lnTo>
                  <a:pt x="1495081" y="3359976"/>
                </a:lnTo>
                <a:cubicBezTo>
                  <a:pt x="946512" y="3358234"/>
                  <a:pt x="481189" y="3076211"/>
                  <a:pt x="144734" y="2780278"/>
                </a:cubicBezTo>
                <a:lnTo>
                  <a:pt x="137001" y="2773159"/>
                </a:lnTo>
                <a:lnTo>
                  <a:pt x="0" y="1965238"/>
                </a:lnTo>
                <a:lnTo>
                  <a:pt x="538764" y="1650905"/>
                </a:lnTo>
                <a:cubicBezTo>
                  <a:pt x="613403" y="1838271"/>
                  <a:pt x="786458" y="2015703"/>
                  <a:pt x="971604" y="2150627"/>
                </a:cubicBezTo>
                <a:cubicBezTo>
                  <a:pt x="1152220" y="2242553"/>
                  <a:pt x="1409207" y="2220202"/>
                  <a:pt x="1641386" y="2248793"/>
                </a:cubicBezTo>
                <a:cubicBezTo>
                  <a:pt x="1990713" y="2180028"/>
                  <a:pt x="2432513" y="1973439"/>
                  <a:pt x="2640791" y="1687894"/>
                </a:cubicBezTo>
                <a:cubicBezTo>
                  <a:pt x="2849070" y="1402348"/>
                  <a:pt x="3031813" y="945326"/>
                  <a:pt x="2891057" y="535522"/>
                </a:cubicBezTo>
                <a:lnTo>
                  <a:pt x="2818517" y="344210"/>
                </a:lnTo>
                <a:close/>
              </a:path>
            </a:pathLst>
          </a:custGeom>
          <a:solidFill>
            <a:schemeClr val="accent3">
              <a:lumMod val="60000"/>
              <a:lumOff val="4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3F9AA69D-4CFD-D1F4-52D9-CA213F676E26}"/>
              </a:ext>
            </a:extLst>
          </p:cNvPr>
          <p:cNvSpPr>
            <a:spLocks noGrp="1"/>
          </p:cNvSpPr>
          <p:nvPr>
            <p:ph type="ctrTitle"/>
          </p:nvPr>
        </p:nvSpPr>
        <p:spPr>
          <a:xfrm>
            <a:off x="7779886" y="1562793"/>
            <a:ext cx="3734935" cy="3158294"/>
          </a:xfrm>
        </p:spPr>
        <p:txBody>
          <a:bodyPr anchor="ctr">
            <a:normAutofit/>
          </a:bodyPr>
          <a:lstStyle>
            <a:lvl1pPr algn="ctr">
              <a:defRPr sz="60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D1EFA269-7CD0-B50B-0D2E-66E0E812D73D}"/>
              </a:ext>
            </a:extLst>
          </p:cNvPr>
          <p:cNvSpPr>
            <a:spLocks noGrp="1"/>
          </p:cNvSpPr>
          <p:nvPr>
            <p:ph type="subTitle" idx="1"/>
          </p:nvPr>
        </p:nvSpPr>
        <p:spPr>
          <a:xfrm>
            <a:off x="8043906" y="4721086"/>
            <a:ext cx="3206894" cy="1152939"/>
          </a:xfrm>
          <a:prstGeom prst="rect">
            <a:avLst/>
          </a:prstGeom>
        </p:spPr>
        <p:txBody>
          <a:bodyPr anchor="ctr">
            <a:normAutofit/>
          </a:bodyPr>
          <a:lstStyle>
            <a:lvl1pPr marL="0" indent="0" algn="ctr">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Picture Placeholder 11">
            <a:extLst>
              <a:ext uri="{FF2B5EF4-FFF2-40B4-BE49-F238E27FC236}">
                <a16:creationId xmlns:a16="http://schemas.microsoft.com/office/drawing/2014/main" id="{026BCF74-6279-CB37-6D23-399FA7706983}"/>
              </a:ext>
            </a:extLst>
          </p:cNvPr>
          <p:cNvSpPr>
            <a:spLocks noGrp="1"/>
          </p:cNvSpPr>
          <p:nvPr>
            <p:ph type="pic" sz="quarter" idx="13" hasCustomPrompt="1"/>
          </p:nvPr>
        </p:nvSpPr>
        <p:spPr>
          <a:xfrm>
            <a:off x="0" y="0"/>
            <a:ext cx="7102475" cy="6858000"/>
          </a:xfrm>
          <a:prstGeom prst="rect">
            <a:avLst/>
          </a:prstGeom>
          <a:blipFill>
            <a:blip r:embed="rId2">
              <a:alphaModFix amt="6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E914ACD6-E7C3-5888-56A4-A5758B74BB58}"/>
              </a:ext>
            </a:extLst>
          </p:cNvPr>
          <p:cNvSpPr>
            <a:spLocks noGrp="1"/>
          </p:cNvSpPr>
          <p:nvPr>
            <p:ph type="ftr" sz="quarter" idx="11"/>
          </p:nvPr>
        </p:nvSpPr>
        <p:spPr>
          <a:xfrm>
            <a:off x="8019047" y="256032"/>
            <a:ext cx="3256613" cy="365125"/>
          </a:xfrm>
        </p:spPr>
        <p:txBody>
          <a:bodyPr/>
          <a:lstStyle>
            <a:lvl1pPr algn="ctr">
              <a:defRPr>
                <a:solidFill>
                  <a:schemeClr val="tx2"/>
                </a:solidFill>
              </a:defRPr>
            </a:lvl1pPr>
          </a:lstStyle>
          <a:p>
            <a:endParaRPr lang="en-US">
              <a:solidFill>
                <a:schemeClr val="tx2"/>
              </a:solidFill>
            </a:endParaRPr>
          </a:p>
        </p:txBody>
      </p:sp>
      <p:sp>
        <p:nvSpPr>
          <p:cNvPr id="4" name="Date Placeholder 3">
            <a:extLst>
              <a:ext uri="{FF2B5EF4-FFF2-40B4-BE49-F238E27FC236}">
                <a16:creationId xmlns:a16="http://schemas.microsoft.com/office/drawing/2014/main" id="{E12BC67A-8ACB-271C-C3F7-FCA06B61BDDA}"/>
              </a:ext>
            </a:extLst>
          </p:cNvPr>
          <p:cNvSpPr>
            <a:spLocks noGrp="1"/>
          </p:cNvSpPr>
          <p:nvPr>
            <p:ph type="dt" sz="half" idx="10"/>
          </p:nvPr>
        </p:nvSpPr>
        <p:spPr>
          <a:xfrm>
            <a:off x="8207048" y="6356350"/>
            <a:ext cx="2880610" cy="365125"/>
          </a:xfrm>
        </p:spPr>
        <p:txBody>
          <a:bodyPr/>
          <a:lstStyle>
            <a:lvl1pPr algn="ctr">
              <a:defRPr>
                <a:solidFill>
                  <a:schemeClr val="tx2"/>
                </a:solidFill>
              </a:defRPr>
            </a:lvl1pPr>
          </a:lstStyle>
          <a:p>
            <a:fld id="{4BEBB76A-5642-4655-AA5F-D2E8581DD95F}" type="datetimeFigureOut">
              <a:rPr lang="en-US" smtClean="0"/>
              <a:pPr/>
              <a:t>1/24/2026</a:t>
            </a:fld>
            <a:endParaRPr lang="en-US"/>
          </a:p>
        </p:txBody>
      </p:sp>
    </p:spTree>
    <p:extLst>
      <p:ext uri="{BB962C8B-B14F-4D97-AF65-F5344CB8AC3E}">
        <p14:creationId xmlns:p14="http://schemas.microsoft.com/office/powerpoint/2010/main" val="14385339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5B1B45C-C751-7073-07E7-A6F87BE783E1}"/>
              </a:ext>
            </a:extLst>
          </p:cNvPr>
          <p:cNvSpPr/>
          <p:nvPr/>
        </p:nvSpPr>
        <p:spPr>
          <a:xfrm rot="5400000">
            <a:off x="-649554" y="649107"/>
            <a:ext cx="6879229" cy="5580115"/>
          </a:xfrm>
          <a:custGeom>
            <a:avLst/>
            <a:gdLst>
              <a:gd name="connsiteX0" fmla="*/ 0 w 6879229"/>
              <a:gd name="connsiteY0" fmla="*/ 5580115 h 5580115"/>
              <a:gd name="connsiteX1" fmla="*/ 0 w 6879229"/>
              <a:gd name="connsiteY1" fmla="*/ 336408 h 5580115"/>
              <a:gd name="connsiteX2" fmla="*/ 14600 w 6879229"/>
              <a:gd name="connsiteY2" fmla="*/ 341265 h 5580115"/>
              <a:gd name="connsiteX3" fmla="*/ 407674 w 6879229"/>
              <a:gd name="connsiteY3" fmla="*/ 406739 h 5580115"/>
              <a:gd name="connsiteX4" fmla="*/ 1396779 w 6879229"/>
              <a:gd name="connsiteY4" fmla="*/ 33767 h 5580115"/>
              <a:gd name="connsiteX5" fmla="*/ 2329167 w 6879229"/>
              <a:gd name="connsiteY5" fmla="*/ 406739 h 5580115"/>
              <a:gd name="connsiteX6" fmla="*/ 3293063 w 6879229"/>
              <a:gd name="connsiteY6" fmla="*/ 113574 h 5580115"/>
              <a:gd name="connsiteX7" fmla="*/ 4250658 w 6879229"/>
              <a:gd name="connsiteY7" fmla="*/ 406739 h 5580115"/>
              <a:gd name="connsiteX8" fmla="*/ 5205103 w 6879229"/>
              <a:gd name="connsiteY8" fmla="*/ 0 h 5580115"/>
              <a:gd name="connsiteX9" fmla="*/ 6178027 w 6879229"/>
              <a:gd name="connsiteY9" fmla="*/ 406740 h 5580115"/>
              <a:gd name="connsiteX10" fmla="*/ 6842247 w 6879229"/>
              <a:gd name="connsiteY10" fmla="*/ 151396 h 5580115"/>
              <a:gd name="connsiteX11" fmla="*/ 6879229 w 6879229"/>
              <a:gd name="connsiteY11" fmla="*/ 141992 h 5580115"/>
              <a:gd name="connsiteX12" fmla="*/ 6866459 w 6879229"/>
              <a:gd name="connsiteY12" fmla="*/ 5580115 h 558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9229" h="5580115">
                <a:moveTo>
                  <a:pt x="0" y="5580115"/>
                </a:moveTo>
                <a:lnTo>
                  <a:pt x="0" y="336408"/>
                </a:lnTo>
                <a:lnTo>
                  <a:pt x="14600" y="341265"/>
                </a:lnTo>
                <a:cubicBezTo>
                  <a:pt x="140883" y="379552"/>
                  <a:pt x="272568" y="406739"/>
                  <a:pt x="407674" y="406739"/>
                </a:cubicBezTo>
                <a:cubicBezTo>
                  <a:pt x="888043" y="406739"/>
                  <a:pt x="916401" y="33767"/>
                  <a:pt x="1396779" y="33767"/>
                </a:cubicBezTo>
                <a:cubicBezTo>
                  <a:pt x="1877148" y="33767"/>
                  <a:pt x="2013120" y="393437"/>
                  <a:pt x="2329167" y="406739"/>
                </a:cubicBezTo>
                <a:cubicBezTo>
                  <a:pt x="2645214" y="420040"/>
                  <a:pt x="2812686" y="113574"/>
                  <a:pt x="3293063" y="113574"/>
                </a:cubicBezTo>
                <a:cubicBezTo>
                  <a:pt x="3773430" y="113574"/>
                  <a:pt x="3931985" y="425667"/>
                  <a:pt x="4250658" y="406739"/>
                </a:cubicBezTo>
                <a:cubicBezTo>
                  <a:pt x="4569331" y="387810"/>
                  <a:pt x="4724725" y="0"/>
                  <a:pt x="5205103" y="0"/>
                </a:cubicBezTo>
                <a:cubicBezTo>
                  <a:pt x="5526330" y="0"/>
                  <a:pt x="5853648" y="389857"/>
                  <a:pt x="6178027" y="406740"/>
                </a:cubicBezTo>
                <a:cubicBezTo>
                  <a:pt x="6421312" y="419401"/>
                  <a:pt x="6576966" y="241259"/>
                  <a:pt x="6842247" y="151396"/>
                </a:cubicBezTo>
                <a:lnTo>
                  <a:pt x="6879229" y="141992"/>
                </a:lnTo>
                <a:lnTo>
                  <a:pt x="6866459" y="5580115"/>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593653" y="2351727"/>
            <a:ext cx="3887763" cy="2646660"/>
          </a:xfrm>
        </p:spPr>
        <p:txBody>
          <a:bodyPr anchor="ctr">
            <a:normAutofit/>
          </a:bodyPr>
          <a:lstStyle>
            <a:lvl1pPr algn="ctr">
              <a:defRPr sz="7200">
                <a:solidFill>
                  <a:schemeClr val="bg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6642264" y="948906"/>
            <a:ext cx="4331108" cy="5055079"/>
          </a:xfrm>
          <a:prstGeom prst="rect">
            <a:avLst/>
          </a:prstGeom>
        </p:spPr>
        <p:txBody>
          <a:bodyPr anchor="ctr">
            <a:normAutofit/>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lvl1pPr>
              <a:defRPr>
                <a:solidFill>
                  <a:schemeClr val="bg2"/>
                </a:solidFill>
              </a:defRPr>
            </a:lvl1pPr>
          </a:lstStyle>
          <a:p>
            <a:endParaRPr lang="en-US">
              <a:solidFill>
                <a:schemeClr val="bg2"/>
              </a:solidFill>
            </a:endParaRPr>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8762730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accent1"/>
        </a:solidFill>
        <a:effectLst/>
      </p:bgPr>
    </p:bg>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D9567B5E-86DF-77F6-0BDA-80B8F69FCEE7}"/>
              </a:ext>
            </a:extLst>
          </p:cNvPr>
          <p:cNvSpPr>
            <a:spLocks noGrp="1"/>
          </p:cNvSpPr>
          <p:nvPr>
            <p:ph type="title"/>
          </p:nvPr>
        </p:nvSpPr>
        <p:spPr>
          <a:xfrm>
            <a:off x="6348932" y="726616"/>
            <a:ext cx="4386019" cy="1835739"/>
          </a:xfrm>
        </p:spPr>
        <p:txBody>
          <a:bodyPr>
            <a:noAutofit/>
          </a:bodyPr>
          <a:lstStyle>
            <a:lvl1pPr>
              <a:defRPr sz="7200">
                <a:solidFill>
                  <a:schemeClr val="tx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6354310" y="256032"/>
            <a:ext cx="3256613" cy="365125"/>
          </a:xfrm>
        </p:spPr>
        <p:txBody>
          <a:bodyPr/>
          <a:lstStyle>
            <a:lvl1pPr>
              <a:defRPr>
                <a:solidFill>
                  <a:schemeClr val="tx2"/>
                </a:solidFill>
              </a:defRPr>
            </a:lvl1pPr>
          </a:lstStyle>
          <a:p>
            <a:endParaRPr lang="en-US">
              <a:solidFill>
                <a:schemeClr val="tx2"/>
              </a:solidFill>
            </a:endParaRP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6354310" y="2562355"/>
            <a:ext cx="4386019" cy="3569029"/>
          </a:xfrm>
          <a:prstGeom prst="rect">
            <a:avLst/>
          </a:prstGeom>
        </p:spPr>
        <p:txBody>
          <a:bodyPr>
            <a:normAutofit/>
          </a:bodyPr>
          <a:lstStyle>
            <a:lvl1pPr>
              <a:defRPr sz="16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6354310" y="6356350"/>
            <a:ext cx="2880610" cy="365125"/>
          </a:xfrm>
        </p:spPr>
        <p:txBody>
          <a:bodyPr/>
          <a:lstStyle>
            <a:lvl1pPr algn="l">
              <a:defRPr>
                <a:solidFill>
                  <a:schemeClr val="tx2"/>
                </a:solidFill>
              </a:defRPr>
            </a:lvl1pPr>
          </a:lstStyle>
          <a:p>
            <a:fld id="{4BEBB76A-5642-4655-AA5F-D2E8581DD95F}" type="datetimeFigureOut">
              <a:rPr lang="en-US" smtClean="0"/>
              <a:pPr/>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pPr/>
              <a:t>‹#›</a:t>
            </a:fld>
            <a:endParaRPr lang="en-US"/>
          </a:p>
        </p:txBody>
      </p:sp>
      <p:sp>
        <p:nvSpPr>
          <p:cNvPr id="7" name="Freeform: Shape 8">
            <a:extLst>
              <a:ext uri="{FF2B5EF4-FFF2-40B4-BE49-F238E27FC236}">
                <a16:creationId xmlns:a16="http://schemas.microsoft.com/office/drawing/2014/main" id="{D0231637-6387-3E40-FCC3-365FC9F5DA58}"/>
              </a:ext>
            </a:extLst>
          </p:cNvPr>
          <p:cNvSpPr/>
          <p:nvPr/>
        </p:nvSpPr>
        <p:spPr>
          <a:xfrm rot="10503176" flipH="1" flipV="1">
            <a:off x="1567549" y="5051293"/>
            <a:ext cx="2065109" cy="1806685"/>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931 w 4806179"/>
              <a:gd name="connsiteY0" fmla="*/ 0 h 3062398"/>
              <a:gd name="connsiteX1" fmla="*/ 4798553 w 4806179"/>
              <a:gd name="connsiteY1" fmla="*/ 119992 h 3062398"/>
              <a:gd name="connsiteX2" fmla="*/ 4617528 w 4806179"/>
              <a:gd name="connsiteY2" fmla="*/ 856834 h 3062398"/>
              <a:gd name="connsiteX3" fmla="*/ 4456812 w 4806179"/>
              <a:gd name="connsiteY3" fmla="*/ 2022793 h 3062398"/>
              <a:gd name="connsiteX4" fmla="*/ 3916055 w 4806179"/>
              <a:gd name="connsiteY4" fmla="*/ 2591361 h 3062398"/>
              <a:gd name="connsiteX5" fmla="*/ 3172028 w 4806179"/>
              <a:gd name="connsiteY5" fmla="*/ 2933564 h 3062398"/>
              <a:gd name="connsiteX6" fmla="*/ 2247564 w 4806179"/>
              <a:gd name="connsiteY6" fmla="*/ 3062253 h 3062398"/>
              <a:gd name="connsiteX7" fmla="*/ 1394792 w 4806179"/>
              <a:gd name="connsiteY7" fmla="*/ 2945941 h 3062398"/>
              <a:gd name="connsiteX8" fmla="*/ 644792 w 4806179"/>
              <a:gd name="connsiteY8" fmla="*/ 2514496 h 3062398"/>
              <a:gd name="connsiteX9" fmla="*/ 155090 w 4806179"/>
              <a:gd name="connsiteY9" fmla="*/ 2010352 h 3062398"/>
              <a:gd name="connsiteX10" fmla="*/ 13821 w 4806179"/>
              <a:gd name="connsiteY10" fmla="*/ 1161870 h 3062398"/>
              <a:gd name="connsiteX11" fmla="*/ 1931 w 4806179"/>
              <a:gd name="connsiteY11" fmla="*/ 0 h 3062398"/>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644792 w 4806180"/>
              <a:gd name="connsiteY8" fmla="*/ 2514496 h 3353180"/>
              <a:gd name="connsiteX9" fmla="*/ 155090 w 4806180"/>
              <a:gd name="connsiteY9" fmla="*/ 2010352 h 3353180"/>
              <a:gd name="connsiteX10" fmla="*/ 13821 w 4806180"/>
              <a:gd name="connsiteY10" fmla="*/ 1161870 h 3353180"/>
              <a:gd name="connsiteX11" fmla="*/ 1931 w 4806180"/>
              <a:gd name="connsiteY11"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694383 w 4806180"/>
              <a:gd name="connsiteY7" fmla="*/ 3026148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71637"/>
              <a:gd name="connsiteX1" fmla="*/ 4798553 w 4806180"/>
              <a:gd name="connsiteY1" fmla="*/ 119992 h 3371637"/>
              <a:gd name="connsiteX2" fmla="*/ 4617528 w 4806180"/>
              <a:gd name="connsiteY2" fmla="*/ 856834 h 3371637"/>
              <a:gd name="connsiteX3" fmla="*/ 4456812 w 4806180"/>
              <a:gd name="connsiteY3" fmla="*/ 2022793 h 3371637"/>
              <a:gd name="connsiteX4" fmla="*/ 3916055 w 4806180"/>
              <a:gd name="connsiteY4" fmla="*/ 2591361 h 3371637"/>
              <a:gd name="connsiteX5" fmla="*/ 3052098 w 4806180"/>
              <a:gd name="connsiteY5" fmla="*/ 3342938 h 3371637"/>
              <a:gd name="connsiteX6" fmla="*/ 2083888 w 4806180"/>
              <a:gd name="connsiteY6" fmla="*/ 3325681 h 3371637"/>
              <a:gd name="connsiteX7" fmla="*/ 694383 w 4806180"/>
              <a:gd name="connsiteY7" fmla="*/ 3026148 h 3371637"/>
              <a:gd name="connsiteX8" fmla="*/ 155090 w 4806180"/>
              <a:gd name="connsiteY8" fmla="*/ 2010352 h 3371637"/>
              <a:gd name="connsiteX9" fmla="*/ 13821 w 4806180"/>
              <a:gd name="connsiteY9" fmla="*/ 1161870 h 3371637"/>
              <a:gd name="connsiteX10" fmla="*/ 1931 w 4806180"/>
              <a:gd name="connsiteY10" fmla="*/ 0 h 3371637"/>
              <a:gd name="connsiteX0" fmla="*/ 1931 w 4806180"/>
              <a:gd name="connsiteY0" fmla="*/ 0 h 3371636"/>
              <a:gd name="connsiteX1" fmla="*/ 4798553 w 4806180"/>
              <a:gd name="connsiteY1" fmla="*/ 119992 h 3371636"/>
              <a:gd name="connsiteX2" fmla="*/ 4617528 w 4806180"/>
              <a:gd name="connsiteY2" fmla="*/ 856834 h 3371636"/>
              <a:gd name="connsiteX3" fmla="*/ 4456812 w 4806180"/>
              <a:gd name="connsiteY3" fmla="*/ 2022793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06180"/>
              <a:gd name="connsiteY0" fmla="*/ 0 h 3371636"/>
              <a:gd name="connsiteX1" fmla="*/ 4798553 w 4806180"/>
              <a:gd name="connsiteY1" fmla="*/ 119992 h 3371636"/>
              <a:gd name="connsiteX2" fmla="*/ 4617528 w 4806180"/>
              <a:gd name="connsiteY2" fmla="*/ 856834 h 3371636"/>
              <a:gd name="connsiteX3" fmla="*/ 4272451 w 4806180"/>
              <a:gd name="connsiteY3" fmla="*/ 2145315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458876 w 4799215"/>
              <a:gd name="connsiteY0" fmla="*/ 0 h 3264725"/>
              <a:gd name="connsiteX1" fmla="*/ 4786137 w 4799215"/>
              <a:gd name="connsiteY1" fmla="*/ 13081 h 3264725"/>
              <a:gd name="connsiteX2" fmla="*/ 4605112 w 4799215"/>
              <a:gd name="connsiteY2" fmla="*/ 749923 h 3264725"/>
              <a:gd name="connsiteX3" fmla="*/ 4260035 w 4799215"/>
              <a:gd name="connsiteY3" fmla="*/ 2038404 h 3264725"/>
              <a:gd name="connsiteX4" fmla="*/ 3614301 w 4799215"/>
              <a:gd name="connsiteY4" fmla="*/ 3015209 h 3264725"/>
              <a:gd name="connsiteX5" fmla="*/ 3039682 w 4799215"/>
              <a:gd name="connsiteY5" fmla="*/ 3236027 h 3264725"/>
              <a:gd name="connsiteX6" fmla="*/ 2071472 w 4799215"/>
              <a:gd name="connsiteY6" fmla="*/ 3218770 h 3264725"/>
              <a:gd name="connsiteX7" fmla="*/ 681967 w 4799215"/>
              <a:gd name="connsiteY7" fmla="*/ 2919237 h 3264725"/>
              <a:gd name="connsiteX8" fmla="*/ 142674 w 4799215"/>
              <a:gd name="connsiteY8" fmla="*/ 1903441 h 3264725"/>
              <a:gd name="connsiteX9" fmla="*/ 1405 w 4799215"/>
              <a:gd name="connsiteY9" fmla="*/ 1054959 h 3264725"/>
              <a:gd name="connsiteX10" fmla="*/ 458876 w 4799215"/>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258034 w 4598373"/>
              <a:gd name="connsiteY0" fmla="*/ 0 h 3264725"/>
              <a:gd name="connsiteX1" fmla="*/ 4585295 w 4598373"/>
              <a:gd name="connsiteY1" fmla="*/ 13081 h 3264725"/>
              <a:gd name="connsiteX2" fmla="*/ 4404270 w 4598373"/>
              <a:gd name="connsiteY2" fmla="*/ 749923 h 3264725"/>
              <a:gd name="connsiteX3" fmla="*/ 4059193 w 4598373"/>
              <a:gd name="connsiteY3" fmla="*/ 2038404 h 3264725"/>
              <a:gd name="connsiteX4" fmla="*/ 3413459 w 4598373"/>
              <a:gd name="connsiteY4" fmla="*/ 3015209 h 3264725"/>
              <a:gd name="connsiteX5" fmla="*/ 2838840 w 4598373"/>
              <a:gd name="connsiteY5" fmla="*/ 3236027 h 3264725"/>
              <a:gd name="connsiteX6" fmla="*/ 1870630 w 4598373"/>
              <a:gd name="connsiteY6" fmla="*/ 3218770 h 3264725"/>
              <a:gd name="connsiteX7" fmla="*/ 481125 w 4598373"/>
              <a:gd name="connsiteY7" fmla="*/ 2919237 h 3264725"/>
              <a:gd name="connsiteX8" fmla="*/ 6310 w 4598373"/>
              <a:gd name="connsiteY8" fmla="*/ 1161492 h 3264725"/>
              <a:gd name="connsiteX9" fmla="*/ 258034 w 4598373"/>
              <a:gd name="connsiteY9" fmla="*/ 0 h 3264725"/>
              <a:gd name="connsiteX0" fmla="*/ 258034 w 4798051"/>
              <a:gd name="connsiteY0" fmla="*/ 0 h 3264725"/>
              <a:gd name="connsiteX1" fmla="*/ 4585295 w 4798051"/>
              <a:gd name="connsiteY1" fmla="*/ 13081 h 3264725"/>
              <a:gd name="connsiteX2" fmla="*/ 4059193 w 4798051"/>
              <a:gd name="connsiteY2" fmla="*/ 2038404 h 3264725"/>
              <a:gd name="connsiteX3" fmla="*/ 3413459 w 4798051"/>
              <a:gd name="connsiteY3" fmla="*/ 3015209 h 3264725"/>
              <a:gd name="connsiteX4" fmla="*/ 2838840 w 4798051"/>
              <a:gd name="connsiteY4" fmla="*/ 3236027 h 3264725"/>
              <a:gd name="connsiteX5" fmla="*/ 1870630 w 4798051"/>
              <a:gd name="connsiteY5" fmla="*/ 3218770 h 3264725"/>
              <a:gd name="connsiteX6" fmla="*/ 481125 w 4798051"/>
              <a:gd name="connsiteY6" fmla="*/ 2919237 h 3264725"/>
              <a:gd name="connsiteX7" fmla="*/ 6310 w 4798051"/>
              <a:gd name="connsiteY7" fmla="*/ 1161492 h 3264725"/>
              <a:gd name="connsiteX8" fmla="*/ 258034 w 4798051"/>
              <a:gd name="connsiteY8" fmla="*/ 0 h 3264725"/>
              <a:gd name="connsiteX0" fmla="*/ 258034 w 4585296"/>
              <a:gd name="connsiteY0" fmla="*/ 0 h 3264725"/>
              <a:gd name="connsiteX1" fmla="*/ 4585295 w 4585296"/>
              <a:gd name="connsiteY1" fmla="*/ 13081 h 3264725"/>
              <a:gd name="connsiteX2" fmla="*/ 4059193 w 4585296"/>
              <a:gd name="connsiteY2" fmla="*/ 2038404 h 3264725"/>
              <a:gd name="connsiteX3" fmla="*/ 3413459 w 4585296"/>
              <a:gd name="connsiteY3" fmla="*/ 3015209 h 3264725"/>
              <a:gd name="connsiteX4" fmla="*/ 2838840 w 4585296"/>
              <a:gd name="connsiteY4" fmla="*/ 3236027 h 3264725"/>
              <a:gd name="connsiteX5" fmla="*/ 1870630 w 4585296"/>
              <a:gd name="connsiteY5" fmla="*/ 3218770 h 3264725"/>
              <a:gd name="connsiteX6" fmla="*/ 481125 w 4585296"/>
              <a:gd name="connsiteY6" fmla="*/ 2919237 h 3264725"/>
              <a:gd name="connsiteX7" fmla="*/ 6310 w 4585296"/>
              <a:gd name="connsiteY7" fmla="*/ 1161492 h 3264725"/>
              <a:gd name="connsiteX8" fmla="*/ 258034 w 4585296"/>
              <a:gd name="connsiteY8" fmla="*/ 0 h 3264725"/>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181940 w 4594182"/>
              <a:gd name="connsiteY0" fmla="*/ 0 h 3557030"/>
              <a:gd name="connsiteX1" fmla="*/ 4594182 w 4594182"/>
              <a:gd name="connsiteY1" fmla="*/ 278024 h 3557030"/>
              <a:gd name="connsiteX2" fmla="*/ 4068080 w 4594182"/>
              <a:gd name="connsiteY2" fmla="*/ 2303347 h 3557030"/>
              <a:gd name="connsiteX3" fmla="*/ 3422346 w 4594182"/>
              <a:gd name="connsiteY3" fmla="*/ 3280152 h 3557030"/>
              <a:gd name="connsiteX4" fmla="*/ 2847727 w 4594182"/>
              <a:gd name="connsiteY4" fmla="*/ 3500970 h 3557030"/>
              <a:gd name="connsiteX5" fmla="*/ 1908870 w 4594182"/>
              <a:gd name="connsiteY5" fmla="*/ 3556118 h 3557030"/>
              <a:gd name="connsiteX6" fmla="*/ 490012 w 4594182"/>
              <a:gd name="connsiteY6" fmla="*/ 3184180 h 3557030"/>
              <a:gd name="connsiteX7" fmla="*/ 15197 w 4594182"/>
              <a:gd name="connsiteY7" fmla="*/ 1426435 h 3557030"/>
              <a:gd name="connsiteX8" fmla="*/ 181940 w 4594182"/>
              <a:gd name="connsiteY8" fmla="*/ 0 h 3557030"/>
              <a:gd name="connsiteX0" fmla="*/ 90084 w 4687167"/>
              <a:gd name="connsiteY0" fmla="*/ 1 h 3571042"/>
              <a:gd name="connsiteX1" fmla="*/ 4687167 w 4687167"/>
              <a:gd name="connsiteY1" fmla="*/ 292036 h 3571042"/>
              <a:gd name="connsiteX2" fmla="*/ 4161065 w 4687167"/>
              <a:gd name="connsiteY2" fmla="*/ 2317359 h 3571042"/>
              <a:gd name="connsiteX3" fmla="*/ 3515331 w 4687167"/>
              <a:gd name="connsiteY3" fmla="*/ 3294164 h 3571042"/>
              <a:gd name="connsiteX4" fmla="*/ 2940712 w 4687167"/>
              <a:gd name="connsiteY4" fmla="*/ 3514982 h 3571042"/>
              <a:gd name="connsiteX5" fmla="*/ 2001855 w 4687167"/>
              <a:gd name="connsiteY5" fmla="*/ 3570130 h 3571042"/>
              <a:gd name="connsiteX6" fmla="*/ 582997 w 4687167"/>
              <a:gd name="connsiteY6" fmla="*/ 3198192 h 3571042"/>
              <a:gd name="connsiteX7" fmla="*/ 108182 w 4687167"/>
              <a:gd name="connsiteY7" fmla="*/ 1440447 h 3571042"/>
              <a:gd name="connsiteX8" fmla="*/ 90084 w 4687167"/>
              <a:gd name="connsiteY8" fmla="*/ 1 h 3571042"/>
              <a:gd name="connsiteX0" fmla="*/ 10315 w 4607398"/>
              <a:gd name="connsiteY0" fmla="*/ -1 h 3571040"/>
              <a:gd name="connsiteX1" fmla="*/ 4607398 w 4607398"/>
              <a:gd name="connsiteY1" fmla="*/ 292034 h 3571040"/>
              <a:gd name="connsiteX2" fmla="*/ 4081296 w 4607398"/>
              <a:gd name="connsiteY2" fmla="*/ 2317357 h 3571040"/>
              <a:gd name="connsiteX3" fmla="*/ 3435562 w 4607398"/>
              <a:gd name="connsiteY3" fmla="*/ 3294162 h 3571040"/>
              <a:gd name="connsiteX4" fmla="*/ 2860943 w 4607398"/>
              <a:gd name="connsiteY4" fmla="*/ 3514980 h 3571040"/>
              <a:gd name="connsiteX5" fmla="*/ 1922086 w 4607398"/>
              <a:gd name="connsiteY5" fmla="*/ 3570128 h 3571040"/>
              <a:gd name="connsiteX6" fmla="*/ 503228 w 4607398"/>
              <a:gd name="connsiteY6" fmla="*/ 3198190 h 3571040"/>
              <a:gd name="connsiteX7" fmla="*/ 28413 w 4607398"/>
              <a:gd name="connsiteY7" fmla="*/ 1440445 h 3571040"/>
              <a:gd name="connsiteX8" fmla="*/ 10315 w 4607398"/>
              <a:gd name="connsiteY8" fmla="*/ -1 h 3571040"/>
              <a:gd name="connsiteX0" fmla="*/ 257739 w 4854822"/>
              <a:gd name="connsiteY0" fmla="*/ 1 h 3571042"/>
              <a:gd name="connsiteX1" fmla="*/ 4854822 w 4854822"/>
              <a:gd name="connsiteY1" fmla="*/ 292036 h 3571042"/>
              <a:gd name="connsiteX2" fmla="*/ 4328720 w 4854822"/>
              <a:gd name="connsiteY2" fmla="*/ 2317359 h 3571042"/>
              <a:gd name="connsiteX3" fmla="*/ 3682986 w 4854822"/>
              <a:gd name="connsiteY3" fmla="*/ 3294164 h 3571042"/>
              <a:gd name="connsiteX4" fmla="*/ 3108367 w 4854822"/>
              <a:gd name="connsiteY4" fmla="*/ 3514982 h 3571042"/>
              <a:gd name="connsiteX5" fmla="*/ 2169510 w 4854822"/>
              <a:gd name="connsiteY5" fmla="*/ 3570130 h 3571042"/>
              <a:gd name="connsiteX6" fmla="*/ 750652 w 4854822"/>
              <a:gd name="connsiteY6" fmla="*/ 3198192 h 3571042"/>
              <a:gd name="connsiteX7" fmla="*/ 257739 w 4854822"/>
              <a:gd name="connsiteY7" fmla="*/ 1 h 3571042"/>
              <a:gd name="connsiteX0" fmla="*/ 108358 w 4705441"/>
              <a:gd name="connsiteY0" fmla="*/ -1 h 3571040"/>
              <a:gd name="connsiteX1" fmla="*/ 4705441 w 4705441"/>
              <a:gd name="connsiteY1" fmla="*/ 292034 h 3571040"/>
              <a:gd name="connsiteX2" fmla="*/ 4179339 w 4705441"/>
              <a:gd name="connsiteY2" fmla="*/ 2317357 h 3571040"/>
              <a:gd name="connsiteX3" fmla="*/ 3533605 w 4705441"/>
              <a:gd name="connsiteY3" fmla="*/ 3294162 h 3571040"/>
              <a:gd name="connsiteX4" fmla="*/ 2958986 w 4705441"/>
              <a:gd name="connsiteY4" fmla="*/ 3514980 h 3571040"/>
              <a:gd name="connsiteX5" fmla="*/ 2020129 w 4705441"/>
              <a:gd name="connsiteY5" fmla="*/ 3570128 h 3571040"/>
              <a:gd name="connsiteX6" fmla="*/ 601271 w 4705441"/>
              <a:gd name="connsiteY6" fmla="*/ 3198190 h 3571040"/>
              <a:gd name="connsiteX7" fmla="*/ 108358 w 4705441"/>
              <a:gd name="connsiteY7" fmla="*/ -1 h 3571040"/>
              <a:gd name="connsiteX0" fmla="*/ 64393 w 4661476"/>
              <a:gd name="connsiteY0" fmla="*/ 1 h 3571042"/>
              <a:gd name="connsiteX1" fmla="*/ 4661476 w 4661476"/>
              <a:gd name="connsiteY1" fmla="*/ 292036 h 3571042"/>
              <a:gd name="connsiteX2" fmla="*/ 4135374 w 4661476"/>
              <a:gd name="connsiteY2" fmla="*/ 2317359 h 3571042"/>
              <a:gd name="connsiteX3" fmla="*/ 3489640 w 4661476"/>
              <a:gd name="connsiteY3" fmla="*/ 3294164 h 3571042"/>
              <a:gd name="connsiteX4" fmla="*/ 2915021 w 4661476"/>
              <a:gd name="connsiteY4" fmla="*/ 3514982 h 3571042"/>
              <a:gd name="connsiteX5" fmla="*/ 1976164 w 4661476"/>
              <a:gd name="connsiteY5" fmla="*/ 3570130 h 3571042"/>
              <a:gd name="connsiteX6" fmla="*/ 557306 w 4661476"/>
              <a:gd name="connsiteY6" fmla="*/ 3198192 h 3571042"/>
              <a:gd name="connsiteX7" fmla="*/ 64393 w 4661476"/>
              <a:gd name="connsiteY7" fmla="*/ 1 h 357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476" h="3571042">
                <a:moveTo>
                  <a:pt x="64393" y="1"/>
                </a:moveTo>
                <a:lnTo>
                  <a:pt x="4661476" y="292036"/>
                </a:lnTo>
                <a:cubicBezTo>
                  <a:pt x="4525959" y="1348137"/>
                  <a:pt x="4330680" y="1817004"/>
                  <a:pt x="4135374" y="2317359"/>
                </a:cubicBezTo>
                <a:cubicBezTo>
                  <a:pt x="4110763" y="2413948"/>
                  <a:pt x="3631233" y="3168727"/>
                  <a:pt x="3489640" y="3294164"/>
                </a:cubicBezTo>
                <a:cubicBezTo>
                  <a:pt x="3377966" y="3387190"/>
                  <a:pt x="3097648" y="3446764"/>
                  <a:pt x="2915021" y="3514982"/>
                </a:cubicBezTo>
                <a:cubicBezTo>
                  <a:pt x="2540061" y="3589683"/>
                  <a:pt x="2238890" y="3566987"/>
                  <a:pt x="1976164" y="3570130"/>
                </a:cubicBezTo>
                <a:cubicBezTo>
                  <a:pt x="1713438" y="3573273"/>
                  <a:pt x="795942" y="3269497"/>
                  <a:pt x="557306" y="3198192"/>
                </a:cubicBezTo>
                <a:cubicBezTo>
                  <a:pt x="238678" y="2603171"/>
                  <a:pt x="-157115" y="1457061"/>
                  <a:pt x="64393" y="1"/>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2">
            <a:extLst>
              <a:ext uri="{FF2B5EF4-FFF2-40B4-BE49-F238E27FC236}">
                <a16:creationId xmlns:a16="http://schemas.microsoft.com/office/drawing/2014/main" id="{1424B7C7-4D96-C302-F15D-838BBA879275}"/>
              </a:ext>
            </a:extLst>
          </p:cNvPr>
          <p:cNvSpPr/>
          <p:nvPr/>
        </p:nvSpPr>
        <p:spPr>
          <a:xfrm rot="19965887">
            <a:off x="567663" y="1804783"/>
            <a:ext cx="2000082" cy="1803398"/>
          </a:xfrm>
          <a:custGeom>
            <a:avLst/>
            <a:gdLst>
              <a:gd name="connsiteX0" fmla="*/ 0 w 1452562"/>
              <a:gd name="connsiteY0" fmla="*/ 1151164 h 1151164"/>
              <a:gd name="connsiteX1" fmla="*/ 726281 w 1452562"/>
              <a:gd name="connsiteY1" fmla="*/ 0 h 1151164"/>
              <a:gd name="connsiteX2" fmla="*/ 1452562 w 1452562"/>
              <a:gd name="connsiteY2" fmla="*/ 1151164 h 1151164"/>
              <a:gd name="connsiteX3" fmla="*/ 0 w 1452562"/>
              <a:gd name="connsiteY3" fmla="*/ 1151164 h 1151164"/>
              <a:gd name="connsiteX0" fmla="*/ 0 w 1385281"/>
              <a:gd name="connsiteY0" fmla="*/ 1151164 h 1165456"/>
              <a:gd name="connsiteX1" fmla="*/ 726281 w 1385281"/>
              <a:gd name="connsiteY1" fmla="*/ 0 h 1165456"/>
              <a:gd name="connsiteX2" fmla="*/ 1385281 w 1385281"/>
              <a:gd name="connsiteY2" fmla="*/ 1165456 h 1165456"/>
              <a:gd name="connsiteX3" fmla="*/ 0 w 1385281"/>
              <a:gd name="connsiteY3" fmla="*/ 1151164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15084 w 1289089"/>
              <a:gd name="connsiteY0" fmla="*/ 1159324 h 1287321"/>
              <a:gd name="connsiteX1" fmla="*/ 573167 w 1289089"/>
              <a:gd name="connsiteY1" fmla="*/ 152458 h 1287321"/>
              <a:gd name="connsiteX2" fmla="*/ 630089 w 1289089"/>
              <a:gd name="connsiteY2" fmla="*/ 121865 h 1287321"/>
              <a:gd name="connsiteX3" fmla="*/ 1289089 w 1289089"/>
              <a:gd name="connsiteY3" fmla="*/ 1287321 h 1287321"/>
              <a:gd name="connsiteX4" fmla="*/ 15084 w 1289089"/>
              <a:gd name="connsiteY4" fmla="*/ 1159324 h 1287321"/>
              <a:gd name="connsiteX0" fmla="*/ 15084 w 1289089"/>
              <a:gd name="connsiteY0" fmla="*/ 1092203 h 1220200"/>
              <a:gd name="connsiteX1" fmla="*/ 573167 w 1289089"/>
              <a:gd name="connsiteY1" fmla="*/ 85337 h 1220200"/>
              <a:gd name="connsiteX2" fmla="*/ 682867 w 1289089"/>
              <a:gd name="connsiteY2" fmla="*/ 214810 h 1220200"/>
              <a:gd name="connsiteX3" fmla="*/ 1289089 w 1289089"/>
              <a:gd name="connsiteY3" fmla="*/ 1220200 h 1220200"/>
              <a:gd name="connsiteX4" fmla="*/ 15084 w 1289089"/>
              <a:gd name="connsiteY4" fmla="*/ 1092203 h 1220200"/>
              <a:gd name="connsiteX0" fmla="*/ 15284 w 1289289"/>
              <a:gd name="connsiteY0" fmla="*/ 1019701 h 1147698"/>
              <a:gd name="connsiteX1" fmla="*/ 564801 w 1289289"/>
              <a:gd name="connsiteY1" fmla="*/ 129029 h 1147698"/>
              <a:gd name="connsiteX2" fmla="*/ 683067 w 1289289"/>
              <a:gd name="connsiteY2" fmla="*/ 142308 h 1147698"/>
              <a:gd name="connsiteX3" fmla="*/ 1289289 w 1289289"/>
              <a:gd name="connsiteY3" fmla="*/ 1147698 h 1147698"/>
              <a:gd name="connsiteX4" fmla="*/ 15284 w 1289289"/>
              <a:gd name="connsiteY4" fmla="*/ 1019701 h 1147698"/>
              <a:gd name="connsiteX0" fmla="*/ 15284 w 1289289"/>
              <a:gd name="connsiteY0" fmla="*/ 983373 h 1111370"/>
              <a:gd name="connsiteX1" fmla="*/ 564801 w 1289289"/>
              <a:gd name="connsiteY1" fmla="*/ 92701 h 1111370"/>
              <a:gd name="connsiteX2" fmla="*/ 683067 w 1289289"/>
              <a:gd name="connsiteY2" fmla="*/ 105980 h 1111370"/>
              <a:gd name="connsiteX3" fmla="*/ 1289289 w 1289289"/>
              <a:gd name="connsiteY3" fmla="*/ 1111370 h 1111370"/>
              <a:gd name="connsiteX4" fmla="*/ 15284 w 1289289"/>
              <a:gd name="connsiteY4" fmla="*/ 983373 h 1111370"/>
              <a:gd name="connsiteX0" fmla="*/ 16242 w 1290247"/>
              <a:gd name="connsiteY0" fmla="*/ 983373 h 1111370"/>
              <a:gd name="connsiteX1" fmla="*/ 565759 w 1290247"/>
              <a:gd name="connsiteY1" fmla="*/ 92701 h 1111370"/>
              <a:gd name="connsiteX2" fmla="*/ 684025 w 1290247"/>
              <a:gd name="connsiteY2" fmla="*/ 105980 h 1111370"/>
              <a:gd name="connsiteX3" fmla="*/ 1290247 w 1290247"/>
              <a:gd name="connsiteY3" fmla="*/ 1111370 h 1111370"/>
              <a:gd name="connsiteX4" fmla="*/ 16242 w 1290247"/>
              <a:gd name="connsiteY4" fmla="*/ 983373 h 1111370"/>
              <a:gd name="connsiteX0" fmla="*/ 0 w 1274005"/>
              <a:gd name="connsiteY0" fmla="*/ 983373 h 1111370"/>
              <a:gd name="connsiteX1" fmla="*/ 549517 w 1274005"/>
              <a:gd name="connsiteY1" fmla="*/ 92701 h 1111370"/>
              <a:gd name="connsiteX2" fmla="*/ 667783 w 1274005"/>
              <a:gd name="connsiteY2" fmla="*/ 105980 h 1111370"/>
              <a:gd name="connsiteX3" fmla="*/ 1274005 w 1274005"/>
              <a:gd name="connsiteY3" fmla="*/ 1111370 h 1111370"/>
              <a:gd name="connsiteX4" fmla="*/ 0 w 1274005"/>
              <a:gd name="connsiteY4" fmla="*/ 983373 h 1111370"/>
              <a:gd name="connsiteX0" fmla="*/ 0 w 1274005"/>
              <a:gd name="connsiteY0" fmla="*/ 972764 h 1100761"/>
              <a:gd name="connsiteX1" fmla="*/ 524276 w 1274005"/>
              <a:gd name="connsiteY1" fmla="*/ 112898 h 1100761"/>
              <a:gd name="connsiteX2" fmla="*/ 667783 w 1274005"/>
              <a:gd name="connsiteY2" fmla="*/ 95371 h 1100761"/>
              <a:gd name="connsiteX3" fmla="*/ 1274005 w 1274005"/>
              <a:gd name="connsiteY3" fmla="*/ 1100761 h 1100761"/>
              <a:gd name="connsiteX4" fmla="*/ 0 w 1274005"/>
              <a:gd name="connsiteY4" fmla="*/ 972764 h 1100761"/>
              <a:gd name="connsiteX0" fmla="*/ 0 w 1274005"/>
              <a:gd name="connsiteY0" fmla="*/ 971972 h 1099969"/>
              <a:gd name="connsiteX1" fmla="*/ 524276 w 1274005"/>
              <a:gd name="connsiteY1" fmla="*/ 112106 h 1099969"/>
              <a:gd name="connsiteX2" fmla="*/ 667783 w 1274005"/>
              <a:gd name="connsiteY2" fmla="*/ 94579 h 1099969"/>
              <a:gd name="connsiteX3" fmla="*/ 1274005 w 1274005"/>
              <a:gd name="connsiteY3" fmla="*/ 1099969 h 1099969"/>
              <a:gd name="connsiteX4" fmla="*/ 0 w 1274005"/>
              <a:gd name="connsiteY4" fmla="*/ 971972 h 1099969"/>
              <a:gd name="connsiteX0" fmla="*/ 0 w 1274005"/>
              <a:gd name="connsiteY0" fmla="*/ 965402 h 1093399"/>
              <a:gd name="connsiteX1" fmla="*/ 524276 w 1274005"/>
              <a:gd name="connsiteY1" fmla="*/ 105536 h 1093399"/>
              <a:gd name="connsiteX2" fmla="*/ 674791 w 1274005"/>
              <a:gd name="connsiteY2" fmla="*/ 97657 h 1093399"/>
              <a:gd name="connsiteX3" fmla="*/ 1274005 w 1274005"/>
              <a:gd name="connsiteY3" fmla="*/ 1093399 h 1093399"/>
              <a:gd name="connsiteX4" fmla="*/ 0 w 1274005"/>
              <a:gd name="connsiteY4" fmla="*/ 965402 h 1093399"/>
              <a:gd name="connsiteX0" fmla="*/ 0 w 1274005"/>
              <a:gd name="connsiteY0" fmla="*/ 957095 h 1085092"/>
              <a:gd name="connsiteX1" fmla="*/ 524276 w 1274005"/>
              <a:gd name="connsiteY1" fmla="*/ 97229 h 1085092"/>
              <a:gd name="connsiteX2" fmla="*/ 674791 w 1274005"/>
              <a:gd name="connsiteY2" fmla="*/ 89350 h 1085092"/>
              <a:gd name="connsiteX3" fmla="*/ 1274005 w 1274005"/>
              <a:gd name="connsiteY3" fmla="*/ 1085092 h 1085092"/>
              <a:gd name="connsiteX4" fmla="*/ 0 w 1274005"/>
              <a:gd name="connsiteY4" fmla="*/ 957095 h 1085092"/>
              <a:gd name="connsiteX0" fmla="*/ 0 w 1274005"/>
              <a:gd name="connsiteY0" fmla="*/ 957095 h 1085092"/>
              <a:gd name="connsiteX1" fmla="*/ 524276 w 1274005"/>
              <a:gd name="connsiteY1" fmla="*/ 97229 h 1085092"/>
              <a:gd name="connsiteX2" fmla="*/ 674791 w 1274005"/>
              <a:gd name="connsiteY2" fmla="*/ 89350 h 1085092"/>
              <a:gd name="connsiteX3" fmla="*/ 1217518 w 1274005"/>
              <a:gd name="connsiteY3" fmla="*/ 956420 h 1085092"/>
              <a:gd name="connsiteX4" fmla="*/ 1274005 w 1274005"/>
              <a:gd name="connsiteY4" fmla="*/ 1085092 h 1085092"/>
              <a:gd name="connsiteX5" fmla="*/ 0 w 1274005"/>
              <a:gd name="connsiteY5" fmla="*/ 957095 h 1085092"/>
              <a:gd name="connsiteX0" fmla="*/ 0 w 1239372"/>
              <a:gd name="connsiteY0" fmla="*/ 957095 h 1088139"/>
              <a:gd name="connsiteX1" fmla="*/ 524276 w 1239372"/>
              <a:gd name="connsiteY1" fmla="*/ 97229 h 1088139"/>
              <a:gd name="connsiteX2" fmla="*/ 674791 w 1239372"/>
              <a:gd name="connsiteY2" fmla="*/ 89350 h 1088139"/>
              <a:gd name="connsiteX3" fmla="*/ 1217518 w 1239372"/>
              <a:gd name="connsiteY3" fmla="*/ 956420 h 1088139"/>
              <a:gd name="connsiteX4" fmla="*/ 1239372 w 1239372"/>
              <a:gd name="connsiteY4" fmla="*/ 1088139 h 1088139"/>
              <a:gd name="connsiteX5" fmla="*/ 0 w 1239372"/>
              <a:gd name="connsiteY5" fmla="*/ 957095 h 1088139"/>
              <a:gd name="connsiteX0" fmla="*/ 0 w 1255895"/>
              <a:gd name="connsiteY0" fmla="*/ 957095 h 1087474"/>
              <a:gd name="connsiteX1" fmla="*/ 524276 w 1255895"/>
              <a:gd name="connsiteY1" fmla="*/ 97229 h 1087474"/>
              <a:gd name="connsiteX2" fmla="*/ 674791 w 1255895"/>
              <a:gd name="connsiteY2" fmla="*/ 89350 h 1087474"/>
              <a:gd name="connsiteX3" fmla="*/ 1217518 w 1255895"/>
              <a:gd name="connsiteY3" fmla="*/ 956420 h 1087474"/>
              <a:gd name="connsiteX4" fmla="*/ 1255895 w 1255895"/>
              <a:gd name="connsiteY4" fmla="*/ 1087474 h 1087474"/>
              <a:gd name="connsiteX5" fmla="*/ 0 w 1255895"/>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8788"/>
              <a:gd name="connsiteX1" fmla="*/ 524276 w 1262004"/>
              <a:gd name="connsiteY1" fmla="*/ 97229 h 1088788"/>
              <a:gd name="connsiteX2" fmla="*/ 674791 w 1262004"/>
              <a:gd name="connsiteY2" fmla="*/ 89350 h 1088788"/>
              <a:gd name="connsiteX3" fmla="*/ 1217518 w 1262004"/>
              <a:gd name="connsiteY3" fmla="*/ 956420 h 1088788"/>
              <a:gd name="connsiteX4" fmla="*/ 1255895 w 1262004"/>
              <a:gd name="connsiteY4" fmla="*/ 1087474 h 1088788"/>
              <a:gd name="connsiteX5" fmla="*/ 0 w 1262004"/>
              <a:gd name="connsiteY5" fmla="*/ 957095 h 1088788"/>
              <a:gd name="connsiteX0" fmla="*/ 0 w 1262004"/>
              <a:gd name="connsiteY0" fmla="*/ 994670 h 1126363"/>
              <a:gd name="connsiteX1" fmla="*/ 524276 w 1262004"/>
              <a:gd name="connsiteY1" fmla="*/ 134804 h 1126363"/>
              <a:gd name="connsiteX2" fmla="*/ 763837 w 1262004"/>
              <a:gd name="connsiteY2" fmla="*/ 74328 h 1126363"/>
              <a:gd name="connsiteX3" fmla="*/ 1217518 w 1262004"/>
              <a:gd name="connsiteY3" fmla="*/ 993995 h 1126363"/>
              <a:gd name="connsiteX4" fmla="*/ 1255895 w 1262004"/>
              <a:gd name="connsiteY4" fmla="*/ 1125049 h 1126363"/>
              <a:gd name="connsiteX5" fmla="*/ 0 w 1262004"/>
              <a:gd name="connsiteY5" fmla="*/ 994670 h 1126363"/>
              <a:gd name="connsiteX0" fmla="*/ 0 w 1262004"/>
              <a:gd name="connsiteY0" fmla="*/ 994670 h 1126363"/>
              <a:gd name="connsiteX1" fmla="*/ 524276 w 1262004"/>
              <a:gd name="connsiteY1" fmla="*/ 134804 h 1126363"/>
              <a:gd name="connsiteX2" fmla="*/ 763837 w 1262004"/>
              <a:gd name="connsiteY2" fmla="*/ 74328 h 1126363"/>
              <a:gd name="connsiteX3" fmla="*/ 1217518 w 1262004"/>
              <a:gd name="connsiteY3" fmla="*/ 993995 h 1126363"/>
              <a:gd name="connsiteX4" fmla="*/ 1255895 w 1262004"/>
              <a:gd name="connsiteY4" fmla="*/ 1125049 h 1126363"/>
              <a:gd name="connsiteX5" fmla="*/ 0 w 1262004"/>
              <a:gd name="connsiteY5" fmla="*/ 994670 h 1126363"/>
              <a:gd name="connsiteX0" fmla="*/ 0 w 1262004"/>
              <a:gd name="connsiteY0" fmla="*/ 1013182 h 1144875"/>
              <a:gd name="connsiteX1" fmla="*/ 622138 w 1262004"/>
              <a:gd name="connsiteY1" fmla="*/ 90675 h 1144875"/>
              <a:gd name="connsiteX2" fmla="*/ 763837 w 1262004"/>
              <a:gd name="connsiteY2" fmla="*/ 92840 h 1144875"/>
              <a:gd name="connsiteX3" fmla="*/ 1217518 w 1262004"/>
              <a:gd name="connsiteY3" fmla="*/ 1012507 h 1144875"/>
              <a:gd name="connsiteX4" fmla="*/ 1255895 w 1262004"/>
              <a:gd name="connsiteY4" fmla="*/ 1143561 h 1144875"/>
              <a:gd name="connsiteX5" fmla="*/ 0 w 1262004"/>
              <a:gd name="connsiteY5" fmla="*/ 1013182 h 1144875"/>
              <a:gd name="connsiteX0" fmla="*/ 0 w 1262004"/>
              <a:gd name="connsiteY0" fmla="*/ 1013182 h 1144875"/>
              <a:gd name="connsiteX1" fmla="*/ 622138 w 1262004"/>
              <a:gd name="connsiteY1" fmla="*/ 90675 h 1144875"/>
              <a:gd name="connsiteX2" fmla="*/ 763837 w 1262004"/>
              <a:gd name="connsiteY2" fmla="*/ 92840 h 1144875"/>
              <a:gd name="connsiteX3" fmla="*/ 1217518 w 1262004"/>
              <a:gd name="connsiteY3" fmla="*/ 1012507 h 1144875"/>
              <a:gd name="connsiteX4" fmla="*/ 1255895 w 1262004"/>
              <a:gd name="connsiteY4" fmla="*/ 1143561 h 1144875"/>
              <a:gd name="connsiteX5" fmla="*/ 0 w 1262004"/>
              <a:gd name="connsiteY5" fmla="*/ 1013182 h 1144875"/>
              <a:gd name="connsiteX0" fmla="*/ 0 w 1262004"/>
              <a:gd name="connsiteY0" fmla="*/ 994545 h 1126238"/>
              <a:gd name="connsiteX1" fmla="*/ 622138 w 1262004"/>
              <a:gd name="connsiteY1" fmla="*/ 72038 h 1126238"/>
              <a:gd name="connsiteX2" fmla="*/ 763837 w 1262004"/>
              <a:gd name="connsiteY2" fmla="*/ 74203 h 1126238"/>
              <a:gd name="connsiteX3" fmla="*/ 1217518 w 1262004"/>
              <a:gd name="connsiteY3" fmla="*/ 993870 h 1126238"/>
              <a:gd name="connsiteX4" fmla="*/ 1255895 w 1262004"/>
              <a:gd name="connsiteY4" fmla="*/ 1124924 h 1126238"/>
              <a:gd name="connsiteX5" fmla="*/ 0 w 1262004"/>
              <a:gd name="connsiteY5" fmla="*/ 994545 h 1126238"/>
              <a:gd name="connsiteX0" fmla="*/ 0 w 1262004"/>
              <a:gd name="connsiteY0" fmla="*/ 1006208 h 1137901"/>
              <a:gd name="connsiteX1" fmla="*/ 622138 w 1262004"/>
              <a:gd name="connsiteY1" fmla="*/ 83701 h 1137901"/>
              <a:gd name="connsiteX2" fmla="*/ 763837 w 1262004"/>
              <a:gd name="connsiteY2" fmla="*/ 85866 h 1137901"/>
              <a:gd name="connsiteX3" fmla="*/ 1217518 w 1262004"/>
              <a:gd name="connsiteY3" fmla="*/ 1005533 h 1137901"/>
              <a:gd name="connsiteX4" fmla="*/ 1255895 w 1262004"/>
              <a:gd name="connsiteY4" fmla="*/ 1136587 h 1137901"/>
              <a:gd name="connsiteX5" fmla="*/ 0 w 1262004"/>
              <a:gd name="connsiteY5" fmla="*/ 1006208 h 113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004" h="1137901">
                <a:moveTo>
                  <a:pt x="0" y="1006208"/>
                </a:moveTo>
                <a:cubicBezTo>
                  <a:pt x="70072" y="876199"/>
                  <a:pt x="461697" y="309251"/>
                  <a:pt x="622138" y="83701"/>
                </a:cubicBezTo>
                <a:cubicBezTo>
                  <a:pt x="693818" y="-15917"/>
                  <a:pt x="698602" y="-40073"/>
                  <a:pt x="763837" y="85866"/>
                </a:cubicBezTo>
                <a:cubicBezTo>
                  <a:pt x="948009" y="387446"/>
                  <a:pt x="1052715" y="659239"/>
                  <a:pt x="1217518" y="1005533"/>
                </a:cubicBezTo>
                <a:cubicBezTo>
                  <a:pt x="1230310" y="1049218"/>
                  <a:pt x="1278932" y="1119596"/>
                  <a:pt x="1255895" y="1136587"/>
                </a:cubicBezTo>
                <a:cubicBezTo>
                  <a:pt x="1220219" y="1150545"/>
                  <a:pt x="418632" y="1049668"/>
                  <a:pt x="0" y="1006208"/>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0">
            <a:extLst>
              <a:ext uri="{FF2B5EF4-FFF2-40B4-BE49-F238E27FC236}">
                <a16:creationId xmlns:a16="http://schemas.microsoft.com/office/drawing/2014/main" id="{C5787402-CD40-9AD5-FD38-9B36D34D43CF}"/>
              </a:ext>
            </a:extLst>
          </p:cNvPr>
          <p:cNvSpPr/>
          <p:nvPr/>
        </p:nvSpPr>
        <p:spPr>
          <a:xfrm rot="11287850">
            <a:off x="479595" y="4629804"/>
            <a:ext cx="975445" cy="2172978"/>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855" h="1967436">
                <a:moveTo>
                  <a:pt x="3383099" y="1967436"/>
                </a:moveTo>
                <a:lnTo>
                  <a:pt x="103200" y="1967436"/>
                </a:lnTo>
                <a:lnTo>
                  <a:pt x="96094" y="1904172"/>
                </a:lnTo>
                <a:cubicBezTo>
                  <a:pt x="59860" y="1517992"/>
                  <a:pt x="52689" y="1111230"/>
                  <a:pt x="30923" y="873691"/>
                </a:cubicBezTo>
                <a:cubicBezTo>
                  <a:pt x="8050" y="534740"/>
                  <a:pt x="-14733" y="250973"/>
                  <a:pt x="12232" y="0"/>
                </a:cubicBezTo>
                <a:lnTo>
                  <a:pt x="3416309" y="4176"/>
                </a:lnTo>
                <a:cubicBezTo>
                  <a:pt x="3456320" y="24310"/>
                  <a:pt x="3393264" y="897693"/>
                  <a:pt x="3410360" y="1246580"/>
                </a:cubicBezTo>
                <a:cubicBezTo>
                  <a:pt x="3415471" y="1465705"/>
                  <a:pt x="3409967" y="1696133"/>
                  <a:pt x="3389093" y="1921570"/>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Star: 7 Points 2">
            <a:extLst>
              <a:ext uri="{FF2B5EF4-FFF2-40B4-BE49-F238E27FC236}">
                <a16:creationId xmlns:a16="http://schemas.microsoft.com/office/drawing/2014/main" id="{E332E53C-C30B-5642-0C44-B8FA76323A08}"/>
              </a:ext>
            </a:extLst>
          </p:cNvPr>
          <p:cNvSpPr/>
          <p:nvPr/>
        </p:nvSpPr>
        <p:spPr>
          <a:xfrm rot="15264538">
            <a:off x="1574223" y="3234587"/>
            <a:ext cx="1945019" cy="1959622"/>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305562 w 5095972"/>
              <a:gd name="connsiteY8" fmla="*/ 106266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571211 h 4442377"/>
              <a:gd name="connsiteX1" fmla="*/ 1247571 w 5095972"/>
              <a:gd name="connsiteY1" fmla="*/ 1926178 h 4442377"/>
              <a:gd name="connsiteX2" fmla="*/ 582112 w 5095972"/>
              <a:gd name="connsiteY2" fmla="*/ 1150941 h 4442377"/>
              <a:gd name="connsiteX3" fmla="*/ 457035 w 5095972"/>
              <a:gd name="connsiteY3" fmla="*/ 801366 h 4442377"/>
              <a:gd name="connsiteX4" fmla="*/ 867546 w 5095972"/>
              <a:gd name="connsiteY4" fmla="*/ 779624 h 4442377"/>
              <a:gd name="connsiteX5" fmla="*/ 1966018 w 5095972"/>
              <a:gd name="connsiteY5" fmla="*/ 1045130 h 4442377"/>
              <a:gd name="connsiteX6" fmla="*/ 2431908 w 5095972"/>
              <a:gd name="connsiteY6" fmla="*/ 189881 h 4442377"/>
              <a:gd name="connsiteX7" fmla="*/ 3222161 w 5095972"/>
              <a:gd name="connsiteY7" fmla="*/ 169026 h 4442377"/>
              <a:gd name="connsiteX8" fmla="*/ 3305562 w 5095972"/>
              <a:gd name="connsiteY8" fmla="*/ 927204 h 4442377"/>
              <a:gd name="connsiteX9" fmla="*/ 3750629 w 5095972"/>
              <a:gd name="connsiteY9" fmla="*/ 612046 h 4442377"/>
              <a:gd name="connsiteX10" fmla="*/ 4468026 w 5095972"/>
              <a:gd name="connsiteY10" fmla="*/ 1033911 h 4442377"/>
              <a:gd name="connsiteX11" fmla="*/ 4313674 w 5095972"/>
              <a:gd name="connsiteY11" fmla="*/ 1607257 h 4442377"/>
              <a:gd name="connsiteX12" fmla="*/ 3963582 w 5095972"/>
              <a:gd name="connsiteY12" fmla="*/ 2075549 h 4442377"/>
              <a:gd name="connsiteX13" fmla="*/ 4477698 w 5095972"/>
              <a:gd name="connsiteY13" fmla="*/ 1884927 h 4442377"/>
              <a:gd name="connsiteX14" fmla="*/ 5084889 w 5095972"/>
              <a:gd name="connsiteY14" fmla="*/ 2104669 h 4442377"/>
              <a:gd name="connsiteX15" fmla="*/ 4694264 w 5095972"/>
              <a:gd name="connsiteY15" fmla="*/ 2397577 h 4442377"/>
              <a:gd name="connsiteX16" fmla="*/ 3961178 w 5095972"/>
              <a:gd name="connsiteY16" fmla="*/ 2631687 h 4442377"/>
              <a:gd name="connsiteX17" fmla="*/ 4479678 w 5095972"/>
              <a:gd name="connsiteY17" fmla="*/ 3535454 h 4442377"/>
              <a:gd name="connsiteX18" fmla="*/ 4272550 w 5095972"/>
              <a:gd name="connsiteY18" fmla="*/ 3697115 h 4442377"/>
              <a:gd name="connsiteX19" fmla="*/ 3249533 w 5095972"/>
              <a:gd name="connsiteY19" fmla="*/ 3272753 h 4442377"/>
              <a:gd name="connsiteX20" fmla="*/ 3123234 w 5095972"/>
              <a:gd name="connsiteY20" fmla="*/ 4310925 h 4442377"/>
              <a:gd name="connsiteX21" fmla="*/ 2790770 w 5095972"/>
              <a:gd name="connsiteY21" fmla="*/ 4362593 h 4442377"/>
              <a:gd name="connsiteX22" fmla="*/ 2431760 w 5095972"/>
              <a:gd name="connsiteY22" fmla="*/ 3563571 h 4442377"/>
              <a:gd name="connsiteX23" fmla="*/ 1693537 w 5095972"/>
              <a:gd name="connsiteY23" fmla="*/ 4116426 h 4442377"/>
              <a:gd name="connsiteX24" fmla="*/ 1176032 w 5095972"/>
              <a:gd name="connsiteY24" fmla="*/ 4067055 h 4442377"/>
              <a:gd name="connsiteX25" fmla="*/ 1559781 w 5095972"/>
              <a:gd name="connsiteY25" fmla="*/ 2747075 h 4442377"/>
              <a:gd name="connsiteX26" fmla="*/ 388250 w 5095972"/>
              <a:gd name="connsiteY26" fmla="*/ 2842965 h 4442377"/>
              <a:gd name="connsiteX27" fmla="*/ 40328 w 5095972"/>
              <a:gd name="connsiteY27" fmla="*/ 2571211 h 4442377"/>
              <a:gd name="connsiteX0" fmla="*/ 40328 w 5095972"/>
              <a:gd name="connsiteY0" fmla="*/ 2617220 h 4488386"/>
              <a:gd name="connsiteX1" fmla="*/ 1247571 w 5095972"/>
              <a:gd name="connsiteY1" fmla="*/ 1972187 h 4488386"/>
              <a:gd name="connsiteX2" fmla="*/ 582112 w 5095972"/>
              <a:gd name="connsiteY2" fmla="*/ 1196950 h 4488386"/>
              <a:gd name="connsiteX3" fmla="*/ 457035 w 5095972"/>
              <a:gd name="connsiteY3" fmla="*/ 847375 h 4488386"/>
              <a:gd name="connsiteX4" fmla="*/ 867546 w 5095972"/>
              <a:gd name="connsiteY4" fmla="*/ 825633 h 4488386"/>
              <a:gd name="connsiteX5" fmla="*/ 1966018 w 5095972"/>
              <a:gd name="connsiteY5" fmla="*/ 1091139 h 4488386"/>
              <a:gd name="connsiteX6" fmla="*/ 2400057 w 5095972"/>
              <a:gd name="connsiteY6" fmla="*/ 156260 h 4488386"/>
              <a:gd name="connsiteX7" fmla="*/ 3222161 w 5095972"/>
              <a:gd name="connsiteY7" fmla="*/ 215035 h 4488386"/>
              <a:gd name="connsiteX8" fmla="*/ 3305562 w 5095972"/>
              <a:gd name="connsiteY8" fmla="*/ 973213 h 4488386"/>
              <a:gd name="connsiteX9" fmla="*/ 3750629 w 5095972"/>
              <a:gd name="connsiteY9" fmla="*/ 658055 h 4488386"/>
              <a:gd name="connsiteX10" fmla="*/ 4468026 w 5095972"/>
              <a:gd name="connsiteY10" fmla="*/ 1079920 h 4488386"/>
              <a:gd name="connsiteX11" fmla="*/ 4313674 w 5095972"/>
              <a:gd name="connsiteY11" fmla="*/ 1653266 h 4488386"/>
              <a:gd name="connsiteX12" fmla="*/ 3963582 w 5095972"/>
              <a:gd name="connsiteY12" fmla="*/ 2121558 h 4488386"/>
              <a:gd name="connsiteX13" fmla="*/ 4477698 w 5095972"/>
              <a:gd name="connsiteY13" fmla="*/ 1930936 h 4488386"/>
              <a:gd name="connsiteX14" fmla="*/ 5084889 w 5095972"/>
              <a:gd name="connsiteY14" fmla="*/ 2150678 h 4488386"/>
              <a:gd name="connsiteX15" fmla="*/ 4694264 w 5095972"/>
              <a:gd name="connsiteY15" fmla="*/ 2443586 h 4488386"/>
              <a:gd name="connsiteX16" fmla="*/ 3961178 w 5095972"/>
              <a:gd name="connsiteY16" fmla="*/ 2677696 h 4488386"/>
              <a:gd name="connsiteX17" fmla="*/ 4479678 w 5095972"/>
              <a:gd name="connsiteY17" fmla="*/ 3581463 h 4488386"/>
              <a:gd name="connsiteX18" fmla="*/ 4272550 w 5095972"/>
              <a:gd name="connsiteY18" fmla="*/ 3743124 h 4488386"/>
              <a:gd name="connsiteX19" fmla="*/ 3249533 w 5095972"/>
              <a:gd name="connsiteY19" fmla="*/ 3318762 h 4488386"/>
              <a:gd name="connsiteX20" fmla="*/ 3123234 w 5095972"/>
              <a:gd name="connsiteY20" fmla="*/ 4356934 h 4488386"/>
              <a:gd name="connsiteX21" fmla="*/ 2790770 w 5095972"/>
              <a:gd name="connsiteY21" fmla="*/ 4408602 h 4488386"/>
              <a:gd name="connsiteX22" fmla="*/ 2431760 w 5095972"/>
              <a:gd name="connsiteY22" fmla="*/ 3609580 h 4488386"/>
              <a:gd name="connsiteX23" fmla="*/ 1693537 w 5095972"/>
              <a:gd name="connsiteY23" fmla="*/ 4162435 h 4488386"/>
              <a:gd name="connsiteX24" fmla="*/ 1176032 w 5095972"/>
              <a:gd name="connsiteY24" fmla="*/ 4113064 h 4488386"/>
              <a:gd name="connsiteX25" fmla="*/ 1559781 w 5095972"/>
              <a:gd name="connsiteY25" fmla="*/ 2793084 h 4488386"/>
              <a:gd name="connsiteX26" fmla="*/ 388250 w 5095972"/>
              <a:gd name="connsiteY26" fmla="*/ 2888974 h 4488386"/>
              <a:gd name="connsiteX27" fmla="*/ 40328 w 5095972"/>
              <a:gd name="connsiteY27" fmla="*/ 2617220 h 4488386"/>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867546 w 5095972"/>
              <a:gd name="connsiteY4" fmla="*/ 825635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353743 w 5095972"/>
              <a:gd name="connsiteY1" fmla="*/ 1754535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320585 w 4786972"/>
              <a:gd name="connsiteY0" fmla="*/ 1932409 h 4488388"/>
              <a:gd name="connsiteX1" fmla="*/ 1044743 w 4786972"/>
              <a:gd name="connsiteY1" fmla="*/ 1754535 h 4488388"/>
              <a:gd name="connsiteX2" fmla="*/ 591629 w 4786972"/>
              <a:gd name="connsiteY2" fmla="*/ 1159791 h 4488388"/>
              <a:gd name="connsiteX3" fmla="*/ 636429 w 4786972"/>
              <a:gd name="connsiteY3" fmla="*/ 672192 h 4488388"/>
              <a:gd name="connsiteX4" fmla="*/ 1312373 w 4786972"/>
              <a:gd name="connsiteY4" fmla="*/ 523044 h 4488388"/>
              <a:gd name="connsiteX5" fmla="*/ 1837512 w 4786972"/>
              <a:gd name="connsiteY5" fmla="*/ 857561 h 4488388"/>
              <a:gd name="connsiteX6" fmla="*/ 2091057 w 4786972"/>
              <a:gd name="connsiteY6" fmla="*/ 156262 h 4488388"/>
              <a:gd name="connsiteX7" fmla="*/ 2913161 w 4786972"/>
              <a:gd name="connsiteY7" fmla="*/ 215037 h 4488388"/>
              <a:gd name="connsiteX8" fmla="*/ 2996562 w 4786972"/>
              <a:gd name="connsiteY8" fmla="*/ 973215 h 4488388"/>
              <a:gd name="connsiteX9" fmla="*/ 3441629 w 4786972"/>
              <a:gd name="connsiteY9" fmla="*/ 658057 h 4488388"/>
              <a:gd name="connsiteX10" fmla="*/ 4159026 w 4786972"/>
              <a:gd name="connsiteY10" fmla="*/ 1079922 h 4488388"/>
              <a:gd name="connsiteX11" fmla="*/ 4004674 w 4786972"/>
              <a:gd name="connsiteY11" fmla="*/ 1653268 h 4488388"/>
              <a:gd name="connsiteX12" fmla="*/ 3654582 w 4786972"/>
              <a:gd name="connsiteY12" fmla="*/ 2121560 h 4488388"/>
              <a:gd name="connsiteX13" fmla="*/ 4168698 w 4786972"/>
              <a:gd name="connsiteY13" fmla="*/ 1930938 h 4488388"/>
              <a:gd name="connsiteX14" fmla="*/ 4775889 w 4786972"/>
              <a:gd name="connsiteY14" fmla="*/ 2150680 h 4488388"/>
              <a:gd name="connsiteX15" fmla="*/ 4385264 w 4786972"/>
              <a:gd name="connsiteY15" fmla="*/ 2443588 h 4488388"/>
              <a:gd name="connsiteX16" fmla="*/ 3652178 w 4786972"/>
              <a:gd name="connsiteY16" fmla="*/ 2677698 h 4488388"/>
              <a:gd name="connsiteX17" fmla="*/ 4170678 w 4786972"/>
              <a:gd name="connsiteY17" fmla="*/ 3581465 h 4488388"/>
              <a:gd name="connsiteX18" fmla="*/ 3963550 w 4786972"/>
              <a:gd name="connsiteY18" fmla="*/ 3743126 h 4488388"/>
              <a:gd name="connsiteX19" fmla="*/ 2940533 w 4786972"/>
              <a:gd name="connsiteY19" fmla="*/ 3318764 h 4488388"/>
              <a:gd name="connsiteX20" fmla="*/ 2814234 w 4786972"/>
              <a:gd name="connsiteY20" fmla="*/ 4356936 h 4488388"/>
              <a:gd name="connsiteX21" fmla="*/ 2481770 w 4786972"/>
              <a:gd name="connsiteY21" fmla="*/ 4408604 h 4488388"/>
              <a:gd name="connsiteX22" fmla="*/ 2122760 w 4786972"/>
              <a:gd name="connsiteY22" fmla="*/ 3609582 h 4488388"/>
              <a:gd name="connsiteX23" fmla="*/ 1384537 w 4786972"/>
              <a:gd name="connsiteY23" fmla="*/ 4162437 h 4488388"/>
              <a:gd name="connsiteX24" fmla="*/ 867032 w 4786972"/>
              <a:gd name="connsiteY24" fmla="*/ 4113066 h 4488388"/>
              <a:gd name="connsiteX25" fmla="*/ 1250781 w 4786972"/>
              <a:gd name="connsiteY25" fmla="*/ 2793086 h 4488388"/>
              <a:gd name="connsiteX26" fmla="*/ 79250 w 4786972"/>
              <a:gd name="connsiteY26" fmla="*/ 2888976 h 4488388"/>
              <a:gd name="connsiteX27" fmla="*/ 320585 w 4786972"/>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1010223 w 4546414"/>
              <a:gd name="connsiteY25" fmla="*/ 2793086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87720 w 4607660"/>
              <a:gd name="connsiteY24" fmla="*/ 4113066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394765"/>
              <a:gd name="connsiteX1" fmla="*/ 865431 w 4607660"/>
              <a:gd name="connsiteY1" fmla="*/ 1754535 h 4394765"/>
              <a:gd name="connsiteX2" fmla="*/ 412317 w 4607660"/>
              <a:gd name="connsiteY2" fmla="*/ 1159791 h 4394765"/>
              <a:gd name="connsiteX3" fmla="*/ 457117 w 4607660"/>
              <a:gd name="connsiteY3" fmla="*/ 672192 h 4394765"/>
              <a:gd name="connsiteX4" fmla="*/ 1133061 w 4607660"/>
              <a:gd name="connsiteY4" fmla="*/ 523044 h 4394765"/>
              <a:gd name="connsiteX5" fmla="*/ 1658200 w 4607660"/>
              <a:gd name="connsiteY5" fmla="*/ 857561 h 4394765"/>
              <a:gd name="connsiteX6" fmla="*/ 1911745 w 4607660"/>
              <a:gd name="connsiteY6" fmla="*/ 156262 h 4394765"/>
              <a:gd name="connsiteX7" fmla="*/ 2733849 w 4607660"/>
              <a:gd name="connsiteY7" fmla="*/ 215037 h 4394765"/>
              <a:gd name="connsiteX8" fmla="*/ 2817250 w 4607660"/>
              <a:gd name="connsiteY8" fmla="*/ 973215 h 4394765"/>
              <a:gd name="connsiteX9" fmla="*/ 3262317 w 4607660"/>
              <a:gd name="connsiteY9" fmla="*/ 658057 h 4394765"/>
              <a:gd name="connsiteX10" fmla="*/ 3979714 w 4607660"/>
              <a:gd name="connsiteY10" fmla="*/ 1079922 h 4394765"/>
              <a:gd name="connsiteX11" fmla="*/ 3825362 w 4607660"/>
              <a:gd name="connsiteY11" fmla="*/ 1653268 h 4394765"/>
              <a:gd name="connsiteX12" fmla="*/ 3475270 w 4607660"/>
              <a:gd name="connsiteY12" fmla="*/ 2121560 h 4394765"/>
              <a:gd name="connsiteX13" fmla="*/ 3989386 w 4607660"/>
              <a:gd name="connsiteY13" fmla="*/ 1930938 h 4394765"/>
              <a:gd name="connsiteX14" fmla="*/ 4596577 w 4607660"/>
              <a:gd name="connsiteY14" fmla="*/ 2150680 h 4394765"/>
              <a:gd name="connsiteX15" fmla="*/ 4205952 w 4607660"/>
              <a:gd name="connsiteY15" fmla="*/ 2443588 h 4394765"/>
              <a:gd name="connsiteX16" fmla="*/ 3472866 w 4607660"/>
              <a:gd name="connsiteY16" fmla="*/ 2677698 h 4394765"/>
              <a:gd name="connsiteX17" fmla="*/ 3991366 w 4607660"/>
              <a:gd name="connsiteY17" fmla="*/ 3581465 h 4394765"/>
              <a:gd name="connsiteX18" fmla="*/ 3784238 w 4607660"/>
              <a:gd name="connsiteY18" fmla="*/ 3743126 h 4394765"/>
              <a:gd name="connsiteX19" fmla="*/ 2761221 w 4607660"/>
              <a:gd name="connsiteY19" fmla="*/ 3318764 h 4394765"/>
              <a:gd name="connsiteX20" fmla="*/ 2634922 w 4607660"/>
              <a:gd name="connsiteY20" fmla="*/ 4356936 h 4394765"/>
              <a:gd name="connsiteX21" fmla="*/ 2047642 w 4607660"/>
              <a:gd name="connsiteY21" fmla="*/ 4084778 h 4394765"/>
              <a:gd name="connsiteX22" fmla="*/ 1762954 w 4607660"/>
              <a:gd name="connsiteY22" fmla="*/ 3503411 h 4394765"/>
              <a:gd name="connsiteX23" fmla="*/ 1178683 w 4607660"/>
              <a:gd name="connsiteY23" fmla="*/ 4093425 h 4394765"/>
              <a:gd name="connsiteX24" fmla="*/ 639944 w 4607660"/>
              <a:gd name="connsiteY24" fmla="*/ 3523808 h 4394765"/>
              <a:gd name="connsiteX25" fmla="*/ 885666 w 4607660"/>
              <a:gd name="connsiteY25" fmla="*/ 2803703 h 4394765"/>
              <a:gd name="connsiteX26" fmla="*/ 276851 w 4607660"/>
              <a:gd name="connsiteY26" fmla="*/ 2703175 h 4394765"/>
              <a:gd name="connsiteX27" fmla="*/ 141273 w 4607660"/>
              <a:gd name="connsiteY27" fmla="*/ 1932409 h 4394765"/>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61221 w 4607660"/>
              <a:gd name="connsiteY19" fmla="*/ 3318764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4097540 w 4607660"/>
              <a:gd name="connsiteY17" fmla="*/ 3231096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228393"/>
              <a:gd name="connsiteY0" fmla="*/ 1932409 h 4144203"/>
              <a:gd name="connsiteX1" fmla="*/ 865431 w 4228393"/>
              <a:gd name="connsiteY1" fmla="*/ 1754535 h 4144203"/>
              <a:gd name="connsiteX2" fmla="*/ 412317 w 4228393"/>
              <a:gd name="connsiteY2" fmla="*/ 1159791 h 4144203"/>
              <a:gd name="connsiteX3" fmla="*/ 457117 w 4228393"/>
              <a:gd name="connsiteY3" fmla="*/ 672192 h 4144203"/>
              <a:gd name="connsiteX4" fmla="*/ 1133061 w 4228393"/>
              <a:gd name="connsiteY4" fmla="*/ 523044 h 4144203"/>
              <a:gd name="connsiteX5" fmla="*/ 1658200 w 4228393"/>
              <a:gd name="connsiteY5" fmla="*/ 857561 h 4144203"/>
              <a:gd name="connsiteX6" fmla="*/ 1911745 w 4228393"/>
              <a:gd name="connsiteY6" fmla="*/ 156262 h 4144203"/>
              <a:gd name="connsiteX7" fmla="*/ 2733849 w 4228393"/>
              <a:gd name="connsiteY7" fmla="*/ 215037 h 4144203"/>
              <a:gd name="connsiteX8" fmla="*/ 2817250 w 4228393"/>
              <a:gd name="connsiteY8" fmla="*/ 973215 h 4144203"/>
              <a:gd name="connsiteX9" fmla="*/ 3262317 w 4228393"/>
              <a:gd name="connsiteY9" fmla="*/ 658057 h 4144203"/>
              <a:gd name="connsiteX10" fmla="*/ 3979714 w 4228393"/>
              <a:gd name="connsiteY10" fmla="*/ 1079922 h 4144203"/>
              <a:gd name="connsiteX11" fmla="*/ 3825362 w 4228393"/>
              <a:gd name="connsiteY11" fmla="*/ 1653268 h 4144203"/>
              <a:gd name="connsiteX12" fmla="*/ 3475270 w 4228393"/>
              <a:gd name="connsiteY12" fmla="*/ 2121560 h 4144203"/>
              <a:gd name="connsiteX13" fmla="*/ 3989386 w 4228393"/>
              <a:gd name="connsiteY13" fmla="*/ 1930938 h 4144203"/>
              <a:gd name="connsiteX14" fmla="*/ 4205952 w 4228393"/>
              <a:gd name="connsiteY14" fmla="*/ 2443588 h 4144203"/>
              <a:gd name="connsiteX15" fmla="*/ 3472866 w 4228393"/>
              <a:gd name="connsiteY15" fmla="*/ 2677698 h 4144203"/>
              <a:gd name="connsiteX16" fmla="*/ 4097540 w 4228393"/>
              <a:gd name="connsiteY16" fmla="*/ 3231096 h 4144203"/>
              <a:gd name="connsiteX17" fmla="*/ 3784238 w 4228393"/>
              <a:gd name="connsiteY17" fmla="*/ 3743126 h 4144203"/>
              <a:gd name="connsiteX18" fmla="*/ 2798381 w 4228393"/>
              <a:gd name="connsiteY18" fmla="*/ 3217900 h 4144203"/>
              <a:gd name="connsiteX19" fmla="*/ 2693317 w 4228393"/>
              <a:gd name="connsiteY19" fmla="*/ 3964097 h 4144203"/>
              <a:gd name="connsiteX20" fmla="*/ 2047642 w 4228393"/>
              <a:gd name="connsiteY20" fmla="*/ 4084778 h 4144203"/>
              <a:gd name="connsiteX21" fmla="*/ 1762954 w 4228393"/>
              <a:gd name="connsiteY21" fmla="*/ 3503411 h 4144203"/>
              <a:gd name="connsiteX22" fmla="*/ 1178683 w 4228393"/>
              <a:gd name="connsiteY22" fmla="*/ 4093425 h 4144203"/>
              <a:gd name="connsiteX23" fmla="*/ 639944 w 4228393"/>
              <a:gd name="connsiteY23" fmla="*/ 3523808 h 4144203"/>
              <a:gd name="connsiteX24" fmla="*/ 885666 w 4228393"/>
              <a:gd name="connsiteY24" fmla="*/ 2803703 h 4144203"/>
              <a:gd name="connsiteX25" fmla="*/ 276851 w 4228393"/>
              <a:gd name="connsiteY25" fmla="*/ 2703175 h 4144203"/>
              <a:gd name="connsiteX26" fmla="*/ 141273 w 4228393"/>
              <a:gd name="connsiteY26" fmla="*/ 1932409 h 4144203"/>
              <a:gd name="connsiteX0" fmla="*/ 141273 w 4205952"/>
              <a:gd name="connsiteY0" fmla="*/ 1932409 h 4144203"/>
              <a:gd name="connsiteX1" fmla="*/ 865431 w 4205952"/>
              <a:gd name="connsiteY1" fmla="*/ 1754535 h 4144203"/>
              <a:gd name="connsiteX2" fmla="*/ 412317 w 4205952"/>
              <a:gd name="connsiteY2" fmla="*/ 1159791 h 4144203"/>
              <a:gd name="connsiteX3" fmla="*/ 457117 w 4205952"/>
              <a:gd name="connsiteY3" fmla="*/ 672192 h 4144203"/>
              <a:gd name="connsiteX4" fmla="*/ 1133061 w 4205952"/>
              <a:gd name="connsiteY4" fmla="*/ 523044 h 4144203"/>
              <a:gd name="connsiteX5" fmla="*/ 1658200 w 4205952"/>
              <a:gd name="connsiteY5" fmla="*/ 857561 h 4144203"/>
              <a:gd name="connsiteX6" fmla="*/ 1911745 w 4205952"/>
              <a:gd name="connsiteY6" fmla="*/ 156262 h 4144203"/>
              <a:gd name="connsiteX7" fmla="*/ 2733849 w 4205952"/>
              <a:gd name="connsiteY7" fmla="*/ 215037 h 4144203"/>
              <a:gd name="connsiteX8" fmla="*/ 2817250 w 4205952"/>
              <a:gd name="connsiteY8" fmla="*/ 973215 h 4144203"/>
              <a:gd name="connsiteX9" fmla="*/ 3262317 w 4205952"/>
              <a:gd name="connsiteY9" fmla="*/ 658057 h 4144203"/>
              <a:gd name="connsiteX10" fmla="*/ 3979714 w 4205952"/>
              <a:gd name="connsiteY10" fmla="*/ 1079922 h 4144203"/>
              <a:gd name="connsiteX11" fmla="*/ 3825362 w 4205952"/>
              <a:gd name="connsiteY11" fmla="*/ 1653268 h 4144203"/>
              <a:gd name="connsiteX12" fmla="*/ 3475270 w 4205952"/>
              <a:gd name="connsiteY12" fmla="*/ 2121560 h 4144203"/>
              <a:gd name="connsiteX13" fmla="*/ 4205952 w 4205952"/>
              <a:gd name="connsiteY13" fmla="*/ 2443588 h 4144203"/>
              <a:gd name="connsiteX14" fmla="*/ 3472866 w 4205952"/>
              <a:gd name="connsiteY14" fmla="*/ 2677698 h 4144203"/>
              <a:gd name="connsiteX15" fmla="*/ 4097540 w 4205952"/>
              <a:gd name="connsiteY15" fmla="*/ 3231096 h 4144203"/>
              <a:gd name="connsiteX16" fmla="*/ 3784238 w 4205952"/>
              <a:gd name="connsiteY16" fmla="*/ 3743126 h 4144203"/>
              <a:gd name="connsiteX17" fmla="*/ 2798381 w 4205952"/>
              <a:gd name="connsiteY17" fmla="*/ 3217900 h 4144203"/>
              <a:gd name="connsiteX18" fmla="*/ 2693317 w 4205952"/>
              <a:gd name="connsiteY18" fmla="*/ 3964097 h 4144203"/>
              <a:gd name="connsiteX19" fmla="*/ 2047642 w 4205952"/>
              <a:gd name="connsiteY19" fmla="*/ 4084778 h 4144203"/>
              <a:gd name="connsiteX20" fmla="*/ 1762954 w 4205952"/>
              <a:gd name="connsiteY20" fmla="*/ 3503411 h 4144203"/>
              <a:gd name="connsiteX21" fmla="*/ 1178683 w 4205952"/>
              <a:gd name="connsiteY21" fmla="*/ 4093425 h 4144203"/>
              <a:gd name="connsiteX22" fmla="*/ 639944 w 4205952"/>
              <a:gd name="connsiteY22" fmla="*/ 3523808 h 4144203"/>
              <a:gd name="connsiteX23" fmla="*/ 885666 w 4205952"/>
              <a:gd name="connsiteY23" fmla="*/ 2803703 h 4144203"/>
              <a:gd name="connsiteX24" fmla="*/ 276851 w 4205952"/>
              <a:gd name="connsiteY24" fmla="*/ 2703175 h 4144203"/>
              <a:gd name="connsiteX25" fmla="*/ 141273 w 4205952"/>
              <a:gd name="connsiteY25" fmla="*/ 1932409 h 4144203"/>
              <a:gd name="connsiteX0" fmla="*/ 141273 w 4242652"/>
              <a:gd name="connsiteY0" fmla="*/ 1932409 h 4144203"/>
              <a:gd name="connsiteX1" fmla="*/ 865431 w 4242652"/>
              <a:gd name="connsiteY1" fmla="*/ 1754535 h 4144203"/>
              <a:gd name="connsiteX2" fmla="*/ 412317 w 4242652"/>
              <a:gd name="connsiteY2" fmla="*/ 1159791 h 4144203"/>
              <a:gd name="connsiteX3" fmla="*/ 457117 w 4242652"/>
              <a:gd name="connsiteY3" fmla="*/ 672192 h 4144203"/>
              <a:gd name="connsiteX4" fmla="*/ 1133061 w 4242652"/>
              <a:gd name="connsiteY4" fmla="*/ 523044 h 4144203"/>
              <a:gd name="connsiteX5" fmla="*/ 1658200 w 4242652"/>
              <a:gd name="connsiteY5" fmla="*/ 857561 h 4144203"/>
              <a:gd name="connsiteX6" fmla="*/ 1911745 w 4242652"/>
              <a:gd name="connsiteY6" fmla="*/ 156262 h 4144203"/>
              <a:gd name="connsiteX7" fmla="*/ 2733849 w 4242652"/>
              <a:gd name="connsiteY7" fmla="*/ 215037 h 4144203"/>
              <a:gd name="connsiteX8" fmla="*/ 2817250 w 4242652"/>
              <a:gd name="connsiteY8" fmla="*/ 973215 h 4144203"/>
              <a:gd name="connsiteX9" fmla="*/ 3262317 w 4242652"/>
              <a:gd name="connsiteY9" fmla="*/ 658057 h 4144203"/>
              <a:gd name="connsiteX10" fmla="*/ 3979714 w 4242652"/>
              <a:gd name="connsiteY10" fmla="*/ 1079922 h 4144203"/>
              <a:gd name="connsiteX11" fmla="*/ 3825362 w 4242652"/>
              <a:gd name="connsiteY11" fmla="*/ 1653268 h 4144203"/>
              <a:gd name="connsiteX12" fmla="*/ 3475270 w 4242652"/>
              <a:gd name="connsiteY12" fmla="*/ 2121560 h 4144203"/>
              <a:gd name="connsiteX13" fmla="*/ 4205952 w 4242652"/>
              <a:gd name="connsiteY13" fmla="*/ 2443588 h 4144203"/>
              <a:gd name="connsiteX14" fmla="*/ 4097540 w 4242652"/>
              <a:gd name="connsiteY14" fmla="*/ 3231096 h 4144203"/>
              <a:gd name="connsiteX15" fmla="*/ 3784238 w 4242652"/>
              <a:gd name="connsiteY15" fmla="*/ 3743126 h 4144203"/>
              <a:gd name="connsiteX16" fmla="*/ 2798381 w 4242652"/>
              <a:gd name="connsiteY16" fmla="*/ 3217900 h 4144203"/>
              <a:gd name="connsiteX17" fmla="*/ 2693317 w 4242652"/>
              <a:gd name="connsiteY17" fmla="*/ 3964097 h 4144203"/>
              <a:gd name="connsiteX18" fmla="*/ 2047642 w 4242652"/>
              <a:gd name="connsiteY18" fmla="*/ 4084778 h 4144203"/>
              <a:gd name="connsiteX19" fmla="*/ 1762954 w 4242652"/>
              <a:gd name="connsiteY19" fmla="*/ 3503411 h 4144203"/>
              <a:gd name="connsiteX20" fmla="*/ 1178683 w 4242652"/>
              <a:gd name="connsiteY20" fmla="*/ 4093425 h 4144203"/>
              <a:gd name="connsiteX21" fmla="*/ 639944 w 4242652"/>
              <a:gd name="connsiteY21" fmla="*/ 3523808 h 4144203"/>
              <a:gd name="connsiteX22" fmla="*/ 885666 w 4242652"/>
              <a:gd name="connsiteY22" fmla="*/ 2803703 h 4144203"/>
              <a:gd name="connsiteX23" fmla="*/ 276851 w 4242652"/>
              <a:gd name="connsiteY23" fmla="*/ 2703175 h 4144203"/>
              <a:gd name="connsiteX24" fmla="*/ 141273 w 4242652"/>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5938"/>
              <a:gd name="connsiteX1" fmla="*/ 865431 w 4116813"/>
              <a:gd name="connsiteY1" fmla="*/ 1754535 h 4145938"/>
              <a:gd name="connsiteX2" fmla="*/ 412317 w 4116813"/>
              <a:gd name="connsiteY2" fmla="*/ 1159791 h 4145938"/>
              <a:gd name="connsiteX3" fmla="*/ 457117 w 4116813"/>
              <a:gd name="connsiteY3" fmla="*/ 672192 h 4145938"/>
              <a:gd name="connsiteX4" fmla="*/ 1133061 w 4116813"/>
              <a:gd name="connsiteY4" fmla="*/ 523044 h 4145938"/>
              <a:gd name="connsiteX5" fmla="*/ 1658200 w 4116813"/>
              <a:gd name="connsiteY5" fmla="*/ 857561 h 4145938"/>
              <a:gd name="connsiteX6" fmla="*/ 1911745 w 4116813"/>
              <a:gd name="connsiteY6" fmla="*/ 156262 h 4145938"/>
              <a:gd name="connsiteX7" fmla="*/ 2733849 w 4116813"/>
              <a:gd name="connsiteY7" fmla="*/ 215037 h 4145938"/>
              <a:gd name="connsiteX8" fmla="*/ 2809947 w 4116813"/>
              <a:gd name="connsiteY8" fmla="*/ 1053567 h 4145938"/>
              <a:gd name="connsiteX9" fmla="*/ 3262317 w 4116813"/>
              <a:gd name="connsiteY9" fmla="*/ 658057 h 4145938"/>
              <a:gd name="connsiteX10" fmla="*/ 3979714 w 4116813"/>
              <a:gd name="connsiteY10" fmla="*/ 1079922 h 4145938"/>
              <a:gd name="connsiteX11" fmla="*/ 3825362 w 4116813"/>
              <a:gd name="connsiteY11" fmla="*/ 1653268 h 4145938"/>
              <a:gd name="connsiteX12" fmla="*/ 3475270 w 4116813"/>
              <a:gd name="connsiteY12" fmla="*/ 2121560 h 4145938"/>
              <a:gd name="connsiteX13" fmla="*/ 4020149 w 4116813"/>
              <a:gd name="connsiteY13" fmla="*/ 2533835 h 4145938"/>
              <a:gd name="connsiteX14" fmla="*/ 4076307 w 4116813"/>
              <a:gd name="connsiteY14" fmla="*/ 3193936 h 4145938"/>
              <a:gd name="connsiteX15" fmla="*/ 3428559 w 4116813"/>
              <a:gd name="connsiteY15" fmla="*/ 3483002 h 4145938"/>
              <a:gd name="connsiteX16" fmla="*/ 2798381 w 4116813"/>
              <a:gd name="connsiteY16" fmla="*/ 3217900 h 4145938"/>
              <a:gd name="connsiteX17" fmla="*/ 2770018 w 4116813"/>
              <a:gd name="connsiteY17" fmla="*/ 3971403 h 4145938"/>
              <a:gd name="connsiteX18" fmla="*/ 2047642 w 4116813"/>
              <a:gd name="connsiteY18" fmla="*/ 4084778 h 4145938"/>
              <a:gd name="connsiteX19" fmla="*/ 1762954 w 4116813"/>
              <a:gd name="connsiteY19" fmla="*/ 3503411 h 4145938"/>
              <a:gd name="connsiteX20" fmla="*/ 1178683 w 4116813"/>
              <a:gd name="connsiteY20" fmla="*/ 4093425 h 4145938"/>
              <a:gd name="connsiteX21" fmla="*/ 639944 w 4116813"/>
              <a:gd name="connsiteY21" fmla="*/ 3523808 h 4145938"/>
              <a:gd name="connsiteX22" fmla="*/ 885666 w 4116813"/>
              <a:gd name="connsiteY22" fmla="*/ 2803703 h 4145938"/>
              <a:gd name="connsiteX23" fmla="*/ 276851 w 4116813"/>
              <a:gd name="connsiteY23" fmla="*/ 2703175 h 4145938"/>
              <a:gd name="connsiteX24" fmla="*/ 141273 w 4116813"/>
              <a:gd name="connsiteY24" fmla="*/ 1932409 h 4145938"/>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639944 w 4116813"/>
              <a:gd name="connsiteY21" fmla="*/ 3523808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639944 w 4116813"/>
              <a:gd name="connsiteY21" fmla="*/ 3523808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585158 w 4116813"/>
              <a:gd name="connsiteY21" fmla="*/ 3512850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72806 w 4148346"/>
              <a:gd name="connsiteY0" fmla="*/ 1932409 h 4157940"/>
              <a:gd name="connsiteX1" fmla="*/ 896964 w 4148346"/>
              <a:gd name="connsiteY1" fmla="*/ 1754535 h 4157940"/>
              <a:gd name="connsiteX2" fmla="*/ 443850 w 4148346"/>
              <a:gd name="connsiteY2" fmla="*/ 1159791 h 4157940"/>
              <a:gd name="connsiteX3" fmla="*/ 488650 w 4148346"/>
              <a:gd name="connsiteY3" fmla="*/ 672192 h 4157940"/>
              <a:gd name="connsiteX4" fmla="*/ 1164594 w 4148346"/>
              <a:gd name="connsiteY4" fmla="*/ 523044 h 4157940"/>
              <a:gd name="connsiteX5" fmla="*/ 1689733 w 4148346"/>
              <a:gd name="connsiteY5" fmla="*/ 857561 h 4157940"/>
              <a:gd name="connsiteX6" fmla="*/ 1943278 w 4148346"/>
              <a:gd name="connsiteY6" fmla="*/ 156262 h 4157940"/>
              <a:gd name="connsiteX7" fmla="*/ 2765382 w 4148346"/>
              <a:gd name="connsiteY7" fmla="*/ 215037 h 4157940"/>
              <a:gd name="connsiteX8" fmla="*/ 2841480 w 4148346"/>
              <a:gd name="connsiteY8" fmla="*/ 1053567 h 4157940"/>
              <a:gd name="connsiteX9" fmla="*/ 3293850 w 4148346"/>
              <a:gd name="connsiteY9" fmla="*/ 658057 h 4157940"/>
              <a:gd name="connsiteX10" fmla="*/ 4011247 w 4148346"/>
              <a:gd name="connsiteY10" fmla="*/ 1079922 h 4157940"/>
              <a:gd name="connsiteX11" fmla="*/ 3856895 w 4148346"/>
              <a:gd name="connsiteY11" fmla="*/ 1653268 h 4157940"/>
              <a:gd name="connsiteX12" fmla="*/ 3506803 w 4148346"/>
              <a:gd name="connsiteY12" fmla="*/ 2121560 h 4157940"/>
              <a:gd name="connsiteX13" fmla="*/ 4051682 w 4148346"/>
              <a:gd name="connsiteY13" fmla="*/ 2533835 h 4157940"/>
              <a:gd name="connsiteX14" fmla="*/ 4107840 w 4148346"/>
              <a:gd name="connsiteY14" fmla="*/ 3193936 h 4157940"/>
              <a:gd name="connsiteX15" fmla="*/ 3460092 w 4148346"/>
              <a:gd name="connsiteY15" fmla="*/ 3483002 h 4157940"/>
              <a:gd name="connsiteX16" fmla="*/ 2829914 w 4148346"/>
              <a:gd name="connsiteY16" fmla="*/ 3217900 h 4157940"/>
              <a:gd name="connsiteX17" fmla="*/ 2801551 w 4148346"/>
              <a:gd name="connsiteY17" fmla="*/ 3971403 h 4157940"/>
              <a:gd name="connsiteX18" fmla="*/ 2079175 w 4148346"/>
              <a:gd name="connsiteY18" fmla="*/ 4084778 h 4157940"/>
              <a:gd name="connsiteX19" fmla="*/ 1794487 w 4148346"/>
              <a:gd name="connsiteY19" fmla="*/ 3503411 h 4157940"/>
              <a:gd name="connsiteX20" fmla="*/ 1210216 w 4148346"/>
              <a:gd name="connsiteY20" fmla="*/ 4093425 h 4157940"/>
              <a:gd name="connsiteX21" fmla="*/ 616691 w 4148346"/>
              <a:gd name="connsiteY21" fmla="*/ 3512850 h 4157940"/>
              <a:gd name="connsiteX22" fmla="*/ 917199 w 4148346"/>
              <a:gd name="connsiteY22" fmla="*/ 2803703 h 4157940"/>
              <a:gd name="connsiteX23" fmla="*/ 249944 w 4148346"/>
              <a:gd name="connsiteY23" fmla="*/ 2703174 h 4157940"/>
              <a:gd name="connsiteX24" fmla="*/ 172806 w 4148346"/>
              <a:gd name="connsiteY24" fmla="*/ 1932409 h 4157940"/>
              <a:gd name="connsiteX0" fmla="*/ 172806 w 4148346"/>
              <a:gd name="connsiteY0" fmla="*/ 1932409 h 4157942"/>
              <a:gd name="connsiteX1" fmla="*/ 896964 w 4148346"/>
              <a:gd name="connsiteY1" fmla="*/ 1754535 h 4157942"/>
              <a:gd name="connsiteX2" fmla="*/ 443850 w 4148346"/>
              <a:gd name="connsiteY2" fmla="*/ 1159791 h 4157942"/>
              <a:gd name="connsiteX3" fmla="*/ 488650 w 4148346"/>
              <a:gd name="connsiteY3" fmla="*/ 672192 h 4157942"/>
              <a:gd name="connsiteX4" fmla="*/ 1164594 w 4148346"/>
              <a:gd name="connsiteY4" fmla="*/ 523044 h 4157942"/>
              <a:gd name="connsiteX5" fmla="*/ 1689733 w 4148346"/>
              <a:gd name="connsiteY5" fmla="*/ 857561 h 4157942"/>
              <a:gd name="connsiteX6" fmla="*/ 1943278 w 4148346"/>
              <a:gd name="connsiteY6" fmla="*/ 156262 h 4157942"/>
              <a:gd name="connsiteX7" fmla="*/ 2765382 w 4148346"/>
              <a:gd name="connsiteY7" fmla="*/ 215037 h 4157942"/>
              <a:gd name="connsiteX8" fmla="*/ 2841480 w 4148346"/>
              <a:gd name="connsiteY8" fmla="*/ 1053567 h 4157942"/>
              <a:gd name="connsiteX9" fmla="*/ 3293850 w 4148346"/>
              <a:gd name="connsiteY9" fmla="*/ 658057 h 4157942"/>
              <a:gd name="connsiteX10" fmla="*/ 4011247 w 4148346"/>
              <a:gd name="connsiteY10" fmla="*/ 1079922 h 4157942"/>
              <a:gd name="connsiteX11" fmla="*/ 3856895 w 4148346"/>
              <a:gd name="connsiteY11" fmla="*/ 1653268 h 4157942"/>
              <a:gd name="connsiteX12" fmla="*/ 3506803 w 4148346"/>
              <a:gd name="connsiteY12" fmla="*/ 2121560 h 4157942"/>
              <a:gd name="connsiteX13" fmla="*/ 4051682 w 4148346"/>
              <a:gd name="connsiteY13" fmla="*/ 2533835 h 4157942"/>
              <a:gd name="connsiteX14" fmla="*/ 4107840 w 4148346"/>
              <a:gd name="connsiteY14" fmla="*/ 3193936 h 4157942"/>
              <a:gd name="connsiteX15" fmla="*/ 3460092 w 4148346"/>
              <a:gd name="connsiteY15" fmla="*/ 3483002 h 4157942"/>
              <a:gd name="connsiteX16" fmla="*/ 2829914 w 4148346"/>
              <a:gd name="connsiteY16" fmla="*/ 3217900 h 4157942"/>
              <a:gd name="connsiteX17" fmla="*/ 2801551 w 4148346"/>
              <a:gd name="connsiteY17" fmla="*/ 3971403 h 4157942"/>
              <a:gd name="connsiteX18" fmla="*/ 2079175 w 4148346"/>
              <a:gd name="connsiteY18" fmla="*/ 4084778 h 4157942"/>
              <a:gd name="connsiteX19" fmla="*/ 1794487 w 4148346"/>
              <a:gd name="connsiteY19" fmla="*/ 3503411 h 4157942"/>
              <a:gd name="connsiteX20" fmla="*/ 1210216 w 4148346"/>
              <a:gd name="connsiteY20" fmla="*/ 4093425 h 4157942"/>
              <a:gd name="connsiteX21" fmla="*/ 616691 w 4148346"/>
              <a:gd name="connsiteY21" fmla="*/ 3512850 h 4157942"/>
              <a:gd name="connsiteX22" fmla="*/ 917199 w 4148346"/>
              <a:gd name="connsiteY22" fmla="*/ 2803703 h 4157942"/>
              <a:gd name="connsiteX23" fmla="*/ 249944 w 4148346"/>
              <a:gd name="connsiteY23" fmla="*/ 2703174 h 4157942"/>
              <a:gd name="connsiteX24" fmla="*/ 172806 w 4148346"/>
              <a:gd name="connsiteY24" fmla="*/ 1932409 h 4157942"/>
              <a:gd name="connsiteX0" fmla="*/ 149270 w 4124810"/>
              <a:gd name="connsiteY0" fmla="*/ 1932409 h 4157940"/>
              <a:gd name="connsiteX1" fmla="*/ 873428 w 4124810"/>
              <a:gd name="connsiteY1" fmla="*/ 1754535 h 4157940"/>
              <a:gd name="connsiteX2" fmla="*/ 420314 w 4124810"/>
              <a:gd name="connsiteY2" fmla="*/ 1159791 h 4157940"/>
              <a:gd name="connsiteX3" fmla="*/ 465114 w 4124810"/>
              <a:gd name="connsiteY3" fmla="*/ 672192 h 4157940"/>
              <a:gd name="connsiteX4" fmla="*/ 1141058 w 4124810"/>
              <a:gd name="connsiteY4" fmla="*/ 523044 h 4157940"/>
              <a:gd name="connsiteX5" fmla="*/ 1666197 w 4124810"/>
              <a:gd name="connsiteY5" fmla="*/ 857561 h 4157940"/>
              <a:gd name="connsiteX6" fmla="*/ 1919742 w 4124810"/>
              <a:gd name="connsiteY6" fmla="*/ 156262 h 4157940"/>
              <a:gd name="connsiteX7" fmla="*/ 2741846 w 4124810"/>
              <a:gd name="connsiteY7" fmla="*/ 215037 h 4157940"/>
              <a:gd name="connsiteX8" fmla="*/ 2817944 w 4124810"/>
              <a:gd name="connsiteY8" fmla="*/ 1053567 h 4157940"/>
              <a:gd name="connsiteX9" fmla="*/ 3270314 w 4124810"/>
              <a:gd name="connsiteY9" fmla="*/ 658057 h 4157940"/>
              <a:gd name="connsiteX10" fmla="*/ 3987711 w 4124810"/>
              <a:gd name="connsiteY10" fmla="*/ 1079922 h 4157940"/>
              <a:gd name="connsiteX11" fmla="*/ 3833359 w 4124810"/>
              <a:gd name="connsiteY11" fmla="*/ 1653268 h 4157940"/>
              <a:gd name="connsiteX12" fmla="*/ 3483267 w 4124810"/>
              <a:gd name="connsiteY12" fmla="*/ 2121560 h 4157940"/>
              <a:gd name="connsiteX13" fmla="*/ 4028146 w 4124810"/>
              <a:gd name="connsiteY13" fmla="*/ 2533835 h 4157940"/>
              <a:gd name="connsiteX14" fmla="*/ 4084304 w 4124810"/>
              <a:gd name="connsiteY14" fmla="*/ 3193936 h 4157940"/>
              <a:gd name="connsiteX15" fmla="*/ 3436556 w 4124810"/>
              <a:gd name="connsiteY15" fmla="*/ 3483002 h 4157940"/>
              <a:gd name="connsiteX16" fmla="*/ 2806378 w 4124810"/>
              <a:gd name="connsiteY16" fmla="*/ 3217900 h 4157940"/>
              <a:gd name="connsiteX17" fmla="*/ 2778015 w 4124810"/>
              <a:gd name="connsiteY17" fmla="*/ 3971403 h 4157940"/>
              <a:gd name="connsiteX18" fmla="*/ 2055639 w 4124810"/>
              <a:gd name="connsiteY18" fmla="*/ 4084778 h 4157940"/>
              <a:gd name="connsiteX19" fmla="*/ 1770951 w 4124810"/>
              <a:gd name="connsiteY19" fmla="*/ 3503411 h 4157940"/>
              <a:gd name="connsiteX20" fmla="*/ 1186680 w 4124810"/>
              <a:gd name="connsiteY20" fmla="*/ 4093425 h 4157940"/>
              <a:gd name="connsiteX21" fmla="*/ 593155 w 4124810"/>
              <a:gd name="connsiteY21" fmla="*/ 3512850 h 4157940"/>
              <a:gd name="connsiteX22" fmla="*/ 893663 w 4124810"/>
              <a:gd name="connsiteY22" fmla="*/ 2803703 h 4157940"/>
              <a:gd name="connsiteX23" fmla="*/ 226408 w 4124810"/>
              <a:gd name="connsiteY23" fmla="*/ 2703174 h 4157940"/>
              <a:gd name="connsiteX24" fmla="*/ 149270 w 4124810"/>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24808" h="4155776">
                <a:moveTo>
                  <a:pt x="149268" y="1930244"/>
                </a:moveTo>
                <a:cubicBezTo>
                  <a:pt x="399006" y="1782414"/>
                  <a:pt x="476853" y="1752798"/>
                  <a:pt x="873426" y="1752370"/>
                </a:cubicBezTo>
                <a:cubicBezTo>
                  <a:pt x="554660" y="1480356"/>
                  <a:pt x="529230" y="1341769"/>
                  <a:pt x="420312" y="1157626"/>
                </a:cubicBezTo>
                <a:cubicBezTo>
                  <a:pt x="336213" y="1075556"/>
                  <a:pt x="395661" y="804234"/>
                  <a:pt x="465112" y="670027"/>
                </a:cubicBezTo>
                <a:cubicBezTo>
                  <a:pt x="633015" y="483405"/>
                  <a:pt x="991589" y="479291"/>
                  <a:pt x="1141056" y="520879"/>
                </a:cubicBezTo>
                <a:cubicBezTo>
                  <a:pt x="1487764" y="676214"/>
                  <a:pt x="1491149" y="743890"/>
                  <a:pt x="1666195" y="855396"/>
                </a:cubicBezTo>
                <a:cubicBezTo>
                  <a:pt x="1709873" y="614380"/>
                  <a:pt x="1730935" y="361794"/>
                  <a:pt x="1919740" y="154097"/>
                </a:cubicBezTo>
                <a:cubicBezTo>
                  <a:pt x="2173882" y="-112636"/>
                  <a:pt x="2611123" y="6411"/>
                  <a:pt x="2741844" y="212872"/>
                </a:cubicBezTo>
                <a:cubicBezTo>
                  <a:pt x="2862352" y="525918"/>
                  <a:pt x="2850735" y="678008"/>
                  <a:pt x="2817942" y="1051402"/>
                </a:cubicBezTo>
                <a:cubicBezTo>
                  <a:pt x="2985083" y="853970"/>
                  <a:pt x="3012288" y="772951"/>
                  <a:pt x="3270312" y="655892"/>
                </a:cubicBezTo>
                <a:cubicBezTo>
                  <a:pt x="3528336" y="538833"/>
                  <a:pt x="4000361" y="921856"/>
                  <a:pt x="3987709" y="1077757"/>
                </a:cubicBezTo>
                <a:cubicBezTo>
                  <a:pt x="4031680" y="1278519"/>
                  <a:pt x="4005081" y="1461915"/>
                  <a:pt x="3894044" y="1676388"/>
                </a:cubicBezTo>
                <a:cubicBezTo>
                  <a:pt x="3792518" y="1862827"/>
                  <a:pt x="3696908" y="1932276"/>
                  <a:pt x="3543390" y="2103661"/>
                </a:cubicBezTo>
                <a:cubicBezTo>
                  <a:pt x="3612132" y="2139825"/>
                  <a:pt x="3858669" y="2327497"/>
                  <a:pt x="4028144" y="2531670"/>
                </a:cubicBezTo>
                <a:cubicBezTo>
                  <a:pt x="4131856" y="2716593"/>
                  <a:pt x="4154588" y="2975181"/>
                  <a:pt x="4084302" y="3191771"/>
                </a:cubicBezTo>
                <a:cubicBezTo>
                  <a:pt x="4014016" y="3408361"/>
                  <a:pt x="3625395" y="3502451"/>
                  <a:pt x="3436554" y="3480837"/>
                </a:cubicBezTo>
                <a:cubicBezTo>
                  <a:pt x="3162775" y="3475149"/>
                  <a:pt x="3101429" y="3277592"/>
                  <a:pt x="2877177" y="3175279"/>
                </a:cubicBezTo>
                <a:cubicBezTo>
                  <a:pt x="2894504" y="3607375"/>
                  <a:pt x="2914475" y="3710780"/>
                  <a:pt x="2778013" y="3969238"/>
                </a:cubicBezTo>
                <a:cubicBezTo>
                  <a:pt x="2675317" y="4158841"/>
                  <a:pt x="2186666" y="4216948"/>
                  <a:pt x="2055637" y="4082613"/>
                </a:cubicBezTo>
                <a:cubicBezTo>
                  <a:pt x="1864925" y="3886615"/>
                  <a:pt x="1890619" y="3767587"/>
                  <a:pt x="1770949" y="3501246"/>
                </a:cubicBezTo>
                <a:cubicBezTo>
                  <a:pt x="1636244" y="3716694"/>
                  <a:pt x="1416908" y="3960804"/>
                  <a:pt x="1186678" y="4091260"/>
                </a:cubicBezTo>
                <a:cubicBezTo>
                  <a:pt x="897982" y="4266777"/>
                  <a:pt x="590902" y="3785538"/>
                  <a:pt x="593153" y="3510685"/>
                </a:cubicBezTo>
                <a:cubicBezTo>
                  <a:pt x="668024" y="3032803"/>
                  <a:pt x="776703" y="3128308"/>
                  <a:pt x="893661" y="2801538"/>
                </a:cubicBezTo>
                <a:cubicBezTo>
                  <a:pt x="401626" y="2832796"/>
                  <a:pt x="367644" y="2772951"/>
                  <a:pt x="226406" y="2701009"/>
                </a:cubicBezTo>
                <a:cubicBezTo>
                  <a:pt x="-130899" y="2493820"/>
                  <a:pt x="7518" y="2101793"/>
                  <a:pt x="149268" y="1930244"/>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E7C1F39-DD1E-4113-073E-277138779273}"/>
              </a:ext>
            </a:extLst>
          </p:cNvPr>
          <p:cNvGrpSpPr/>
          <p:nvPr/>
        </p:nvGrpSpPr>
        <p:grpSpPr>
          <a:xfrm>
            <a:off x="2124649" y="5786831"/>
            <a:ext cx="694344" cy="372197"/>
            <a:chOff x="5447388" y="3100610"/>
            <a:chExt cx="1500891" cy="804540"/>
          </a:xfrm>
        </p:grpSpPr>
        <p:sp>
          <p:nvSpPr>
            <p:cNvPr id="12" name="Oval 11">
              <a:extLst>
                <a:ext uri="{FF2B5EF4-FFF2-40B4-BE49-F238E27FC236}">
                  <a16:creationId xmlns:a16="http://schemas.microsoft.com/office/drawing/2014/main" id="{1CF7F074-8ECF-C7D4-BF80-5A3C1855064D}"/>
                </a:ext>
              </a:extLst>
            </p:cNvPr>
            <p:cNvSpPr/>
            <p:nvPr/>
          </p:nvSpPr>
          <p:spPr>
            <a:xfrm>
              <a:off x="5447388" y="3266522"/>
              <a:ext cx="541294" cy="638628"/>
            </a:xfrm>
            <a:prstGeom prst="ellipse">
              <a:avLst/>
            </a:prstGeom>
            <a:solidFill>
              <a:srgbClr val="F7F5F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22">
              <a:extLst>
                <a:ext uri="{FF2B5EF4-FFF2-40B4-BE49-F238E27FC236}">
                  <a16:creationId xmlns:a16="http://schemas.microsoft.com/office/drawing/2014/main" id="{0094DC20-25F6-CAE9-A211-905A09B64FFD}"/>
                </a:ext>
              </a:extLst>
            </p:cNvPr>
            <p:cNvSpPr/>
            <p:nvPr/>
          </p:nvSpPr>
          <p:spPr>
            <a:xfrm>
              <a:off x="5648906" y="3266522"/>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rgbClr val="2C3431"/>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DB8B80F1-9B87-C741-3FC6-E401AAFF1E35}"/>
                </a:ext>
              </a:extLst>
            </p:cNvPr>
            <p:cNvSpPr/>
            <p:nvPr/>
          </p:nvSpPr>
          <p:spPr>
            <a:xfrm>
              <a:off x="6406985" y="3100610"/>
              <a:ext cx="541294" cy="638628"/>
            </a:xfrm>
            <a:prstGeom prst="ellipse">
              <a:avLst/>
            </a:prstGeom>
            <a:solidFill>
              <a:srgbClr val="F7F5F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8D62373B-5B38-7699-B61A-AFCE7556FF5A}"/>
                </a:ext>
              </a:extLst>
            </p:cNvPr>
            <p:cNvSpPr/>
            <p:nvPr/>
          </p:nvSpPr>
          <p:spPr>
            <a:xfrm>
              <a:off x="6611291" y="3100610"/>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rgbClr val="2C3431"/>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25">
              <a:extLst>
                <a:ext uri="{FF2B5EF4-FFF2-40B4-BE49-F238E27FC236}">
                  <a16:creationId xmlns:a16="http://schemas.microsoft.com/office/drawing/2014/main" id="{51BEFA82-A7D0-74DB-7543-5621532E8ED2}"/>
                </a:ext>
              </a:extLst>
            </p:cNvPr>
            <p:cNvSpPr/>
            <p:nvPr/>
          </p:nvSpPr>
          <p:spPr>
            <a:xfrm>
              <a:off x="6145254" y="3809875"/>
              <a:ext cx="202240" cy="9164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rgbClr val="2C34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EE302B7-86D6-4E84-71E2-DE040EE1C12A}"/>
              </a:ext>
            </a:extLst>
          </p:cNvPr>
          <p:cNvGrpSpPr/>
          <p:nvPr/>
        </p:nvGrpSpPr>
        <p:grpSpPr>
          <a:xfrm rot="10991591" flipH="1">
            <a:off x="1327081" y="2606090"/>
            <a:ext cx="707560" cy="303275"/>
            <a:chOff x="9017281" y="2382447"/>
            <a:chExt cx="707560" cy="303275"/>
          </a:xfrm>
        </p:grpSpPr>
        <p:sp>
          <p:nvSpPr>
            <p:cNvPr id="18" name="Oval 17">
              <a:extLst>
                <a:ext uri="{FF2B5EF4-FFF2-40B4-BE49-F238E27FC236}">
                  <a16:creationId xmlns:a16="http://schemas.microsoft.com/office/drawing/2014/main" id="{6D0B3CCD-C0BF-3FB5-D6C7-3B8B3B3AF442}"/>
                </a:ext>
              </a:extLst>
            </p:cNvPr>
            <p:cNvSpPr/>
            <p:nvPr/>
          </p:nvSpPr>
          <p:spPr>
            <a:xfrm rot="11328795" flipH="1" flipV="1">
              <a:off x="9017281" y="2390279"/>
              <a:ext cx="250414" cy="295443"/>
            </a:xfrm>
            <a:prstGeom prst="ellipse">
              <a:avLst/>
            </a:prstGeom>
            <a:solidFill>
              <a:srgbClr val="F7F5F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28">
              <a:extLst>
                <a:ext uri="{FF2B5EF4-FFF2-40B4-BE49-F238E27FC236}">
                  <a16:creationId xmlns:a16="http://schemas.microsoft.com/office/drawing/2014/main" id="{C4C51C94-0A97-BC2F-B922-BEF6E3902CEB}"/>
                </a:ext>
              </a:extLst>
            </p:cNvPr>
            <p:cNvSpPr/>
            <p:nvPr/>
          </p:nvSpPr>
          <p:spPr>
            <a:xfrm rot="11328795" flipH="1" flipV="1">
              <a:off x="9122380" y="2397881"/>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rgbClr val="2C3431"/>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07045480-442E-EAAD-4BF6-63B4048B3C6E}"/>
                </a:ext>
              </a:extLst>
            </p:cNvPr>
            <p:cNvSpPr/>
            <p:nvPr/>
          </p:nvSpPr>
          <p:spPr>
            <a:xfrm rot="11328795" flipH="1" flipV="1">
              <a:off x="9467729" y="2382447"/>
              <a:ext cx="250414" cy="295443"/>
            </a:xfrm>
            <a:prstGeom prst="ellipse">
              <a:avLst/>
            </a:prstGeom>
            <a:solidFill>
              <a:srgbClr val="F7F5F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30">
              <a:extLst>
                <a:ext uri="{FF2B5EF4-FFF2-40B4-BE49-F238E27FC236}">
                  <a16:creationId xmlns:a16="http://schemas.microsoft.com/office/drawing/2014/main" id="{D5357494-165D-1677-CD4F-53F6F4B919A6}"/>
                </a:ext>
              </a:extLst>
            </p:cNvPr>
            <p:cNvSpPr/>
            <p:nvPr/>
          </p:nvSpPr>
          <p:spPr>
            <a:xfrm rot="11328795" flipH="1" flipV="1">
              <a:off x="9574102" y="2390247"/>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rgbClr val="2C3431"/>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Shape 31">
            <a:extLst>
              <a:ext uri="{FF2B5EF4-FFF2-40B4-BE49-F238E27FC236}">
                <a16:creationId xmlns:a16="http://schemas.microsoft.com/office/drawing/2014/main" id="{B1773356-1EEA-0DC4-82B7-D69707B0DD32}"/>
              </a:ext>
            </a:extLst>
          </p:cNvPr>
          <p:cNvSpPr/>
          <p:nvPr userDrawn="1"/>
        </p:nvSpPr>
        <p:spPr>
          <a:xfrm rot="11328795" flipH="1" flipV="1">
            <a:off x="1634081" y="2983604"/>
            <a:ext cx="93561" cy="42396"/>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2C3431"/>
                </a:solidFill>
              </a:ln>
              <a:solidFill>
                <a:schemeClr val="tx2"/>
              </a:solidFill>
            </a:endParaRPr>
          </a:p>
        </p:txBody>
      </p:sp>
    </p:spTree>
    <p:extLst>
      <p:ext uri="{BB962C8B-B14F-4D97-AF65-F5344CB8AC3E}">
        <p14:creationId xmlns:p14="http://schemas.microsoft.com/office/powerpoint/2010/main" val="339678847"/>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with Picture">
    <p:bg>
      <p:bgPr>
        <a:solidFill>
          <a:schemeClr val="accent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4C01885-66BA-780E-B5EB-88DA4ADEDC67}"/>
              </a:ext>
            </a:extLst>
          </p:cNvPr>
          <p:cNvSpPr>
            <a:spLocks noGrp="1"/>
          </p:cNvSpPr>
          <p:nvPr>
            <p:ph type="title"/>
          </p:nvPr>
        </p:nvSpPr>
        <p:spPr>
          <a:xfrm>
            <a:off x="6354310" y="1070670"/>
            <a:ext cx="4488575" cy="1453080"/>
          </a:xfrm>
        </p:spPr>
        <p:txBody>
          <a:bodyPr/>
          <a:lstStyle>
            <a:lvl1pPr>
              <a:defRPr sz="8000">
                <a:solidFill>
                  <a:schemeClr val="tx2"/>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6354310" y="256032"/>
            <a:ext cx="3256613" cy="365125"/>
          </a:xfrm>
        </p:spPr>
        <p:txBody>
          <a:bodyPr/>
          <a:lstStyle>
            <a:lvl1pPr>
              <a:defRPr>
                <a:solidFill>
                  <a:schemeClr val="tx2"/>
                </a:solidFill>
              </a:defRPr>
            </a:lvl1pPr>
          </a:lstStyle>
          <a:p>
            <a:endParaRPr lang="en-US">
              <a:solidFill>
                <a:schemeClr val="tx2"/>
              </a:solidFill>
            </a:endParaRP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6354310" y="2545730"/>
            <a:ext cx="4488575" cy="3569029"/>
          </a:xfrm>
          <a:prstGeom prst="rect">
            <a:avLst/>
          </a:prstGeom>
        </p:spPr>
        <p:txBody>
          <a:bodyPr>
            <a:normAutofit/>
          </a:bodyPr>
          <a:lstStyle>
            <a:lvl1pPr>
              <a:defRPr sz="1600">
                <a:solidFill>
                  <a:schemeClr val="tx2"/>
                </a:solidFill>
              </a:defRPr>
            </a:lvl1pPr>
            <a:lvl2pPr>
              <a:defRPr sz="1400">
                <a:solidFill>
                  <a:schemeClr val="tx2"/>
                </a:solidFill>
              </a:defRPr>
            </a:lvl2pPr>
            <a:lvl3pPr>
              <a:defRPr sz="1400">
                <a:solidFill>
                  <a:schemeClr val="tx2"/>
                </a:solidFill>
              </a:defRPr>
            </a:lvl3pPr>
            <a:lvl4pPr>
              <a:defRPr sz="1400">
                <a:solidFill>
                  <a:schemeClr val="tx2"/>
                </a:solidFill>
              </a:defRPr>
            </a:lvl4pPr>
            <a:lvl5pPr>
              <a:defRPr sz="1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6354310" y="6356350"/>
            <a:ext cx="2880610" cy="365125"/>
          </a:xfrm>
        </p:spPr>
        <p:txBody>
          <a:bodyPr/>
          <a:lstStyle>
            <a:lvl1pPr algn="l">
              <a:defRPr>
                <a:solidFill>
                  <a:schemeClr val="tx2"/>
                </a:solidFill>
              </a:defRPr>
            </a:lvl1pPr>
          </a:lstStyle>
          <a:p>
            <a:fld id="{4BEBB76A-5642-4655-AA5F-D2E8581DD95F}" type="datetimeFigureOut">
              <a:rPr lang="en-US" smtClean="0"/>
              <a:pPr/>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pPr/>
              <a:t>‹#›</a:t>
            </a:fld>
            <a:endParaRPr lang="en-US"/>
          </a:p>
        </p:txBody>
      </p:sp>
      <p:sp>
        <p:nvSpPr>
          <p:cNvPr id="24" name="Picture Placeholder 11">
            <a:extLst>
              <a:ext uri="{FF2B5EF4-FFF2-40B4-BE49-F238E27FC236}">
                <a16:creationId xmlns:a16="http://schemas.microsoft.com/office/drawing/2014/main" id="{0B5B43A2-3F72-21BD-F8B0-B5E66ED78C4D}"/>
              </a:ext>
            </a:extLst>
          </p:cNvPr>
          <p:cNvSpPr>
            <a:spLocks noGrp="1"/>
          </p:cNvSpPr>
          <p:nvPr>
            <p:ph type="pic" sz="quarter" idx="14" hasCustomPrompt="1"/>
          </p:nvPr>
        </p:nvSpPr>
        <p:spPr>
          <a:xfrm rot="21048132">
            <a:off x="1031694" y="796632"/>
            <a:ext cx="3725672" cy="3664445"/>
          </a:xfrm>
          <a:custGeom>
            <a:avLst/>
            <a:gdLst>
              <a:gd name="connsiteX0" fmla="*/ 1608654 w 2955473"/>
              <a:gd name="connsiteY0" fmla="*/ 1 h 2975231"/>
              <a:gd name="connsiteX1" fmla="*/ 1907042 w 2955473"/>
              <a:gd name="connsiteY1" fmla="*/ 40268 h 2975231"/>
              <a:gd name="connsiteX2" fmla="*/ 2955473 w 2955473"/>
              <a:gd name="connsiteY2" fmla="*/ 1389745 h 2975231"/>
              <a:gd name="connsiteX3" fmla="*/ 1894542 w 2955473"/>
              <a:gd name="connsiteY3" fmla="*/ 2940652 h 2975231"/>
              <a:gd name="connsiteX4" fmla="*/ 215597 w 2955473"/>
              <a:gd name="connsiteY4" fmla="*/ 2314973 h 2975231"/>
              <a:gd name="connsiteX5" fmla="*/ 51635 w 2955473"/>
              <a:gd name="connsiteY5" fmla="*/ 1085943 h 2975231"/>
              <a:gd name="connsiteX6" fmla="*/ 663171 w 2955473"/>
              <a:gd name="connsiteY6" fmla="*/ 240863 h 2975231"/>
              <a:gd name="connsiteX7" fmla="*/ 1608654 w 2955473"/>
              <a:gd name="connsiteY7" fmla="*/ 1 h 297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473" h="2975231">
                <a:moveTo>
                  <a:pt x="1608654" y="1"/>
                </a:moveTo>
                <a:cubicBezTo>
                  <a:pt x="1717499" y="45"/>
                  <a:pt x="1819623" y="12356"/>
                  <a:pt x="1907042" y="40268"/>
                </a:cubicBezTo>
                <a:cubicBezTo>
                  <a:pt x="2256716" y="151916"/>
                  <a:pt x="2944472" y="714411"/>
                  <a:pt x="2955473" y="1389745"/>
                </a:cubicBezTo>
                <a:cubicBezTo>
                  <a:pt x="2909399" y="2225557"/>
                  <a:pt x="2351188" y="2786448"/>
                  <a:pt x="1894542" y="2940652"/>
                </a:cubicBezTo>
                <a:cubicBezTo>
                  <a:pt x="1437897" y="3094857"/>
                  <a:pt x="495451" y="2705978"/>
                  <a:pt x="215597" y="2314973"/>
                </a:cubicBezTo>
                <a:cubicBezTo>
                  <a:pt x="-64257" y="1923967"/>
                  <a:pt x="-14818" y="1411172"/>
                  <a:pt x="51635" y="1085943"/>
                </a:cubicBezTo>
                <a:cubicBezTo>
                  <a:pt x="118088" y="760713"/>
                  <a:pt x="353937" y="415142"/>
                  <a:pt x="663171" y="240863"/>
                </a:cubicBezTo>
                <a:cubicBezTo>
                  <a:pt x="895097" y="110154"/>
                  <a:pt x="1282120" y="-129"/>
                  <a:pt x="1608654" y="1"/>
                </a:cubicBezTo>
                <a:close/>
              </a:path>
            </a:pathLst>
          </a:custGeom>
          <a:blipFill>
            <a:blip r:embed="rId2">
              <a:alphaModFix amt="60000"/>
            </a:blip>
            <a:stretch>
              <a:fillRect/>
            </a:stretch>
          </a:blipFill>
        </p:spPr>
        <p:txBody>
          <a:bodyPr wrap="square">
            <a:noAutofit/>
          </a:bodyPr>
          <a:lstStyle>
            <a:lvl1pPr marL="0" indent="0">
              <a:buNone/>
              <a:defRPr>
                <a:solidFill>
                  <a:schemeClr val="tx2"/>
                </a:solidFill>
              </a:defRPr>
            </a:lvl1pPr>
          </a:lstStyle>
          <a:p>
            <a:r>
              <a:rPr lang="en-US" dirty="0"/>
              <a:t>  </a:t>
            </a:r>
          </a:p>
        </p:txBody>
      </p:sp>
      <p:sp>
        <p:nvSpPr>
          <p:cNvPr id="25" name="Freeform: Shape 5">
            <a:extLst>
              <a:ext uri="{FF2B5EF4-FFF2-40B4-BE49-F238E27FC236}">
                <a16:creationId xmlns:a16="http://schemas.microsoft.com/office/drawing/2014/main" id="{9C072A2D-8BD7-161B-9291-1E23B1E9F132}"/>
              </a:ext>
            </a:extLst>
          </p:cNvPr>
          <p:cNvSpPr/>
          <p:nvPr/>
        </p:nvSpPr>
        <p:spPr>
          <a:xfrm rot="10800000" flipH="1" flipV="1">
            <a:off x="1769839" y="4353227"/>
            <a:ext cx="2448883" cy="1230417"/>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0263 w 4632686"/>
              <a:gd name="connsiteY0" fmla="*/ 0 h 3192368"/>
              <a:gd name="connsiteX1" fmla="*/ 4612232 w 4632686"/>
              <a:gd name="connsiteY1" fmla="*/ 134994 h 3192368"/>
              <a:gd name="connsiteX2" fmla="*/ 4615148 w 4632686"/>
              <a:gd name="connsiteY2" fmla="*/ 986804 h 3192368"/>
              <a:gd name="connsiteX3" fmla="*/ 4454432 w 4632686"/>
              <a:gd name="connsiteY3" fmla="*/ 2152763 h 3192368"/>
              <a:gd name="connsiteX4" fmla="*/ 3913675 w 4632686"/>
              <a:gd name="connsiteY4" fmla="*/ 2721331 h 3192368"/>
              <a:gd name="connsiteX5" fmla="*/ 3169648 w 4632686"/>
              <a:gd name="connsiteY5" fmla="*/ 3063534 h 3192368"/>
              <a:gd name="connsiteX6" fmla="*/ 2245184 w 4632686"/>
              <a:gd name="connsiteY6" fmla="*/ 3192223 h 3192368"/>
              <a:gd name="connsiteX7" fmla="*/ 1392412 w 4632686"/>
              <a:gd name="connsiteY7" fmla="*/ 3075911 h 3192368"/>
              <a:gd name="connsiteX8" fmla="*/ 642412 w 4632686"/>
              <a:gd name="connsiteY8" fmla="*/ 2644466 h 3192368"/>
              <a:gd name="connsiteX9" fmla="*/ 152710 w 4632686"/>
              <a:gd name="connsiteY9" fmla="*/ 2140322 h 3192368"/>
              <a:gd name="connsiteX10" fmla="*/ 11441 w 4632686"/>
              <a:gd name="connsiteY10" fmla="*/ 1291840 h 3192368"/>
              <a:gd name="connsiteX11" fmla="*/ 10263 w 4632686"/>
              <a:gd name="connsiteY11" fmla="*/ 0 h 3192368"/>
              <a:gd name="connsiteX0" fmla="*/ 10263 w 4650727"/>
              <a:gd name="connsiteY0" fmla="*/ 11222 h 3203590"/>
              <a:gd name="connsiteX1" fmla="*/ 4633656 w 4650727"/>
              <a:gd name="connsiteY1" fmla="*/ 0 h 3203590"/>
              <a:gd name="connsiteX2" fmla="*/ 4615148 w 4650727"/>
              <a:gd name="connsiteY2" fmla="*/ 998026 h 3203590"/>
              <a:gd name="connsiteX3" fmla="*/ 4454432 w 4650727"/>
              <a:gd name="connsiteY3" fmla="*/ 2163985 h 3203590"/>
              <a:gd name="connsiteX4" fmla="*/ 3913675 w 4650727"/>
              <a:gd name="connsiteY4" fmla="*/ 2732553 h 3203590"/>
              <a:gd name="connsiteX5" fmla="*/ 3169648 w 4650727"/>
              <a:gd name="connsiteY5" fmla="*/ 3074756 h 3203590"/>
              <a:gd name="connsiteX6" fmla="*/ 2245184 w 4650727"/>
              <a:gd name="connsiteY6" fmla="*/ 3203445 h 3203590"/>
              <a:gd name="connsiteX7" fmla="*/ 1392412 w 4650727"/>
              <a:gd name="connsiteY7" fmla="*/ 3087133 h 3203590"/>
              <a:gd name="connsiteX8" fmla="*/ 642412 w 4650727"/>
              <a:gd name="connsiteY8" fmla="*/ 2655688 h 3203590"/>
              <a:gd name="connsiteX9" fmla="*/ 152710 w 4650727"/>
              <a:gd name="connsiteY9" fmla="*/ 2151544 h 3203590"/>
              <a:gd name="connsiteX10" fmla="*/ 11441 w 4650727"/>
              <a:gd name="connsiteY10" fmla="*/ 1303062 h 3203590"/>
              <a:gd name="connsiteX11" fmla="*/ 10263 w 4650727"/>
              <a:gd name="connsiteY11" fmla="*/ 11222 h 3203590"/>
              <a:gd name="connsiteX0" fmla="*/ 10263 w 4669743"/>
              <a:gd name="connsiteY0" fmla="*/ 0 h 3192368"/>
              <a:gd name="connsiteX1" fmla="*/ 4655080 w 4669743"/>
              <a:gd name="connsiteY1" fmla="*/ 103308 h 3192368"/>
              <a:gd name="connsiteX2" fmla="*/ 4615148 w 4669743"/>
              <a:gd name="connsiteY2" fmla="*/ 986804 h 3192368"/>
              <a:gd name="connsiteX3" fmla="*/ 4454432 w 4669743"/>
              <a:gd name="connsiteY3" fmla="*/ 2152763 h 3192368"/>
              <a:gd name="connsiteX4" fmla="*/ 3913675 w 4669743"/>
              <a:gd name="connsiteY4" fmla="*/ 2721331 h 3192368"/>
              <a:gd name="connsiteX5" fmla="*/ 3169648 w 4669743"/>
              <a:gd name="connsiteY5" fmla="*/ 3063534 h 3192368"/>
              <a:gd name="connsiteX6" fmla="*/ 2245184 w 4669743"/>
              <a:gd name="connsiteY6" fmla="*/ 3192223 h 3192368"/>
              <a:gd name="connsiteX7" fmla="*/ 1392412 w 4669743"/>
              <a:gd name="connsiteY7" fmla="*/ 3075911 h 3192368"/>
              <a:gd name="connsiteX8" fmla="*/ 642412 w 4669743"/>
              <a:gd name="connsiteY8" fmla="*/ 2644466 h 3192368"/>
              <a:gd name="connsiteX9" fmla="*/ 152710 w 4669743"/>
              <a:gd name="connsiteY9" fmla="*/ 2140322 h 3192368"/>
              <a:gd name="connsiteX10" fmla="*/ 11441 w 4669743"/>
              <a:gd name="connsiteY10" fmla="*/ 1291840 h 3192368"/>
              <a:gd name="connsiteX11" fmla="*/ 10263 w 4669743"/>
              <a:gd name="connsiteY11" fmla="*/ 0 h 3192368"/>
              <a:gd name="connsiteX0" fmla="*/ 1930 w 4672122"/>
              <a:gd name="connsiteY0" fmla="*/ 2412 h 3089060"/>
              <a:gd name="connsiteX1" fmla="*/ 4657459 w 4672122"/>
              <a:gd name="connsiteY1" fmla="*/ 0 h 3089060"/>
              <a:gd name="connsiteX2" fmla="*/ 4617527 w 4672122"/>
              <a:gd name="connsiteY2" fmla="*/ 883496 h 3089060"/>
              <a:gd name="connsiteX3" fmla="*/ 4456811 w 4672122"/>
              <a:gd name="connsiteY3" fmla="*/ 2049455 h 3089060"/>
              <a:gd name="connsiteX4" fmla="*/ 3916054 w 4672122"/>
              <a:gd name="connsiteY4" fmla="*/ 2618023 h 3089060"/>
              <a:gd name="connsiteX5" fmla="*/ 3172027 w 4672122"/>
              <a:gd name="connsiteY5" fmla="*/ 2960226 h 3089060"/>
              <a:gd name="connsiteX6" fmla="*/ 2247563 w 4672122"/>
              <a:gd name="connsiteY6" fmla="*/ 3088915 h 3089060"/>
              <a:gd name="connsiteX7" fmla="*/ 1394791 w 4672122"/>
              <a:gd name="connsiteY7" fmla="*/ 2972603 h 3089060"/>
              <a:gd name="connsiteX8" fmla="*/ 644791 w 4672122"/>
              <a:gd name="connsiteY8" fmla="*/ 2541158 h 3089060"/>
              <a:gd name="connsiteX9" fmla="*/ 155089 w 4672122"/>
              <a:gd name="connsiteY9" fmla="*/ 2037014 h 3089060"/>
              <a:gd name="connsiteX10" fmla="*/ 13820 w 4672122"/>
              <a:gd name="connsiteY10" fmla="*/ 1188532 h 3089060"/>
              <a:gd name="connsiteX11" fmla="*/ 1930 w 4672122"/>
              <a:gd name="connsiteY11" fmla="*/ 2412 h 3089060"/>
              <a:gd name="connsiteX0" fmla="*/ 1930 w 4721872"/>
              <a:gd name="connsiteY0" fmla="*/ 0 h 3086648"/>
              <a:gd name="connsiteX1" fmla="*/ 4711018 w 4721872"/>
              <a:gd name="connsiteY1" fmla="*/ 120927 h 3086648"/>
              <a:gd name="connsiteX2" fmla="*/ 4617527 w 4721872"/>
              <a:gd name="connsiteY2" fmla="*/ 881084 h 3086648"/>
              <a:gd name="connsiteX3" fmla="*/ 4456811 w 4721872"/>
              <a:gd name="connsiteY3" fmla="*/ 2047043 h 3086648"/>
              <a:gd name="connsiteX4" fmla="*/ 3916054 w 4721872"/>
              <a:gd name="connsiteY4" fmla="*/ 2615611 h 3086648"/>
              <a:gd name="connsiteX5" fmla="*/ 3172027 w 4721872"/>
              <a:gd name="connsiteY5" fmla="*/ 2957814 h 3086648"/>
              <a:gd name="connsiteX6" fmla="*/ 2247563 w 4721872"/>
              <a:gd name="connsiteY6" fmla="*/ 3086503 h 3086648"/>
              <a:gd name="connsiteX7" fmla="*/ 1394791 w 4721872"/>
              <a:gd name="connsiteY7" fmla="*/ 2970191 h 3086648"/>
              <a:gd name="connsiteX8" fmla="*/ 644791 w 4721872"/>
              <a:gd name="connsiteY8" fmla="*/ 2538746 h 3086648"/>
              <a:gd name="connsiteX9" fmla="*/ 155089 w 4721872"/>
              <a:gd name="connsiteY9" fmla="*/ 2034602 h 3086648"/>
              <a:gd name="connsiteX10" fmla="*/ 13820 w 4721872"/>
              <a:gd name="connsiteY10" fmla="*/ 1186120 h 3086648"/>
              <a:gd name="connsiteX11" fmla="*/ 1930 w 4721872"/>
              <a:gd name="connsiteY11" fmla="*/ 0 h 3086648"/>
              <a:gd name="connsiteX0" fmla="*/ 1930 w 4721872"/>
              <a:gd name="connsiteY0" fmla="*/ 0 h 3086648"/>
              <a:gd name="connsiteX1" fmla="*/ 4711018 w 4721872"/>
              <a:gd name="connsiteY1" fmla="*/ 120927 h 3086648"/>
              <a:gd name="connsiteX2" fmla="*/ 4617527 w 4721872"/>
              <a:gd name="connsiteY2" fmla="*/ 881084 h 3086648"/>
              <a:gd name="connsiteX3" fmla="*/ 3916054 w 4721872"/>
              <a:gd name="connsiteY3" fmla="*/ 2615611 h 3086648"/>
              <a:gd name="connsiteX4" fmla="*/ 3172027 w 4721872"/>
              <a:gd name="connsiteY4" fmla="*/ 2957814 h 3086648"/>
              <a:gd name="connsiteX5" fmla="*/ 2247563 w 4721872"/>
              <a:gd name="connsiteY5" fmla="*/ 3086503 h 3086648"/>
              <a:gd name="connsiteX6" fmla="*/ 1394791 w 4721872"/>
              <a:gd name="connsiteY6" fmla="*/ 2970191 h 3086648"/>
              <a:gd name="connsiteX7" fmla="*/ 644791 w 4721872"/>
              <a:gd name="connsiteY7" fmla="*/ 2538746 h 3086648"/>
              <a:gd name="connsiteX8" fmla="*/ 155089 w 4721872"/>
              <a:gd name="connsiteY8" fmla="*/ 2034602 h 3086648"/>
              <a:gd name="connsiteX9" fmla="*/ 13820 w 4721872"/>
              <a:gd name="connsiteY9" fmla="*/ 1186120 h 3086648"/>
              <a:gd name="connsiteX10" fmla="*/ 1930 w 4721872"/>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644791 w 4720008"/>
              <a:gd name="connsiteY7" fmla="*/ 2538746 h 3086648"/>
              <a:gd name="connsiteX8" fmla="*/ 155089 w 4720008"/>
              <a:gd name="connsiteY8" fmla="*/ 2034602 h 3086648"/>
              <a:gd name="connsiteX9" fmla="*/ 13820 w 4720008"/>
              <a:gd name="connsiteY9" fmla="*/ 1186120 h 3086648"/>
              <a:gd name="connsiteX10" fmla="*/ 1930 w 4720008"/>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644791 w 4720008"/>
              <a:gd name="connsiteY7" fmla="*/ 2538746 h 3086648"/>
              <a:gd name="connsiteX8" fmla="*/ 155089 w 4720008"/>
              <a:gd name="connsiteY8" fmla="*/ 2034602 h 3086648"/>
              <a:gd name="connsiteX9" fmla="*/ 13820 w 4720008"/>
              <a:gd name="connsiteY9" fmla="*/ 1186120 h 3086648"/>
              <a:gd name="connsiteX10" fmla="*/ 1930 w 4720008"/>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155089 w 4720008"/>
              <a:gd name="connsiteY7" fmla="*/ 2034602 h 3086648"/>
              <a:gd name="connsiteX8" fmla="*/ 13820 w 4720008"/>
              <a:gd name="connsiteY8" fmla="*/ 1186120 h 3086648"/>
              <a:gd name="connsiteX9" fmla="*/ 1930 w 4720008"/>
              <a:gd name="connsiteY9" fmla="*/ 0 h 3086648"/>
              <a:gd name="connsiteX0" fmla="*/ 1930 w 4720008"/>
              <a:gd name="connsiteY0" fmla="*/ 0 h 3091210"/>
              <a:gd name="connsiteX1" fmla="*/ 4711018 w 4720008"/>
              <a:gd name="connsiteY1" fmla="*/ 120927 h 3091210"/>
              <a:gd name="connsiteX2" fmla="*/ 4574680 w 4720008"/>
              <a:gd name="connsiteY2" fmla="*/ 1365633 h 3091210"/>
              <a:gd name="connsiteX3" fmla="*/ 3916054 w 4720008"/>
              <a:gd name="connsiteY3" fmla="*/ 2615611 h 3091210"/>
              <a:gd name="connsiteX4" fmla="*/ 3172027 w 4720008"/>
              <a:gd name="connsiteY4" fmla="*/ 2957814 h 3091210"/>
              <a:gd name="connsiteX5" fmla="*/ 2247563 w 4720008"/>
              <a:gd name="connsiteY5" fmla="*/ 3086503 h 3091210"/>
              <a:gd name="connsiteX6" fmla="*/ 1234115 w 4720008"/>
              <a:gd name="connsiteY6" fmla="*/ 3023051 h 3091210"/>
              <a:gd name="connsiteX7" fmla="*/ 155089 w 4720008"/>
              <a:gd name="connsiteY7" fmla="*/ 2034602 h 3091210"/>
              <a:gd name="connsiteX8" fmla="*/ 13820 w 4720008"/>
              <a:gd name="connsiteY8" fmla="*/ 1186120 h 3091210"/>
              <a:gd name="connsiteX9" fmla="*/ 1930 w 4720008"/>
              <a:gd name="connsiteY9" fmla="*/ 0 h 3091210"/>
              <a:gd name="connsiteX0" fmla="*/ 1930 w 4720008"/>
              <a:gd name="connsiteY0" fmla="*/ 0 h 3089347"/>
              <a:gd name="connsiteX1" fmla="*/ 4711018 w 4720008"/>
              <a:gd name="connsiteY1" fmla="*/ 120927 h 3089347"/>
              <a:gd name="connsiteX2" fmla="*/ 4574680 w 4720008"/>
              <a:gd name="connsiteY2" fmla="*/ 1365633 h 3089347"/>
              <a:gd name="connsiteX3" fmla="*/ 3916054 w 4720008"/>
              <a:gd name="connsiteY3" fmla="*/ 2615611 h 3089347"/>
              <a:gd name="connsiteX4" fmla="*/ 3225585 w 4720008"/>
              <a:gd name="connsiteY4" fmla="*/ 2984244 h 3089347"/>
              <a:gd name="connsiteX5" fmla="*/ 2247563 w 4720008"/>
              <a:gd name="connsiteY5" fmla="*/ 3086503 h 3089347"/>
              <a:gd name="connsiteX6" fmla="*/ 1234115 w 4720008"/>
              <a:gd name="connsiteY6" fmla="*/ 3023051 h 3089347"/>
              <a:gd name="connsiteX7" fmla="*/ 155089 w 4720008"/>
              <a:gd name="connsiteY7" fmla="*/ 2034602 h 3089347"/>
              <a:gd name="connsiteX8" fmla="*/ 13820 w 4720008"/>
              <a:gd name="connsiteY8" fmla="*/ 1186120 h 3089347"/>
              <a:gd name="connsiteX9" fmla="*/ 1930 w 4720008"/>
              <a:gd name="connsiteY9" fmla="*/ 0 h 3089347"/>
              <a:gd name="connsiteX0" fmla="*/ 1930 w 4723365"/>
              <a:gd name="connsiteY0" fmla="*/ 0 h 3089347"/>
              <a:gd name="connsiteX1" fmla="*/ 4711018 w 4723365"/>
              <a:gd name="connsiteY1" fmla="*/ 120927 h 3089347"/>
              <a:gd name="connsiteX2" fmla="*/ 4574680 w 4723365"/>
              <a:gd name="connsiteY2" fmla="*/ 1365633 h 3089347"/>
              <a:gd name="connsiteX3" fmla="*/ 3916054 w 4723365"/>
              <a:gd name="connsiteY3" fmla="*/ 2615611 h 3089347"/>
              <a:gd name="connsiteX4" fmla="*/ 3225585 w 4723365"/>
              <a:gd name="connsiteY4" fmla="*/ 2984244 h 3089347"/>
              <a:gd name="connsiteX5" fmla="*/ 2247563 w 4723365"/>
              <a:gd name="connsiteY5" fmla="*/ 3086503 h 3089347"/>
              <a:gd name="connsiteX6" fmla="*/ 1234115 w 4723365"/>
              <a:gd name="connsiteY6" fmla="*/ 3023051 h 3089347"/>
              <a:gd name="connsiteX7" fmla="*/ 155089 w 4723365"/>
              <a:gd name="connsiteY7" fmla="*/ 2034602 h 3089347"/>
              <a:gd name="connsiteX8" fmla="*/ 13820 w 4723365"/>
              <a:gd name="connsiteY8" fmla="*/ 1186120 h 3089347"/>
              <a:gd name="connsiteX9" fmla="*/ 1930 w 4723365"/>
              <a:gd name="connsiteY9" fmla="*/ 0 h 3089347"/>
              <a:gd name="connsiteX0" fmla="*/ 1930 w 4723365"/>
              <a:gd name="connsiteY0" fmla="*/ 0 h 3089347"/>
              <a:gd name="connsiteX1" fmla="*/ 4711018 w 4723365"/>
              <a:gd name="connsiteY1" fmla="*/ 120927 h 3089347"/>
              <a:gd name="connsiteX2" fmla="*/ 4574680 w 4723365"/>
              <a:gd name="connsiteY2" fmla="*/ 1365633 h 3089347"/>
              <a:gd name="connsiteX3" fmla="*/ 3916054 w 4723365"/>
              <a:gd name="connsiteY3" fmla="*/ 2615611 h 3089347"/>
              <a:gd name="connsiteX4" fmla="*/ 3225585 w 4723365"/>
              <a:gd name="connsiteY4" fmla="*/ 2984244 h 3089347"/>
              <a:gd name="connsiteX5" fmla="*/ 2247563 w 4723365"/>
              <a:gd name="connsiteY5" fmla="*/ 3086503 h 3089347"/>
              <a:gd name="connsiteX6" fmla="*/ 1234115 w 4723365"/>
              <a:gd name="connsiteY6" fmla="*/ 3023051 h 3089347"/>
              <a:gd name="connsiteX7" fmla="*/ 155089 w 4723365"/>
              <a:gd name="connsiteY7" fmla="*/ 2034602 h 3089347"/>
              <a:gd name="connsiteX8" fmla="*/ 13820 w 4723365"/>
              <a:gd name="connsiteY8" fmla="*/ 1186120 h 3089347"/>
              <a:gd name="connsiteX9" fmla="*/ 1930 w 4723365"/>
              <a:gd name="connsiteY9" fmla="*/ 0 h 3089347"/>
              <a:gd name="connsiteX0" fmla="*/ 1930 w 4574680"/>
              <a:gd name="connsiteY0" fmla="*/ 0 h 3089347"/>
              <a:gd name="connsiteX1" fmla="*/ 4574680 w 4574680"/>
              <a:gd name="connsiteY1" fmla="*/ 1365633 h 3089347"/>
              <a:gd name="connsiteX2" fmla="*/ 3916054 w 4574680"/>
              <a:gd name="connsiteY2" fmla="*/ 2615611 h 3089347"/>
              <a:gd name="connsiteX3" fmla="*/ 3225585 w 4574680"/>
              <a:gd name="connsiteY3" fmla="*/ 2984244 h 3089347"/>
              <a:gd name="connsiteX4" fmla="*/ 2247563 w 4574680"/>
              <a:gd name="connsiteY4" fmla="*/ 3086503 h 3089347"/>
              <a:gd name="connsiteX5" fmla="*/ 1234115 w 4574680"/>
              <a:gd name="connsiteY5" fmla="*/ 3023051 h 3089347"/>
              <a:gd name="connsiteX6" fmla="*/ 155089 w 4574680"/>
              <a:gd name="connsiteY6" fmla="*/ 2034602 h 3089347"/>
              <a:gd name="connsiteX7" fmla="*/ 13820 w 4574680"/>
              <a:gd name="connsiteY7" fmla="*/ 1186120 h 3089347"/>
              <a:gd name="connsiteX8" fmla="*/ 1930 w 4574680"/>
              <a:gd name="connsiteY8" fmla="*/ 0 h 3089347"/>
              <a:gd name="connsiteX0" fmla="*/ 0 w 4560860"/>
              <a:gd name="connsiteY0" fmla="*/ 55958 h 1959185"/>
              <a:gd name="connsiteX1" fmla="*/ 4560860 w 4560860"/>
              <a:gd name="connsiteY1" fmla="*/ 235471 h 1959185"/>
              <a:gd name="connsiteX2" fmla="*/ 3902234 w 4560860"/>
              <a:gd name="connsiteY2" fmla="*/ 1485449 h 1959185"/>
              <a:gd name="connsiteX3" fmla="*/ 3211765 w 4560860"/>
              <a:gd name="connsiteY3" fmla="*/ 1854082 h 1959185"/>
              <a:gd name="connsiteX4" fmla="*/ 2233743 w 4560860"/>
              <a:gd name="connsiteY4" fmla="*/ 1956341 h 1959185"/>
              <a:gd name="connsiteX5" fmla="*/ 1220295 w 4560860"/>
              <a:gd name="connsiteY5" fmla="*/ 1892889 h 1959185"/>
              <a:gd name="connsiteX6" fmla="*/ 141269 w 4560860"/>
              <a:gd name="connsiteY6" fmla="*/ 904440 h 1959185"/>
              <a:gd name="connsiteX7" fmla="*/ 0 w 4560860"/>
              <a:gd name="connsiteY7" fmla="*/ 55958 h 1959185"/>
              <a:gd name="connsiteX0" fmla="*/ 0 w 4419591"/>
              <a:gd name="connsiteY0" fmla="*/ 681456 h 1736201"/>
              <a:gd name="connsiteX1" fmla="*/ 4419591 w 4419591"/>
              <a:gd name="connsiteY1" fmla="*/ 12487 h 1736201"/>
              <a:gd name="connsiteX2" fmla="*/ 3760965 w 4419591"/>
              <a:gd name="connsiteY2" fmla="*/ 1262465 h 1736201"/>
              <a:gd name="connsiteX3" fmla="*/ 3070496 w 4419591"/>
              <a:gd name="connsiteY3" fmla="*/ 1631098 h 1736201"/>
              <a:gd name="connsiteX4" fmla="*/ 2092474 w 4419591"/>
              <a:gd name="connsiteY4" fmla="*/ 1733357 h 1736201"/>
              <a:gd name="connsiteX5" fmla="*/ 1079026 w 4419591"/>
              <a:gd name="connsiteY5" fmla="*/ 1669905 h 1736201"/>
              <a:gd name="connsiteX6" fmla="*/ 0 w 4419591"/>
              <a:gd name="connsiteY6" fmla="*/ 681456 h 1736201"/>
              <a:gd name="connsiteX0" fmla="*/ 0 w 4444077"/>
              <a:gd name="connsiteY0" fmla="*/ 278206 h 1768127"/>
              <a:gd name="connsiteX1" fmla="*/ 4444077 w 4444077"/>
              <a:gd name="connsiteY1" fmla="*/ 44413 h 1768127"/>
              <a:gd name="connsiteX2" fmla="*/ 3785451 w 4444077"/>
              <a:gd name="connsiteY2" fmla="*/ 1294391 h 1768127"/>
              <a:gd name="connsiteX3" fmla="*/ 3094982 w 4444077"/>
              <a:gd name="connsiteY3" fmla="*/ 1663024 h 1768127"/>
              <a:gd name="connsiteX4" fmla="*/ 2116960 w 4444077"/>
              <a:gd name="connsiteY4" fmla="*/ 1765283 h 1768127"/>
              <a:gd name="connsiteX5" fmla="*/ 1103512 w 4444077"/>
              <a:gd name="connsiteY5" fmla="*/ 1701831 h 1768127"/>
              <a:gd name="connsiteX6" fmla="*/ 0 w 4444077"/>
              <a:gd name="connsiteY6" fmla="*/ 278206 h 1768127"/>
              <a:gd name="connsiteX0" fmla="*/ 0 w 4444077"/>
              <a:gd name="connsiteY0" fmla="*/ 257196 h 1747117"/>
              <a:gd name="connsiteX1" fmla="*/ 4444077 w 4444077"/>
              <a:gd name="connsiteY1" fmla="*/ 23403 h 1747117"/>
              <a:gd name="connsiteX2" fmla="*/ 3785451 w 4444077"/>
              <a:gd name="connsiteY2" fmla="*/ 1273381 h 1747117"/>
              <a:gd name="connsiteX3" fmla="*/ 3094982 w 4444077"/>
              <a:gd name="connsiteY3" fmla="*/ 1642014 h 1747117"/>
              <a:gd name="connsiteX4" fmla="*/ 2116960 w 4444077"/>
              <a:gd name="connsiteY4" fmla="*/ 1744273 h 1747117"/>
              <a:gd name="connsiteX5" fmla="*/ 1103512 w 4444077"/>
              <a:gd name="connsiteY5" fmla="*/ 1680821 h 1747117"/>
              <a:gd name="connsiteX6" fmla="*/ 0 w 4444077"/>
              <a:gd name="connsiteY6" fmla="*/ 257196 h 1747117"/>
              <a:gd name="connsiteX0" fmla="*/ 0 w 4444077"/>
              <a:gd name="connsiteY0" fmla="*/ 257196 h 1747117"/>
              <a:gd name="connsiteX1" fmla="*/ 4444077 w 4444077"/>
              <a:gd name="connsiteY1" fmla="*/ 23403 h 1747117"/>
              <a:gd name="connsiteX2" fmla="*/ 3785451 w 4444077"/>
              <a:gd name="connsiteY2" fmla="*/ 1273381 h 1747117"/>
              <a:gd name="connsiteX3" fmla="*/ 3094982 w 4444077"/>
              <a:gd name="connsiteY3" fmla="*/ 1642014 h 1747117"/>
              <a:gd name="connsiteX4" fmla="*/ 2116960 w 4444077"/>
              <a:gd name="connsiteY4" fmla="*/ 1744273 h 1747117"/>
              <a:gd name="connsiteX5" fmla="*/ 1103512 w 4444077"/>
              <a:gd name="connsiteY5" fmla="*/ 1680821 h 1747117"/>
              <a:gd name="connsiteX6" fmla="*/ 0 w 4444077"/>
              <a:gd name="connsiteY6" fmla="*/ 257196 h 1747117"/>
              <a:gd name="connsiteX0" fmla="*/ 0 w 4444077"/>
              <a:gd name="connsiteY0" fmla="*/ 253650 h 1743571"/>
              <a:gd name="connsiteX1" fmla="*/ 4444077 w 4444077"/>
              <a:gd name="connsiteY1" fmla="*/ 19857 h 1743571"/>
              <a:gd name="connsiteX2" fmla="*/ 3785451 w 4444077"/>
              <a:gd name="connsiteY2" fmla="*/ 1269835 h 1743571"/>
              <a:gd name="connsiteX3" fmla="*/ 3094982 w 4444077"/>
              <a:gd name="connsiteY3" fmla="*/ 1638468 h 1743571"/>
              <a:gd name="connsiteX4" fmla="*/ 2116960 w 4444077"/>
              <a:gd name="connsiteY4" fmla="*/ 1740727 h 1743571"/>
              <a:gd name="connsiteX5" fmla="*/ 1103512 w 4444077"/>
              <a:gd name="connsiteY5" fmla="*/ 1677275 h 1743571"/>
              <a:gd name="connsiteX6" fmla="*/ 0 w 4444077"/>
              <a:gd name="connsiteY6" fmla="*/ 253650 h 1743571"/>
              <a:gd name="connsiteX0" fmla="*/ 0 w 4444077"/>
              <a:gd name="connsiteY0" fmla="*/ 233793 h 1723714"/>
              <a:gd name="connsiteX1" fmla="*/ 4444077 w 4444077"/>
              <a:gd name="connsiteY1" fmla="*/ 0 h 1723714"/>
              <a:gd name="connsiteX2" fmla="*/ 3785451 w 4444077"/>
              <a:gd name="connsiteY2" fmla="*/ 1249978 h 1723714"/>
              <a:gd name="connsiteX3" fmla="*/ 3094982 w 4444077"/>
              <a:gd name="connsiteY3" fmla="*/ 1618611 h 1723714"/>
              <a:gd name="connsiteX4" fmla="*/ 2116960 w 4444077"/>
              <a:gd name="connsiteY4" fmla="*/ 1720870 h 1723714"/>
              <a:gd name="connsiteX5" fmla="*/ 1103512 w 4444077"/>
              <a:gd name="connsiteY5" fmla="*/ 1657418 h 1723714"/>
              <a:gd name="connsiteX6" fmla="*/ 0 w 4444077"/>
              <a:gd name="connsiteY6" fmla="*/ 233793 h 1723714"/>
              <a:gd name="connsiteX0" fmla="*/ 0 w 4444077"/>
              <a:gd name="connsiteY0" fmla="*/ 233793 h 1723714"/>
              <a:gd name="connsiteX1" fmla="*/ 4444077 w 4444077"/>
              <a:gd name="connsiteY1" fmla="*/ 0 h 1723714"/>
              <a:gd name="connsiteX2" fmla="*/ 3785451 w 4444077"/>
              <a:gd name="connsiteY2" fmla="*/ 1249978 h 1723714"/>
              <a:gd name="connsiteX3" fmla="*/ 3094982 w 4444077"/>
              <a:gd name="connsiteY3" fmla="*/ 1618611 h 1723714"/>
              <a:gd name="connsiteX4" fmla="*/ 2116960 w 4444077"/>
              <a:gd name="connsiteY4" fmla="*/ 1720870 h 1723714"/>
              <a:gd name="connsiteX5" fmla="*/ 1103512 w 4444077"/>
              <a:gd name="connsiteY5" fmla="*/ 1657418 h 1723714"/>
              <a:gd name="connsiteX6" fmla="*/ 0 w 4444077"/>
              <a:gd name="connsiteY6" fmla="*/ 233793 h 1723714"/>
              <a:gd name="connsiteX0" fmla="*/ 0 w 4444077"/>
              <a:gd name="connsiteY0" fmla="*/ 233793 h 1723714"/>
              <a:gd name="connsiteX1" fmla="*/ 4444077 w 4444077"/>
              <a:gd name="connsiteY1" fmla="*/ 0 h 1723714"/>
              <a:gd name="connsiteX2" fmla="*/ 3785451 w 4444077"/>
              <a:gd name="connsiteY2" fmla="*/ 1249978 h 1723714"/>
              <a:gd name="connsiteX3" fmla="*/ 3189833 w 4444077"/>
              <a:gd name="connsiteY3" fmla="*/ 1575178 h 1723714"/>
              <a:gd name="connsiteX4" fmla="*/ 2116960 w 4444077"/>
              <a:gd name="connsiteY4" fmla="*/ 1720870 h 1723714"/>
              <a:gd name="connsiteX5" fmla="*/ 1103512 w 4444077"/>
              <a:gd name="connsiteY5" fmla="*/ 1657418 h 1723714"/>
              <a:gd name="connsiteX6" fmla="*/ 0 w 4444077"/>
              <a:gd name="connsiteY6" fmla="*/ 233793 h 1723714"/>
              <a:gd name="connsiteX0" fmla="*/ 0 w 4444077"/>
              <a:gd name="connsiteY0" fmla="*/ 233793 h 1723714"/>
              <a:gd name="connsiteX1" fmla="*/ 4444077 w 4444077"/>
              <a:gd name="connsiteY1" fmla="*/ 0 h 1723714"/>
              <a:gd name="connsiteX2" fmla="*/ 3914306 w 4444077"/>
              <a:gd name="connsiteY2" fmla="*/ 1264899 h 1723714"/>
              <a:gd name="connsiteX3" fmla="*/ 3189833 w 4444077"/>
              <a:gd name="connsiteY3" fmla="*/ 1575178 h 1723714"/>
              <a:gd name="connsiteX4" fmla="*/ 2116960 w 4444077"/>
              <a:gd name="connsiteY4" fmla="*/ 1720870 h 1723714"/>
              <a:gd name="connsiteX5" fmla="*/ 1103512 w 4444077"/>
              <a:gd name="connsiteY5" fmla="*/ 1657418 h 1723714"/>
              <a:gd name="connsiteX6" fmla="*/ 0 w 4444077"/>
              <a:gd name="connsiteY6" fmla="*/ 233793 h 1723714"/>
              <a:gd name="connsiteX0" fmla="*/ 0 w 4444077"/>
              <a:gd name="connsiteY0" fmla="*/ 233793 h 1723714"/>
              <a:gd name="connsiteX1" fmla="*/ 4444077 w 4444077"/>
              <a:gd name="connsiteY1" fmla="*/ 0 h 1723714"/>
              <a:gd name="connsiteX2" fmla="*/ 3914306 w 4444077"/>
              <a:gd name="connsiteY2" fmla="*/ 1264899 h 1723714"/>
              <a:gd name="connsiteX3" fmla="*/ 3189833 w 4444077"/>
              <a:gd name="connsiteY3" fmla="*/ 1575178 h 1723714"/>
              <a:gd name="connsiteX4" fmla="*/ 2116960 w 4444077"/>
              <a:gd name="connsiteY4" fmla="*/ 1720870 h 1723714"/>
              <a:gd name="connsiteX5" fmla="*/ 1103512 w 4444077"/>
              <a:gd name="connsiteY5" fmla="*/ 1657418 h 1723714"/>
              <a:gd name="connsiteX6" fmla="*/ 0 w 4444077"/>
              <a:gd name="connsiteY6" fmla="*/ 233793 h 1723714"/>
              <a:gd name="connsiteX0" fmla="*/ 0 w 4444077"/>
              <a:gd name="connsiteY0" fmla="*/ 233793 h 1723714"/>
              <a:gd name="connsiteX1" fmla="*/ 4444077 w 4444077"/>
              <a:gd name="connsiteY1" fmla="*/ 0 h 1723714"/>
              <a:gd name="connsiteX2" fmla="*/ 3914306 w 4444077"/>
              <a:gd name="connsiteY2" fmla="*/ 1264899 h 1723714"/>
              <a:gd name="connsiteX3" fmla="*/ 3273590 w 4444077"/>
              <a:gd name="connsiteY3" fmla="*/ 1600046 h 1723714"/>
              <a:gd name="connsiteX4" fmla="*/ 2116960 w 4444077"/>
              <a:gd name="connsiteY4" fmla="*/ 1720870 h 1723714"/>
              <a:gd name="connsiteX5" fmla="*/ 1103512 w 4444077"/>
              <a:gd name="connsiteY5" fmla="*/ 1657418 h 1723714"/>
              <a:gd name="connsiteX6" fmla="*/ 0 w 4444077"/>
              <a:gd name="connsiteY6" fmla="*/ 233793 h 1723714"/>
              <a:gd name="connsiteX0" fmla="*/ 0 w 4444077"/>
              <a:gd name="connsiteY0" fmla="*/ 233793 h 1723714"/>
              <a:gd name="connsiteX1" fmla="*/ 4444077 w 4444077"/>
              <a:gd name="connsiteY1" fmla="*/ 0 h 1723714"/>
              <a:gd name="connsiteX2" fmla="*/ 3985176 w 4444077"/>
              <a:gd name="connsiteY2" fmla="*/ 1274845 h 1723714"/>
              <a:gd name="connsiteX3" fmla="*/ 3273590 w 4444077"/>
              <a:gd name="connsiteY3" fmla="*/ 1600046 h 1723714"/>
              <a:gd name="connsiteX4" fmla="*/ 2116960 w 4444077"/>
              <a:gd name="connsiteY4" fmla="*/ 1720870 h 1723714"/>
              <a:gd name="connsiteX5" fmla="*/ 1103512 w 4444077"/>
              <a:gd name="connsiteY5" fmla="*/ 1657418 h 1723714"/>
              <a:gd name="connsiteX6" fmla="*/ 0 w 4444077"/>
              <a:gd name="connsiteY6" fmla="*/ 233793 h 1723714"/>
              <a:gd name="connsiteX0" fmla="*/ 0 w 4444077"/>
              <a:gd name="connsiteY0" fmla="*/ 233793 h 1723714"/>
              <a:gd name="connsiteX1" fmla="*/ 4444077 w 4444077"/>
              <a:gd name="connsiteY1" fmla="*/ 0 h 1723714"/>
              <a:gd name="connsiteX2" fmla="*/ 3985176 w 4444077"/>
              <a:gd name="connsiteY2" fmla="*/ 1274845 h 1723714"/>
              <a:gd name="connsiteX3" fmla="*/ 3273590 w 4444077"/>
              <a:gd name="connsiteY3" fmla="*/ 1600046 h 1723714"/>
              <a:gd name="connsiteX4" fmla="*/ 2116960 w 4444077"/>
              <a:gd name="connsiteY4" fmla="*/ 1720870 h 1723714"/>
              <a:gd name="connsiteX5" fmla="*/ 1103512 w 4444077"/>
              <a:gd name="connsiteY5" fmla="*/ 1657418 h 1723714"/>
              <a:gd name="connsiteX6" fmla="*/ 0 w 4444077"/>
              <a:gd name="connsiteY6" fmla="*/ 233793 h 1723714"/>
              <a:gd name="connsiteX0" fmla="*/ 0 w 4444077"/>
              <a:gd name="connsiteY0" fmla="*/ 233793 h 1723714"/>
              <a:gd name="connsiteX1" fmla="*/ 4444077 w 4444077"/>
              <a:gd name="connsiteY1" fmla="*/ 0 h 1723714"/>
              <a:gd name="connsiteX2" fmla="*/ 3985176 w 4444077"/>
              <a:gd name="connsiteY2" fmla="*/ 1274845 h 1723714"/>
              <a:gd name="connsiteX3" fmla="*/ 3273590 w 4444077"/>
              <a:gd name="connsiteY3" fmla="*/ 1600046 h 1723714"/>
              <a:gd name="connsiteX4" fmla="*/ 2116960 w 4444077"/>
              <a:gd name="connsiteY4" fmla="*/ 1720870 h 1723714"/>
              <a:gd name="connsiteX5" fmla="*/ 1103512 w 4444077"/>
              <a:gd name="connsiteY5" fmla="*/ 1657418 h 1723714"/>
              <a:gd name="connsiteX6" fmla="*/ 0 w 4444077"/>
              <a:gd name="connsiteY6" fmla="*/ 233793 h 172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077" h="1723714">
                <a:moveTo>
                  <a:pt x="0" y="233793"/>
                </a:moveTo>
                <a:cubicBezTo>
                  <a:pt x="1291362" y="189652"/>
                  <a:pt x="3168354" y="57895"/>
                  <a:pt x="4444077" y="0"/>
                </a:cubicBezTo>
                <a:cubicBezTo>
                  <a:pt x="4352550" y="749432"/>
                  <a:pt x="4378232" y="890922"/>
                  <a:pt x="3985176" y="1274845"/>
                </a:cubicBezTo>
                <a:cubicBezTo>
                  <a:pt x="3751091" y="1462369"/>
                  <a:pt x="3456217" y="1531828"/>
                  <a:pt x="3273590" y="1600046"/>
                </a:cubicBezTo>
                <a:cubicBezTo>
                  <a:pt x="2898630" y="1674747"/>
                  <a:pt x="2448872" y="1714402"/>
                  <a:pt x="2116960" y="1720870"/>
                </a:cubicBezTo>
                <a:cubicBezTo>
                  <a:pt x="1785048" y="1727338"/>
                  <a:pt x="1342148" y="1728723"/>
                  <a:pt x="1103512" y="1657418"/>
                </a:cubicBezTo>
                <a:cubicBezTo>
                  <a:pt x="754766" y="1482101"/>
                  <a:pt x="340352" y="1121045"/>
                  <a:pt x="0" y="233793"/>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a:p>
            <a:pPr algn="ctr"/>
            <a:endParaRPr lang="en-US" dirty="0">
              <a:solidFill>
                <a:schemeClr val="tx2"/>
              </a:solidFill>
            </a:endParaRPr>
          </a:p>
        </p:txBody>
      </p:sp>
      <p:sp>
        <p:nvSpPr>
          <p:cNvPr id="10" name="Freeform 9">
            <a:extLst>
              <a:ext uri="{FF2B5EF4-FFF2-40B4-BE49-F238E27FC236}">
                <a16:creationId xmlns:a16="http://schemas.microsoft.com/office/drawing/2014/main" id="{C66BF687-18B3-B4D9-3829-54B304012400}"/>
              </a:ext>
            </a:extLst>
          </p:cNvPr>
          <p:cNvSpPr/>
          <p:nvPr/>
        </p:nvSpPr>
        <p:spPr>
          <a:xfrm rot="11640837" flipH="1">
            <a:off x="1581156" y="5591494"/>
            <a:ext cx="2315009" cy="1266376"/>
          </a:xfrm>
          <a:custGeom>
            <a:avLst/>
            <a:gdLst>
              <a:gd name="connsiteX0" fmla="*/ 735845 w 2315009"/>
              <a:gd name="connsiteY0" fmla="*/ 1198094 h 1266376"/>
              <a:gd name="connsiteX1" fmla="*/ 1706063 w 2315009"/>
              <a:gd name="connsiteY1" fmla="*/ 1198581 h 1266376"/>
              <a:gd name="connsiteX2" fmla="*/ 2290513 w 2315009"/>
              <a:gd name="connsiteY2" fmla="*/ 429320 h 1266376"/>
              <a:gd name="connsiteX3" fmla="*/ 2315009 w 2315009"/>
              <a:gd name="connsiteY3" fmla="*/ 266726 h 1266376"/>
              <a:gd name="connsiteX4" fmla="*/ 1828072 w 2315009"/>
              <a:gd name="connsiteY4" fmla="*/ 145194 h 1266376"/>
              <a:gd name="connsiteX5" fmla="*/ 1824945 w 2315009"/>
              <a:gd name="connsiteY5" fmla="*/ 166186 h 1266376"/>
              <a:gd name="connsiteX6" fmla="*/ 1574870 w 2315009"/>
              <a:gd name="connsiteY6" fmla="*/ 686358 h 1266376"/>
              <a:gd name="connsiteX7" fmla="*/ 780663 w 2315009"/>
              <a:gd name="connsiteY7" fmla="*/ 642497 h 1266376"/>
              <a:gd name="connsiteX8" fmla="*/ 485404 w 2315009"/>
              <a:gd name="connsiteY8" fmla="*/ 0 h 1266376"/>
              <a:gd name="connsiteX9" fmla="*/ 0 w 2315009"/>
              <a:gd name="connsiteY9" fmla="*/ 76647 h 1266376"/>
              <a:gd name="connsiteX10" fmla="*/ 87283 w 2315009"/>
              <a:gd name="connsiteY10" fmla="*/ 504176 h 1266376"/>
              <a:gd name="connsiteX11" fmla="*/ 511250 w 2315009"/>
              <a:gd name="connsiteY11" fmla="*/ 1122860 h 1266376"/>
              <a:gd name="connsiteX12" fmla="*/ 735845 w 2315009"/>
              <a:gd name="connsiteY12" fmla="*/ 1198094 h 126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5009" h="1266376">
                <a:moveTo>
                  <a:pt x="735845" y="1198094"/>
                </a:moveTo>
                <a:cubicBezTo>
                  <a:pt x="1010251" y="1267877"/>
                  <a:pt x="1408984" y="1307991"/>
                  <a:pt x="1706063" y="1198581"/>
                </a:cubicBezTo>
                <a:cubicBezTo>
                  <a:pt x="2088905" y="1025678"/>
                  <a:pt x="2230788" y="730915"/>
                  <a:pt x="2290513" y="429320"/>
                </a:cubicBezTo>
                <a:lnTo>
                  <a:pt x="2315009" y="266726"/>
                </a:lnTo>
                <a:lnTo>
                  <a:pt x="1828072" y="145194"/>
                </a:lnTo>
                <a:lnTo>
                  <a:pt x="1824945" y="166186"/>
                </a:lnTo>
                <a:cubicBezTo>
                  <a:pt x="1787301" y="421216"/>
                  <a:pt x="1755260" y="595210"/>
                  <a:pt x="1574870" y="686358"/>
                </a:cubicBezTo>
                <a:cubicBezTo>
                  <a:pt x="1373457" y="817883"/>
                  <a:pt x="962240" y="756891"/>
                  <a:pt x="780663" y="642497"/>
                </a:cubicBezTo>
                <a:cubicBezTo>
                  <a:pt x="599085" y="528104"/>
                  <a:pt x="524005" y="279592"/>
                  <a:pt x="485404" y="0"/>
                </a:cubicBezTo>
                <a:lnTo>
                  <a:pt x="0" y="76647"/>
                </a:lnTo>
                <a:cubicBezTo>
                  <a:pt x="9850" y="208657"/>
                  <a:pt x="37847" y="312521"/>
                  <a:pt x="87283" y="504176"/>
                </a:cubicBezTo>
                <a:cubicBezTo>
                  <a:pt x="136719" y="695831"/>
                  <a:pt x="253906" y="936898"/>
                  <a:pt x="511250" y="1122860"/>
                </a:cubicBezTo>
                <a:cubicBezTo>
                  <a:pt x="566721" y="1148275"/>
                  <a:pt x="644376" y="1174833"/>
                  <a:pt x="735845" y="1198094"/>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grpSp>
        <p:nvGrpSpPr>
          <p:cNvPr id="27" name="Group 26">
            <a:extLst>
              <a:ext uri="{FF2B5EF4-FFF2-40B4-BE49-F238E27FC236}">
                <a16:creationId xmlns:a16="http://schemas.microsoft.com/office/drawing/2014/main" id="{F689B83F-DED1-4FF1-8795-D66BE073A1FC}"/>
              </a:ext>
            </a:extLst>
          </p:cNvPr>
          <p:cNvGrpSpPr/>
          <p:nvPr/>
        </p:nvGrpSpPr>
        <p:grpSpPr>
          <a:xfrm flipH="1">
            <a:off x="2581419" y="4775542"/>
            <a:ext cx="626222" cy="449746"/>
            <a:chOff x="10056508" y="3477013"/>
            <a:chExt cx="713092" cy="512135"/>
          </a:xfrm>
        </p:grpSpPr>
        <p:sp>
          <p:nvSpPr>
            <p:cNvPr id="28" name="Freeform: Shape 13">
              <a:extLst>
                <a:ext uri="{FF2B5EF4-FFF2-40B4-BE49-F238E27FC236}">
                  <a16:creationId xmlns:a16="http://schemas.microsoft.com/office/drawing/2014/main" id="{DE610B33-E292-9F11-4A6E-0FF88920F876}"/>
                </a:ext>
              </a:extLst>
            </p:cNvPr>
            <p:cNvSpPr/>
            <p:nvPr/>
          </p:nvSpPr>
          <p:spPr>
            <a:xfrm>
              <a:off x="10056508" y="3890827"/>
              <a:ext cx="713092" cy="98321"/>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rgbClr val="2C34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2C3431"/>
                  </a:solidFill>
                </a:ln>
                <a:solidFill>
                  <a:schemeClr val="tx2"/>
                </a:solidFill>
              </a:endParaRPr>
            </a:p>
          </p:txBody>
        </p:sp>
        <p:sp>
          <p:nvSpPr>
            <p:cNvPr id="29" name="Oval 28">
              <a:extLst>
                <a:ext uri="{FF2B5EF4-FFF2-40B4-BE49-F238E27FC236}">
                  <a16:creationId xmlns:a16="http://schemas.microsoft.com/office/drawing/2014/main" id="{97165388-148A-221C-3FA3-50B9A61BDE7D}"/>
                </a:ext>
              </a:extLst>
            </p:cNvPr>
            <p:cNvSpPr/>
            <p:nvPr/>
          </p:nvSpPr>
          <p:spPr>
            <a:xfrm flipH="1">
              <a:off x="10462097" y="3477013"/>
              <a:ext cx="250414" cy="295443"/>
            </a:xfrm>
            <a:prstGeom prst="ellipse">
              <a:avLst/>
            </a:prstGeom>
            <a:solidFill>
              <a:srgbClr val="F7F5F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0" name="Freeform: Shape 15">
              <a:extLst>
                <a:ext uri="{FF2B5EF4-FFF2-40B4-BE49-F238E27FC236}">
                  <a16:creationId xmlns:a16="http://schemas.microsoft.com/office/drawing/2014/main" id="{1F069273-C2A7-3D8B-5203-4527BC8B3039}"/>
                </a:ext>
              </a:extLst>
            </p:cNvPr>
            <p:cNvSpPr/>
            <p:nvPr/>
          </p:nvSpPr>
          <p:spPr>
            <a:xfrm flipH="1">
              <a:off x="10468546" y="3477013"/>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rgbClr val="2C3431"/>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endParaRPr>
            </a:p>
          </p:txBody>
        </p:sp>
        <p:sp>
          <p:nvSpPr>
            <p:cNvPr id="31" name="Oval 30">
              <a:extLst>
                <a:ext uri="{FF2B5EF4-FFF2-40B4-BE49-F238E27FC236}">
                  <a16:creationId xmlns:a16="http://schemas.microsoft.com/office/drawing/2014/main" id="{80AA5136-A18C-C2B6-E9C2-10452AF62273}"/>
                </a:ext>
              </a:extLst>
            </p:cNvPr>
            <p:cNvSpPr/>
            <p:nvPr/>
          </p:nvSpPr>
          <p:spPr>
            <a:xfrm flipH="1">
              <a:off x="10108996" y="3520306"/>
              <a:ext cx="250414" cy="295443"/>
            </a:xfrm>
            <a:prstGeom prst="ellipse">
              <a:avLst/>
            </a:prstGeom>
            <a:solidFill>
              <a:srgbClr val="F7F5F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2" name="Freeform: Shape 17">
              <a:extLst>
                <a:ext uri="{FF2B5EF4-FFF2-40B4-BE49-F238E27FC236}">
                  <a16:creationId xmlns:a16="http://schemas.microsoft.com/office/drawing/2014/main" id="{9DF0C0FE-A9B3-F4DB-36E8-A044451CC18F}"/>
                </a:ext>
              </a:extLst>
            </p:cNvPr>
            <p:cNvSpPr/>
            <p:nvPr/>
          </p:nvSpPr>
          <p:spPr>
            <a:xfrm flipH="1">
              <a:off x="10114155" y="3520306"/>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rgbClr val="2C3431"/>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endParaRPr>
            </a:p>
          </p:txBody>
        </p:sp>
      </p:grpSp>
    </p:spTree>
    <p:extLst>
      <p:ext uri="{BB962C8B-B14F-4D97-AF65-F5344CB8AC3E}">
        <p14:creationId xmlns:p14="http://schemas.microsoft.com/office/powerpoint/2010/main" val="946125387"/>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714BF7F-4D9A-6724-4323-AA2D7D6D9DF7}"/>
              </a:ext>
            </a:extLst>
          </p:cNvPr>
          <p:cNvSpPr/>
          <p:nvPr/>
        </p:nvSpPr>
        <p:spPr>
          <a:xfrm rot="968660">
            <a:off x="-905498" y="1677624"/>
            <a:ext cx="12803897" cy="5197757"/>
          </a:xfrm>
          <a:custGeom>
            <a:avLst/>
            <a:gdLst>
              <a:gd name="connsiteX0" fmla="*/ 0 w 12803897"/>
              <a:gd name="connsiteY0" fmla="*/ 215826 h 5197757"/>
              <a:gd name="connsiteX1" fmla="*/ 7265655 w 12803897"/>
              <a:gd name="connsiteY1" fmla="*/ 186960 h 5197757"/>
              <a:gd name="connsiteX2" fmla="*/ 7010816 w 12803897"/>
              <a:gd name="connsiteY2" fmla="*/ 1624595 h 5197757"/>
              <a:gd name="connsiteX3" fmla="*/ 6977045 w 12803897"/>
              <a:gd name="connsiteY3" fmla="*/ 1720315 h 5197757"/>
              <a:gd name="connsiteX4" fmla="*/ 7021935 w 12803897"/>
              <a:gd name="connsiteY4" fmla="*/ 1659818 h 5197757"/>
              <a:gd name="connsiteX5" fmla="*/ 9081366 w 12803897"/>
              <a:gd name="connsiteY5" fmla="*/ 191287 h 5197757"/>
              <a:gd name="connsiteX6" fmla="*/ 12803897 w 12803897"/>
              <a:gd name="connsiteY6" fmla="*/ 1329451 h 5197757"/>
              <a:gd name="connsiteX7" fmla="*/ 11646289 w 12803897"/>
              <a:gd name="connsiteY7" fmla="*/ 2444351 h 5197757"/>
              <a:gd name="connsiteX8" fmla="*/ 10703071 w 12803897"/>
              <a:gd name="connsiteY8" fmla="*/ 1801280 h 5197757"/>
              <a:gd name="connsiteX9" fmla="*/ 9611631 w 12803897"/>
              <a:gd name="connsiteY9" fmla="*/ 1844412 h 5197757"/>
              <a:gd name="connsiteX10" fmla="*/ 8242239 w 12803897"/>
              <a:gd name="connsiteY10" fmla="*/ 3063993 h 5197757"/>
              <a:gd name="connsiteX11" fmla="*/ 8285777 w 12803897"/>
              <a:gd name="connsiteY11" fmla="*/ 4735422 h 5197757"/>
              <a:gd name="connsiteX12" fmla="*/ 8288961 w 12803897"/>
              <a:gd name="connsiteY12" fmla="*/ 4740118 h 5197757"/>
              <a:gd name="connsiteX13" fmla="*/ 6708028 w 12803897"/>
              <a:gd name="connsiteY13" fmla="*/ 5197757 h 5197757"/>
              <a:gd name="connsiteX14" fmla="*/ 6590215 w 12803897"/>
              <a:gd name="connsiteY14" fmla="*/ 5015394 h 5197757"/>
              <a:gd name="connsiteX15" fmla="*/ 6381330 w 12803897"/>
              <a:gd name="connsiteY15" fmla="*/ 4559771 h 5197757"/>
              <a:gd name="connsiteX16" fmla="*/ 6446023 w 12803897"/>
              <a:gd name="connsiteY16" fmla="*/ 2638685 h 5197757"/>
              <a:gd name="connsiteX17" fmla="*/ 6579563 w 12803897"/>
              <a:gd name="connsiteY17" fmla="*/ 2344774 h 5197757"/>
              <a:gd name="connsiteX18" fmla="*/ 6581210 w 12803897"/>
              <a:gd name="connsiteY18" fmla="*/ 2341768 h 5197757"/>
              <a:gd name="connsiteX19" fmla="*/ 6390775 w 12803897"/>
              <a:gd name="connsiteY19" fmla="*/ 2558036 h 5197757"/>
              <a:gd name="connsiteX20" fmla="*/ 5091615 w 12803897"/>
              <a:gd name="connsiteY20" fmla="*/ 3522488 h 5197757"/>
              <a:gd name="connsiteX21" fmla="*/ 1850877 w 12803897"/>
              <a:gd name="connsiteY21" fmla="*/ 3321467 h 5197757"/>
              <a:gd name="connsiteX22" fmla="*/ 436663 w 12803897"/>
              <a:gd name="connsiteY22" fmla="*/ 1564029 h 5197757"/>
              <a:gd name="connsiteX23" fmla="*/ 0 w 12803897"/>
              <a:gd name="connsiteY23" fmla="*/ 215826 h 519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803897" h="5197757">
                <a:moveTo>
                  <a:pt x="0" y="215826"/>
                </a:moveTo>
                <a:cubicBezTo>
                  <a:pt x="2348676" y="46033"/>
                  <a:pt x="4889223" y="185711"/>
                  <a:pt x="7265655" y="186960"/>
                </a:cubicBezTo>
                <a:cubicBezTo>
                  <a:pt x="7338978" y="202764"/>
                  <a:pt x="7199484" y="1058103"/>
                  <a:pt x="7010816" y="1624595"/>
                </a:cubicBezTo>
                <a:lnTo>
                  <a:pt x="6977045" y="1720315"/>
                </a:lnTo>
                <a:lnTo>
                  <a:pt x="7021935" y="1659818"/>
                </a:lnTo>
                <a:cubicBezTo>
                  <a:pt x="7485497" y="1064003"/>
                  <a:pt x="8182247" y="453886"/>
                  <a:pt x="9081366" y="191287"/>
                </a:cubicBezTo>
                <a:cubicBezTo>
                  <a:pt x="11123560" y="-313606"/>
                  <a:pt x="11383778" y="220443"/>
                  <a:pt x="12803897" y="1329451"/>
                </a:cubicBezTo>
                <a:lnTo>
                  <a:pt x="11646289" y="2444351"/>
                </a:lnTo>
                <a:cubicBezTo>
                  <a:pt x="11284679" y="2199999"/>
                  <a:pt x="11054493" y="1963438"/>
                  <a:pt x="10703071" y="1801280"/>
                </a:cubicBezTo>
                <a:cubicBezTo>
                  <a:pt x="10378558" y="1707199"/>
                  <a:pt x="9981450" y="1777345"/>
                  <a:pt x="9611631" y="1844412"/>
                </a:cubicBezTo>
                <a:cubicBezTo>
                  <a:pt x="9097720" y="2060654"/>
                  <a:pt x="8463216" y="2582157"/>
                  <a:pt x="8242239" y="3063993"/>
                </a:cubicBezTo>
                <a:cubicBezTo>
                  <a:pt x="8021263" y="3545828"/>
                  <a:pt x="7876899" y="4115955"/>
                  <a:pt x="8285777" y="4735422"/>
                </a:cubicBezTo>
                <a:lnTo>
                  <a:pt x="8288961" y="4740118"/>
                </a:lnTo>
                <a:lnTo>
                  <a:pt x="6708028" y="5197757"/>
                </a:lnTo>
                <a:lnTo>
                  <a:pt x="6590215" y="5015394"/>
                </a:lnTo>
                <a:cubicBezTo>
                  <a:pt x="6498240" y="4860843"/>
                  <a:pt x="6423367" y="4705884"/>
                  <a:pt x="6381330" y="4559771"/>
                </a:cubicBezTo>
                <a:cubicBezTo>
                  <a:pt x="6213182" y="3975320"/>
                  <a:pt x="6196391" y="3529915"/>
                  <a:pt x="6446023" y="2638685"/>
                </a:cubicBezTo>
                <a:cubicBezTo>
                  <a:pt x="6480551" y="2549005"/>
                  <a:pt x="6525147" y="2450070"/>
                  <a:pt x="6579563" y="2344774"/>
                </a:cubicBezTo>
                <a:lnTo>
                  <a:pt x="6581210" y="2341768"/>
                </a:lnTo>
                <a:lnTo>
                  <a:pt x="6390775" y="2558036"/>
                </a:lnTo>
                <a:cubicBezTo>
                  <a:pt x="6006743" y="2965774"/>
                  <a:pt x="5514858" y="3354069"/>
                  <a:pt x="5091615" y="3522488"/>
                </a:cubicBezTo>
                <a:cubicBezTo>
                  <a:pt x="4315803" y="3679339"/>
                  <a:pt x="2736973" y="3646373"/>
                  <a:pt x="1850877" y="3321467"/>
                </a:cubicBezTo>
                <a:cubicBezTo>
                  <a:pt x="1022674" y="2895235"/>
                  <a:pt x="734136" y="2091994"/>
                  <a:pt x="436663" y="1564029"/>
                </a:cubicBezTo>
                <a:cubicBezTo>
                  <a:pt x="316759" y="1197444"/>
                  <a:pt x="278132" y="1047856"/>
                  <a:pt x="0" y="215826"/>
                </a:cubicBezTo>
                <a:close/>
              </a:path>
            </a:pathLst>
          </a:custGeom>
          <a:solidFill>
            <a:schemeClr val="bg2">
              <a:alpha val="1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8786A1A-F56A-1CFB-EBA5-B8B2AF1FB4BF}"/>
              </a:ext>
            </a:extLst>
          </p:cNvPr>
          <p:cNvSpPr>
            <a:spLocks noGrp="1"/>
          </p:cNvSpPr>
          <p:nvPr>
            <p:ph type="title" hasCustomPrompt="1"/>
          </p:nvPr>
        </p:nvSpPr>
        <p:spPr>
          <a:xfrm>
            <a:off x="700790" y="2880794"/>
            <a:ext cx="7813623" cy="3702571"/>
          </a:xfrm>
        </p:spPr>
        <p:txBody>
          <a:bodyPr anchor="b">
            <a:normAutofit/>
          </a:bodyPr>
          <a:lstStyle>
            <a:lvl1pPr>
              <a:defRPr sz="8000">
                <a:solidFill>
                  <a:schemeClr val="accent3">
                    <a:lumMod val="75000"/>
                  </a:schemeClr>
                </a:solidFill>
              </a:defRPr>
            </a:lvl1pPr>
          </a:lstStyle>
          <a:p>
            <a:r>
              <a:rPr lang="en-US" dirty="0"/>
              <a:t>Section Header</a:t>
            </a:r>
          </a:p>
        </p:txBody>
      </p:sp>
      <p:sp>
        <p:nvSpPr>
          <p:cNvPr id="5" name="Footer Placeholder 4">
            <a:extLst>
              <a:ext uri="{FF2B5EF4-FFF2-40B4-BE49-F238E27FC236}">
                <a16:creationId xmlns:a16="http://schemas.microsoft.com/office/drawing/2014/main" id="{4107C5F7-587C-87C6-CAF8-A612BCDB2271}"/>
              </a:ext>
            </a:extLst>
          </p:cNvPr>
          <p:cNvSpPr>
            <a:spLocks noGrp="1"/>
          </p:cNvSpPr>
          <p:nvPr>
            <p:ph type="ftr" sz="quarter" idx="11"/>
          </p:nvPr>
        </p:nvSpPr>
        <p:spPr>
          <a:xfrm>
            <a:off x="700790" y="256032"/>
            <a:ext cx="3256613" cy="365125"/>
          </a:xfrm>
        </p:spPr>
        <p:txBody>
          <a:bodyPr/>
          <a:lstStyle>
            <a:lvl1pPr>
              <a:defRPr>
                <a:solidFill>
                  <a:schemeClr val="accent3">
                    <a:lumMod val="75000"/>
                  </a:schemeClr>
                </a:solidFill>
              </a:defRPr>
            </a:lvl1pPr>
          </a:lstStyle>
          <a:p>
            <a:endParaRPr lang="en-US"/>
          </a:p>
        </p:txBody>
      </p:sp>
      <p:sp>
        <p:nvSpPr>
          <p:cNvPr id="4" name="Date Placeholder 3">
            <a:extLst>
              <a:ext uri="{FF2B5EF4-FFF2-40B4-BE49-F238E27FC236}">
                <a16:creationId xmlns:a16="http://schemas.microsoft.com/office/drawing/2014/main" id="{D3D89F01-23DF-7F47-AE88-C42313662CB1}"/>
              </a:ext>
            </a:extLst>
          </p:cNvPr>
          <p:cNvSpPr>
            <a:spLocks noGrp="1"/>
          </p:cNvSpPr>
          <p:nvPr>
            <p:ph type="dt" sz="half" idx="10"/>
          </p:nvPr>
        </p:nvSpPr>
        <p:spPr/>
        <p:txBody>
          <a:bodyPr/>
          <a:lstStyle>
            <a:lvl1pPr>
              <a:defRPr>
                <a:solidFill>
                  <a:schemeClr val="accent3">
                    <a:lumMod val="75000"/>
                  </a:schemeClr>
                </a:solidFill>
              </a:defRPr>
            </a:lvl1p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F9647014-48DE-DE03-E331-DB15BAA26852}"/>
              </a:ext>
            </a:extLst>
          </p:cNvPr>
          <p:cNvSpPr>
            <a:spLocks noGrp="1"/>
          </p:cNvSpPr>
          <p:nvPr>
            <p:ph type="sldNum" sz="quarter" idx="12"/>
          </p:nvPr>
        </p:nvSpPr>
        <p:spPr/>
        <p:txBody>
          <a:bodyPr/>
          <a:lstStyle>
            <a:lvl1pPr>
              <a:defRPr>
                <a:solidFill>
                  <a:schemeClr val="accent3">
                    <a:lumMod val="75000"/>
                  </a:schemeClr>
                </a:solidFill>
              </a:defRPr>
            </a:lvl1pPr>
          </a:lstStyle>
          <a:p>
            <a:fld id="{7CF79DB2-B0CF-4CB1-AE78-9ED1037C015C}" type="slidenum">
              <a:rPr lang="en-US" smtClean="0"/>
              <a:t>‹#›</a:t>
            </a:fld>
            <a:endParaRPr lang="en-US"/>
          </a:p>
        </p:txBody>
      </p:sp>
    </p:spTree>
    <p:extLst>
      <p:ext uri="{BB962C8B-B14F-4D97-AF65-F5344CB8AC3E}">
        <p14:creationId xmlns:p14="http://schemas.microsoft.com/office/powerpoint/2010/main" val="13547875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accent3"/>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F484405-6C7A-E60E-D5CF-EF717AA2D775}"/>
              </a:ext>
            </a:extLst>
          </p:cNvPr>
          <p:cNvSpPr/>
          <p:nvPr/>
        </p:nvSpPr>
        <p:spPr>
          <a:xfrm rot="968660" flipH="1" flipV="1">
            <a:off x="66210" y="50848"/>
            <a:ext cx="12708923" cy="5633014"/>
          </a:xfrm>
          <a:custGeom>
            <a:avLst/>
            <a:gdLst>
              <a:gd name="connsiteX0" fmla="*/ 8493809 w 12708923"/>
              <a:gd name="connsiteY0" fmla="*/ 5182296 h 5633014"/>
              <a:gd name="connsiteX1" fmla="*/ 6936782 w 12708923"/>
              <a:gd name="connsiteY1" fmla="*/ 5633014 h 5633014"/>
              <a:gd name="connsiteX2" fmla="*/ 6806737 w 12708923"/>
              <a:gd name="connsiteY2" fmla="*/ 5468563 h 5633014"/>
              <a:gd name="connsiteX3" fmla="*/ 6286356 w 12708923"/>
              <a:gd name="connsiteY3" fmla="*/ 4559771 h 5633014"/>
              <a:gd name="connsiteX4" fmla="*/ 6351049 w 12708923"/>
              <a:gd name="connsiteY4" fmla="*/ 2638685 h 5633014"/>
              <a:gd name="connsiteX5" fmla="*/ 6484589 w 12708923"/>
              <a:gd name="connsiteY5" fmla="*/ 2344774 h 5633014"/>
              <a:gd name="connsiteX6" fmla="*/ 6486236 w 12708923"/>
              <a:gd name="connsiteY6" fmla="*/ 2341768 h 5633014"/>
              <a:gd name="connsiteX7" fmla="*/ 6295801 w 12708923"/>
              <a:gd name="connsiteY7" fmla="*/ 2558036 h 5633014"/>
              <a:gd name="connsiteX8" fmla="*/ 4996641 w 12708923"/>
              <a:gd name="connsiteY8" fmla="*/ 3522488 h 5633014"/>
              <a:gd name="connsiteX9" fmla="*/ 1755903 w 12708923"/>
              <a:gd name="connsiteY9" fmla="*/ 3321467 h 5633014"/>
              <a:gd name="connsiteX10" fmla="*/ 341689 w 12708923"/>
              <a:gd name="connsiteY10" fmla="*/ 1564029 h 5633014"/>
              <a:gd name="connsiteX11" fmla="*/ 38329 w 12708923"/>
              <a:gd name="connsiteY11" fmla="*/ 617796 h 5633014"/>
              <a:gd name="connsiteX12" fmla="*/ 0 w 12708923"/>
              <a:gd name="connsiteY12" fmla="*/ 501476 h 5633014"/>
              <a:gd name="connsiteX13" fmla="*/ 1200521 w 12708923"/>
              <a:gd name="connsiteY13" fmla="*/ 153957 h 5633014"/>
              <a:gd name="connsiteX14" fmla="*/ 1696947 w 12708923"/>
              <a:gd name="connsiteY14" fmla="*/ 139509 h 5633014"/>
              <a:gd name="connsiteX15" fmla="*/ 7170680 w 12708923"/>
              <a:gd name="connsiteY15" fmla="*/ 186960 h 5633014"/>
              <a:gd name="connsiteX16" fmla="*/ 6915841 w 12708923"/>
              <a:gd name="connsiteY16" fmla="*/ 1624595 h 5633014"/>
              <a:gd name="connsiteX17" fmla="*/ 6882071 w 12708923"/>
              <a:gd name="connsiteY17" fmla="*/ 1720315 h 5633014"/>
              <a:gd name="connsiteX18" fmla="*/ 6926961 w 12708923"/>
              <a:gd name="connsiteY18" fmla="*/ 1659818 h 5633014"/>
              <a:gd name="connsiteX19" fmla="*/ 8986392 w 12708923"/>
              <a:gd name="connsiteY19" fmla="*/ 191287 h 5633014"/>
              <a:gd name="connsiteX20" fmla="*/ 12708923 w 12708923"/>
              <a:gd name="connsiteY20" fmla="*/ 1329451 h 5633014"/>
              <a:gd name="connsiteX21" fmla="*/ 11551315 w 12708923"/>
              <a:gd name="connsiteY21" fmla="*/ 2444351 h 5633014"/>
              <a:gd name="connsiteX22" fmla="*/ 10608097 w 12708923"/>
              <a:gd name="connsiteY22" fmla="*/ 1801280 h 5633014"/>
              <a:gd name="connsiteX23" fmla="*/ 9516657 w 12708923"/>
              <a:gd name="connsiteY23" fmla="*/ 1844412 h 5633014"/>
              <a:gd name="connsiteX24" fmla="*/ 8147265 w 12708923"/>
              <a:gd name="connsiteY24" fmla="*/ 3063993 h 5633014"/>
              <a:gd name="connsiteX25" fmla="*/ 8190803 w 12708923"/>
              <a:gd name="connsiteY25" fmla="*/ 4735422 h 56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08923" h="5633014">
                <a:moveTo>
                  <a:pt x="8493809" y="5182296"/>
                </a:moveTo>
                <a:lnTo>
                  <a:pt x="6936782" y="5633014"/>
                </a:lnTo>
                <a:lnTo>
                  <a:pt x="6806737" y="5468563"/>
                </a:lnTo>
                <a:cubicBezTo>
                  <a:pt x="6585848" y="5179610"/>
                  <a:pt x="6370430" y="4851996"/>
                  <a:pt x="6286356" y="4559771"/>
                </a:cubicBezTo>
                <a:cubicBezTo>
                  <a:pt x="6118207" y="3975320"/>
                  <a:pt x="6101417" y="3529915"/>
                  <a:pt x="6351049" y="2638685"/>
                </a:cubicBezTo>
                <a:cubicBezTo>
                  <a:pt x="6385577" y="2549005"/>
                  <a:pt x="6430173" y="2450070"/>
                  <a:pt x="6484589" y="2344774"/>
                </a:cubicBezTo>
                <a:lnTo>
                  <a:pt x="6486236" y="2341768"/>
                </a:lnTo>
                <a:lnTo>
                  <a:pt x="6295801" y="2558036"/>
                </a:lnTo>
                <a:cubicBezTo>
                  <a:pt x="5911769" y="2965774"/>
                  <a:pt x="5419884" y="3354069"/>
                  <a:pt x="4996641" y="3522488"/>
                </a:cubicBezTo>
                <a:cubicBezTo>
                  <a:pt x="4220829" y="3679339"/>
                  <a:pt x="2641999" y="3646373"/>
                  <a:pt x="1755903" y="3321467"/>
                </a:cubicBezTo>
                <a:cubicBezTo>
                  <a:pt x="927700" y="2895235"/>
                  <a:pt x="639162" y="2091994"/>
                  <a:pt x="341689" y="1564029"/>
                </a:cubicBezTo>
                <a:cubicBezTo>
                  <a:pt x="244267" y="1266179"/>
                  <a:pt x="200500" y="1111580"/>
                  <a:pt x="38329" y="617796"/>
                </a:cubicBezTo>
                <a:lnTo>
                  <a:pt x="0" y="501476"/>
                </a:lnTo>
                <a:lnTo>
                  <a:pt x="1200521" y="153957"/>
                </a:lnTo>
                <a:lnTo>
                  <a:pt x="1696947" y="139509"/>
                </a:lnTo>
                <a:cubicBezTo>
                  <a:pt x="3513718" y="107221"/>
                  <a:pt x="5388357" y="186024"/>
                  <a:pt x="7170680" y="186960"/>
                </a:cubicBezTo>
                <a:cubicBezTo>
                  <a:pt x="7244004" y="202764"/>
                  <a:pt x="7104510" y="1058103"/>
                  <a:pt x="6915841" y="1624595"/>
                </a:cubicBezTo>
                <a:lnTo>
                  <a:pt x="6882071" y="1720315"/>
                </a:lnTo>
                <a:lnTo>
                  <a:pt x="6926961" y="1659818"/>
                </a:lnTo>
                <a:cubicBezTo>
                  <a:pt x="7390522" y="1064003"/>
                  <a:pt x="8087273" y="453886"/>
                  <a:pt x="8986392" y="191287"/>
                </a:cubicBezTo>
                <a:cubicBezTo>
                  <a:pt x="11028586" y="-313606"/>
                  <a:pt x="11288804" y="220443"/>
                  <a:pt x="12708923" y="1329451"/>
                </a:cubicBezTo>
                <a:lnTo>
                  <a:pt x="11551315" y="2444351"/>
                </a:lnTo>
                <a:cubicBezTo>
                  <a:pt x="11189705" y="2199999"/>
                  <a:pt x="10959519" y="1963438"/>
                  <a:pt x="10608097" y="1801280"/>
                </a:cubicBezTo>
                <a:cubicBezTo>
                  <a:pt x="10283584" y="1707199"/>
                  <a:pt x="9886476" y="1777345"/>
                  <a:pt x="9516657" y="1844412"/>
                </a:cubicBezTo>
                <a:cubicBezTo>
                  <a:pt x="9002746" y="2060654"/>
                  <a:pt x="8368242" y="2582157"/>
                  <a:pt x="8147265" y="3063993"/>
                </a:cubicBezTo>
                <a:cubicBezTo>
                  <a:pt x="7926289" y="3545828"/>
                  <a:pt x="7781925" y="4115955"/>
                  <a:pt x="8190803" y="4735422"/>
                </a:cubicBezTo>
                <a:close/>
              </a:path>
            </a:pathLst>
          </a:custGeom>
          <a:solidFill>
            <a:schemeClr val="tx2">
              <a:alpha val="1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8786A1A-F56A-1CFB-EBA5-B8B2AF1FB4BF}"/>
              </a:ext>
            </a:extLst>
          </p:cNvPr>
          <p:cNvSpPr>
            <a:spLocks noGrp="1"/>
          </p:cNvSpPr>
          <p:nvPr>
            <p:ph type="title" hasCustomPrompt="1"/>
          </p:nvPr>
        </p:nvSpPr>
        <p:spPr>
          <a:xfrm>
            <a:off x="700790" y="2880794"/>
            <a:ext cx="7813623" cy="3702571"/>
          </a:xfrm>
        </p:spPr>
        <p:txBody>
          <a:bodyPr anchor="b">
            <a:normAutofit/>
          </a:bodyPr>
          <a:lstStyle>
            <a:lvl1pPr>
              <a:defRPr sz="8000">
                <a:solidFill>
                  <a:schemeClr val="tx2"/>
                </a:solidFill>
              </a:defRPr>
            </a:lvl1pPr>
          </a:lstStyle>
          <a:p>
            <a:r>
              <a:rPr lang="en-US" dirty="0"/>
              <a:t>Section Header</a:t>
            </a:r>
          </a:p>
        </p:txBody>
      </p:sp>
      <p:sp>
        <p:nvSpPr>
          <p:cNvPr id="5" name="Footer Placeholder 4">
            <a:extLst>
              <a:ext uri="{FF2B5EF4-FFF2-40B4-BE49-F238E27FC236}">
                <a16:creationId xmlns:a16="http://schemas.microsoft.com/office/drawing/2014/main" id="{4107C5F7-587C-87C6-CAF8-A612BCDB2271}"/>
              </a:ext>
            </a:extLst>
          </p:cNvPr>
          <p:cNvSpPr>
            <a:spLocks noGrp="1"/>
          </p:cNvSpPr>
          <p:nvPr>
            <p:ph type="ftr" sz="quarter" idx="11"/>
          </p:nvPr>
        </p:nvSpPr>
        <p:spPr>
          <a:xfrm>
            <a:off x="700790" y="256032"/>
            <a:ext cx="3256613" cy="365125"/>
          </a:xfrm>
        </p:spPr>
        <p:txBody>
          <a:bodyPr/>
          <a:lstStyle>
            <a:lvl1pPr>
              <a:defRPr>
                <a:solidFill>
                  <a:schemeClr val="tx2"/>
                </a:solidFill>
              </a:defRPr>
            </a:lvl1pPr>
          </a:lstStyle>
          <a:p>
            <a:endParaRPr lang="en-US">
              <a:solidFill>
                <a:schemeClr val="tx2"/>
              </a:solidFill>
            </a:endParaRPr>
          </a:p>
        </p:txBody>
      </p:sp>
      <p:sp>
        <p:nvSpPr>
          <p:cNvPr id="4" name="Date Placeholder 3">
            <a:extLst>
              <a:ext uri="{FF2B5EF4-FFF2-40B4-BE49-F238E27FC236}">
                <a16:creationId xmlns:a16="http://schemas.microsoft.com/office/drawing/2014/main" id="{D3D89F01-23DF-7F47-AE88-C42313662CB1}"/>
              </a:ext>
            </a:extLst>
          </p:cNvPr>
          <p:cNvSpPr>
            <a:spLocks noGrp="1"/>
          </p:cNvSpPr>
          <p:nvPr>
            <p:ph type="dt" sz="half" idx="10"/>
          </p:nvPr>
        </p:nvSpPr>
        <p:spPr/>
        <p:txBody>
          <a:bodyPr/>
          <a:lstStyle>
            <a:lvl1pPr>
              <a:defRPr>
                <a:solidFill>
                  <a:schemeClr val="tx2"/>
                </a:solidFill>
              </a:defRPr>
            </a:lvl1pPr>
          </a:lstStyle>
          <a:p>
            <a:fld id="{4BEBB76A-5642-4655-AA5F-D2E8581DD95F}" type="datetimeFigureOut">
              <a:rPr lang="en-US" smtClean="0"/>
              <a:pPr/>
              <a:t>1/24/2026</a:t>
            </a:fld>
            <a:endParaRPr lang="en-US"/>
          </a:p>
        </p:txBody>
      </p:sp>
      <p:sp>
        <p:nvSpPr>
          <p:cNvPr id="6" name="Slide Number Placeholder 5">
            <a:extLst>
              <a:ext uri="{FF2B5EF4-FFF2-40B4-BE49-F238E27FC236}">
                <a16:creationId xmlns:a16="http://schemas.microsoft.com/office/drawing/2014/main" id="{F9647014-48DE-DE03-E331-DB15BAA26852}"/>
              </a:ext>
            </a:extLst>
          </p:cNvPr>
          <p:cNvSpPr>
            <a:spLocks noGrp="1"/>
          </p:cNvSpPr>
          <p:nvPr>
            <p:ph type="sldNum" sz="quarter" idx="12"/>
          </p:nvPr>
        </p:nvSpPr>
        <p:spPr/>
        <p:txBody>
          <a:bodyPr/>
          <a:lstStyle>
            <a:lvl1pPr>
              <a:defRPr>
                <a:solidFill>
                  <a:schemeClr val="tx2"/>
                </a:solidFill>
              </a:defRPr>
            </a:lvl1pPr>
          </a:lstStyle>
          <a:p>
            <a:fld id="{7CF79DB2-B0CF-4CB1-AE78-9ED1037C015C}" type="slidenum">
              <a:rPr lang="en-US" smtClean="0"/>
              <a:pPr/>
              <a:t>‹#›</a:t>
            </a:fld>
            <a:endParaRPr lang="en-US"/>
          </a:p>
        </p:txBody>
      </p:sp>
    </p:spTree>
    <p:extLst>
      <p:ext uri="{BB962C8B-B14F-4D97-AF65-F5344CB8AC3E}">
        <p14:creationId xmlns:p14="http://schemas.microsoft.com/office/powerpoint/2010/main" val="3740653824"/>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C85FFC0-C72F-F900-5CFF-B84179718FA0}"/>
              </a:ext>
            </a:extLst>
          </p:cNvPr>
          <p:cNvSpPr/>
          <p:nvPr/>
        </p:nvSpPr>
        <p:spPr>
          <a:xfrm rot="2224783">
            <a:off x="3460161" y="6163445"/>
            <a:ext cx="1518870" cy="701868"/>
          </a:xfrm>
          <a:custGeom>
            <a:avLst/>
            <a:gdLst>
              <a:gd name="connsiteX0" fmla="*/ 0 w 1518870"/>
              <a:gd name="connsiteY0" fmla="*/ 37648 h 701868"/>
              <a:gd name="connsiteX1" fmla="*/ 303252 w 1518870"/>
              <a:gd name="connsiteY1" fmla="*/ 0 h 701868"/>
              <a:gd name="connsiteX2" fmla="*/ 312983 w 1518870"/>
              <a:gd name="connsiteY2" fmla="*/ 64029 h 701868"/>
              <a:gd name="connsiteX3" fmla="*/ 569092 w 1518870"/>
              <a:gd name="connsiteY3" fmla="*/ 344065 h 701868"/>
              <a:gd name="connsiteX4" fmla="*/ 945952 w 1518870"/>
              <a:gd name="connsiteY4" fmla="*/ 345461 h 701868"/>
              <a:gd name="connsiteX5" fmla="*/ 1122743 w 1518870"/>
              <a:gd name="connsiteY5" fmla="*/ 215368 h 701868"/>
              <a:gd name="connsiteX6" fmla="*/ 1167260 w 1518870"/>
              <a:gd name="connsiteY6" fmla="*/ 10709 h 701868"/>
              <a:gd name="connsiteX7" fmla="*/ 1518870 w 1518870"/>
              <a:gd name="connsiteY7" fmla="*/ 17669 h 701868"/>
              <a:gd name="connsiteX8" fmla="*/ 1468399 w 1518870"/>
              <a:gd name="connsiteY8" fmla="*/ 228933 h 701868"/>
              <a:gd name="connsiteX9" fmla="*/ 1457666 w 1518870"/>
              <a:gd name="connsiteY9" fmla="*/ 253966 h 701868"/>
              <a:gd name="connsiteX10" fmla="*/ 875969 w 1518870"/>
              <a:gd name="connsiteY10" fmla="*/ 693577 h 701868"/>
              <a:gd name="connsiteX11" fmla="*/ 791461 w 1518870"/>
              <a:gd name="connsiteY11" fmla="*/ 701224 h 701868"/>
              <a:gd name="connsiteX12" fmla="*/ 368779 w 1518870"/>
              <a:gd name="connsiteY12" fmla="*/ 625445 h 701868"/>
              <a:gd name="connsiteX13" fmla="*/ 61659 w 1518870"/>
              <a:gd name="connsiteY13" fmla="*/ 265426 h 701868"/>
              <a:gd name="connsiteX14" fmla="*/ 0 w 1518870"/>
              <a:gd name="connsiteY14" fmla="*/ 37648 h 70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8870" h="701868">
                <a:moveTo>
                  <a:pt x="0" y="37648"/>
                </a:moveTo>
                <a:lnTo>
                  <a:pt x="303252" y="0"/>
                </a:lnTo>
                <a:lnTo>
                  <a:pt x="312983" y="64029"/>
                </a:lnTo>
                <a:cubicBezTo>
                  <a:pt x="338033" y="198934"/>
                  <a:pt x="463598" y="297160"/>
                  <a:pt x="569092" y="344065"/>
                </a:cubicBezTo>
                <a:cubicBezTo>
                  <a:pt x="674587" y="390971"/>
                  <a:pt x="834572" y="380155"/>
                  <a:pt x="945952" y="345461"/>
                </a:cubicBezTo>
                <a:cubicBezTo>
                  <a:pt x="1008106" y="301868"/>
                  <a:pt x="1085531" y="268541"/>
                  <a:pt x="1122743" y="215368"/>
                </a:cubicBezTo>
                <a:cubicBezTo>
                  <a:pt x="1154385" y="149614"/>
                  <a:pt x="1175758" y="73970"/>
                  <a:pt x="1167260" y="10709"/>
                </a:cubicBezTo>
                <a:lnTo>
                  <a:pt x="1518870" y="17669"/>
                </a:lnTo>
                <a:cubicBezTo>
                  <a:pt x="1514499" y="60264"/>
                  <a:pt x="1500988" y="139585"/>
                  <a:pt x="1468399" y="228933"/>
                </a:cubicBezTo>
                <a:lnTo>
                  <a:pt x="1457666" y="253966"/>
                </a:lnTo>
                <a:lnTo>
                  <a:pt x="875969" y="693577"/>
                </a:lnTo>
                <a:lnTo>
                  <a:pt x="791461" y="701224"/>
                </a:lnTo>
                <a:cubicBezTo>
                  <a:pt x="626165" y="707270"/>
                  <a:pt x="476661" y="669904"/>
                  <a:pt x="368779" y="625445"/>
                </a:cubicBezTo>
                <a:cubicBezTo>
                  <a:pt x="201773" y="535717"/>
                  <a:pt x="123122" y="363392"/>
                  <a:pt x="61659" y="265426"/>
                </a:cubicBezTo>
                <a:cubicBezTo>
                  <a:pt x="196" y="167459"/>
                  <a:pt x="6392" y="101343"/>
                  <a:pt x="0" y="37648"/>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Star: 7 Points 2">
            <a:extLst>
              <a:ext uri="{FF2B5EF4-FFF2-40B4-BE49-F238E27FC236}">
                <a16:creationId xmlns:a16="http://schemas.microsoft.com/office/drawing/2014/main" id="{5C79B494-291B-B728-22C2-A04C8813E221}"/>
              </a:ext>
            </a:extLst>
          </p:cNvPr>
          <p:cNvSpPr/>
          <p:nvPr/>
        </p:nvSpPr>
        <p:spPr>
          <a:xfrm rot="21274765">
            <a:off x="331639" y="5073968"/>
            <a:ext cx="1519655" cy="1442052"/>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320372 w 5102525"/>
              <a:gd name="connsiteY3" fmla="*/ 1553982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253600 w 5102525"/>
              <a:gd name="connsiteY3" fmla="*/ 1457047 h 4841960"/>
              <a:gd name="connsiteX4" fmla="*/ 2767493 w 5102525"/>
              <a:gd name="connsiteY4" fmla="*/ 0 h 4841960"/>
              <a:gd name="connsiteX5" fmla="*/ 3180840 w 5102525"/>
              <a:gd name="connsiteY5" fmla="*/ 1613401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02527" h="4841960">
                <a:moveTo>
                  <a:pt x="1" y="2871567"/>
                </a:moveTo>
                <a:cubicBezTo>
                  <a:pt x="421402" y="2584945"/>
                  <a:pt x="1175071" y="2342174"/>
                  <a:pt x="1612943" y="2131595"/>
                </a:cubicBezTo>
                <a:cubicBezTo>
                  <a:pt x="1380551" y="1836617"/>
                  <a:pt x="548845" y="1124818"/>
                  <a:pt x="485508" y="933726"/>
                </a:cubicBezTo>
                <a:cubicBezTo>
                  <a:pt x="1004428" y="1022184"/>
                  <a:pt x="2157000" y="1438183"/>
                  <a:pt x="2253602" y="1457047"/>
                </a:cubicBezTo>
                <a:cubicBezTo>
                  <a:pt x="2359708" y="1262403"/>
                  <a:pt x="2561804" y="370262"/>
                  <a:pt x="2767495" y="0"/>
                </a:cubicBezTo>
                <a:cubicBezTo>
                  <a:pt x="2961050" y="579670"/>
                  <a:pt x="3085800" y="1250964"/>
                  <a:pt x="3180842" y="1613401"/>
                </a:cubicBezTo>
                <a:cubicBezTo>
                  <a:pt x="3830458" y="1277637"/>
                  <a:pt x="4513089" y="677511"/>
                  <a:pt x="4697919" y="711224"/>
                </a:cubicBezTo>
                <a:cubicBezTo>
                  <a:pt x="4671089" y="917044"/>
                  <a:pt x="4368692" y="1342376"/>
                  <a:pt x="4272827" y="1480991"/>
                </a:cubicBezTo>
                <a:lnTo>
                  <a:pt x="3922734" y="2012985"/>
                </a:lnTo>
                <a:cubicBezTo>
                  <a:pt x="4030353" y="2086631"/>
                  <a:pt x="4970923" y="2236170"/>
                  <a:pt x="5102436" y="2339389"/>
                </a:cubicBezTo>
                <a:cubicBezTo>
                  <a:pt x="5111768" y="2481626"/>
                  <a:pt x="4403169" y="2567925"/>
                  <a:pt x="3863686" y="2811641"/>
                </a:cubicBezTo>
                <a:cubicBezTo>
                  <a:pt x="4058045" y="3055818"/>
                  <a:pt x="4635886" y="3630336"/>
                  <a:pt x="4828315" y="3987432"/>
                </a:cubicBezTo>
                <a:cubicBezTo>
                  <a:pt x="4763407" y="4009375"/>
                  <a:pt x="3711441" y="3580290"/>
                  <a:pt x="3349202" y="3472552"/>
                </a:cubicBezTo>
                <a:cubicBezTo>
                  <a:pt x="3302826" y="3787859"/>
                  <a:pt x="3264946" y="4551710"/>
                  <a:pt x="3184115" y="4840512"/>
                </a:cubicBezTo>
                <a:cubicBezTo>
                  <a:pt x="3047820" y="4888982"/>
                  <a:pt x="2486222" y="3704492"/>
                  <a:pt x="2421953" y="3718173"/>
                </a:cubicBezTo>
                <a:cubicBezTo>
                  <a:pt x="2290571" y="3712506"/>
                  <a:pt x="1238296" y="4573139"/>
                  <a:pt x="1092966" y="4437056"/>
                </a:cubicBezTo>
                <a:cubicBezTo>
                  <a:pt x="1167837" y="3959174"/>
                  <a:pt x="1449412" y="3421788"/>
                  <a:pt x="1577328" y="2981795"/>
                </a:cubicBezTo>
                <a:cubicBezTo>
                  <a:pt x="1489335" y="2910464"/>
                  <a:pt x="52036" y="3008383"/>
                  <a:pt x="1" y="2871567"/>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1EDA6F9-D626-7F1E-9068-182DE158B879}"/>
              </a:ext>
            </a:extLst>
          </p:cNvPr>
          <p:cNvSpPr/>
          <p:nvPr/>
        </p:nvSpPr>
        <p:spPr>
          <a:xfrm rot="1467941">
            <a:off x="8623787" y="5673711"/>
            <a:ext cx="617481" cy="1365896"/>
          </a:xfrm>
          <a:custGeom>
            <a:avLst/>
            <a:gdLst>
              <a:gd name="connsiteX0" fmla="*/ 2202 w 617481"/>
              <a:gd name="connsiteY0" fmla="*/ 0 h 1365896"/>
              <a:gd name="connsiteX1" fmla="*/ 615043 w 617481"/>
              <a:gd name="connsiteY1" fmla="*/ 2920 h 1365896"/>
              <a:gd name="connsiteX2" fmla="*/ 613971 w 617481"/>
              <a:gd name="connsiteY2" fmla="*/ 871557 h 1365896"/>
              <a:gd name="connsiteX3" fmla="*/ 613818 w 617481"/>
              <a:gd name="connsiteY3" fmla="*/ 1094934 h 1365896"/>
              <a:gd name="connsiteX4" fmla="*/ 18300 w 617481"/>
              <a:gd name="connsiteY4" fmla="*/ 1365896 h 1365896"/>
              <a:gd name="connsiteX5" fmla="*/ 17300 w 617481"/>
              <a:gd name="connsiteY5" fmla="*/ 1331318 h 1365896"/>
              <a:gd name="connsiteX6" fmla="*/ 5567 w 617481"/>
              <a:gd name="connsiteY6" fmla="*/ 610848 h 1365896"/>
              <a:gd name="connsiteX7" fmla="*/ 2202 w 617481"/>
              <a:gd name="connsiteY7" fmla="*/ 0 h 136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481" h="1365896">
                <a:moveTo>
                  <a:pt x="2202" y="0"/>
                </a:moveTo>
                <a:lnTo>
                  <a:pt x="615043" y="2920"/>
                </a:lnTo>
                <a:cubicBezTo>
                  <a:pt x="622245" y="16997"/>
                  <a:pt x="610894" y="627629"/>
                  <a:pt x="613971" y="871557"/>
                </a:cubicBezTo>
                <a:lnTo>
                  <a:pt x="613818" y="1094934"/>
                </a:lnTo>
                <a:lnTo>
                  <a:pt x="18300" y="1365896"/>
                </a:lnTo>
                <a:lnTo>
                  <a:pt x="17300" y="1331318"/>
                </a:lnTo>
                <a:cubicBezTo>
                  <a:pt x="10777" y="1061317"/>
                  <a:pt x="9486" y="776926"/>
                  <a:pt x="5567" y="610848"/>
                </a:cubicBezTo>
                <a:cubicBezTo>
                  <a:pt x="1449" y="373868"/>
                  <a:pt x="-2652" y="175470"/>
                  <a:pt x="2202"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3778043" y="1774475"/>
            <a:ext cx="4635914" cy="161190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4219596" y="3528007"/>
            <a:ext cx="3752808" cy="1740029"/>
          </a:xfrm>
          <a:prstGeom prst="rect">
            <a:avLst/>
          </a:prstGeom>
        </p:spPr>
        <p:txBody>
          <a:bodyPr vert="horz" lIns="91440" tIns="45720" rIns="91440" bIns="45720" rtlCol="0">
            <a:normAutofit/>
          </a:bodyPr>
          <a:lstStyle>
            <a:lvl1pPr marL="0" indent="0" algn="ctr">
              <a:buNone/>
              <a:defRPr lang="en-US" dirty="0"/>
            </a:lvl1pPr>
            <a:lvl2pPr marL="457200" indent="0" algn="ctr">
              <a:buNone/>
              <a:defRPr lang="en-US" dirty="0"/>
            </a:lvl2pPr>
            <a:lvl3pPr marL="914400" indent="0" algn="ctr">
              <a:buNone/>
              <a:defRPr lang="en-US" dirty="0"/>
            </a:lvl3pPr>
            <a:lvl4pPr marL="1371600" indent="0" algn="ctr">
              <a:buNone/>
              <a:defRPr lang="en-US" dirty="0"/>
            </a:lvl4pPr>
            <a:lvl5pPr marL="1828800" indent="0" algn="ctr">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
        <p:nvSpPr>
          <p:cNvPr id="8" name="Isosceles Triangle 2">
            <a:extLst>
              <a:ext uri="{FF2B5EF4-FFF2-40B4-BE49-F238E27FC236}">
                <a16:creationId xmlns:a16="http://schemas.microsoft.com/office/drawing/2014/main" id="{A5863C22-1CC1-75C0-6215-0F40FA296272}"/>
              </a:ext>
            </a:extLst>
          </p:cNvPr>
          <p:cNvSpPr/>
          <p:nvPr/>
        </p:nvSpPr>
        <p:spPr>
          <a:xfrm rot="1025276">
            <a:off x="1497091" y="3148569"/>
            <a:ext cx="1266102" cy="1141596"/>
          </a:xfrm>
          <a:custGeom>
            <a:avLst/>
            <a:gdLst>
              <a:gd name="connsiteX0" fmla="*/ 0 w 1452562"/>
              <a:gd name="connsiteY0" fmla="*/ 1151164 h 1151164"/>
              <a:gd name="connsiteX1" fmla="*/ 726281 w 1452562"/>
              <a:gd name="connsiteY1" fmla="*/ 0 h 1151164"/>
              <a:gd name="connsiteX2" fmla="*/ 1452562 w 1452562"/>
              <a:gd name="connsiteY2" fmla="*/ 1151164 h 1151164"/>
              <a:gd name="connsiteX3" fmla="*/ 0 w 1452562"/>
              <a:gd name="connsiteY3" fmla="*/ 1151164 h 1151164"/>
              <a:gd name="connsiteX0" fmla="*/ 0 w 1385281"/>
              <a:gd name="connsiteY0" fmla="*/ 1151164 h 1165456"/>
              <a:gd name="connsiteX1" fmla="*/ 726281 w 1385281"/>
              <a:gd name="connsiteY1" fmla="*/ 0 h 1165456"/>
              <a:gd name="connsiteX2" fmla="*/ 1385281 w 1385281"/>
              <a:gd name="connsiteY2" fmla="*/ 1165456 h 1165456"/>
              <a:gd name="connsiteX3" fmla="*/ 0 w 1385281"/>
              <a:gd name="connsiteY3" fmla="*/ 1151164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15084 w 1289089"/>
              <a:gd name="connsiteY0" fmla="*/ 1159324 h 1287321"/>
              <a:gd name="connsiteX1" fmla="*/ 573167 w 1289089"/>
              <a:gd name="connsiteY1" fmla="*/ 152458 h 1287321"/>
              <a:gd name="connsiteX2" fmla="*/ 630089 w 1289089"/>
              <a:gd name="connsiteY2" fmla="*/ 121865 h 1287321"/>
              <a:gd name="connsiteX3" fmla="*/ 1289089 w 1289089"/>
              <a:gd name="connsiteY3" fmla="*/ 1287321 h 1287321"/>
              <a:gd name="connsiteX4" fmla="*/ 15084 w 1289089"/>
              <a:gd name="connsiteY4" fmla="*/ 1159324 h 1287321"/>
              <a:gd name="connsiteX0" fmla="*/ 15084 w 1289089"/>
              <a:gd name="connsiteY0" fmla="*/ 1092203 h 1220200"/>
              <a:gd name="connsiteX1" fmla="*/ 573167 w 1289089"/>
              <a:gd name="connsiteY1" fmla="*/ 85337 h 1220200"/>
              <a:gd name="connsiteX2" fmla="*/ 682867 w 1289089"/>
              <a:gd name="connsiteY2" fmla="*/ 214810 h 1220200"/>
              <a:gd name="connsiteX3" fmla="*/ 1289089 w 1289089"/>
              <a:gd name="connsiteY3" fmla="*/ 1220200 h 1220200"/>
              <a:gd name="connsiteX4" fmla="*/ 15084 w 1289089"/>
              <a:gd name="connsiteY4" fmla="*/ 1092203 h 1220200"/>
              <a:gd name="connsiteX0" fmla="*/ 15284 w 1289289"/>
              <a:gd name="connsiteY0" fmla="*/ 1019701 h 1147698"/>
              <a:gd name="connsiteX1" fmla="*/ 564801 w 1289289"/>
              <a:gd name="connsiteY1" fmla="*/ 129029 h 1147698"/>
              <a:gd name="connsiteX2" fmla="*/ 683067 w 1289289"/>
              <a:gd name="connsiteY2" fmla="*/ 142308 h 1147698"/>
              <a:gd name="connsiteX3" fmla="*/ 1289289 w 1289289"/>
              <a:gd name="connsiteY3" fmla="*/ 1147698 h 1147698"/>
              <a:gd name="connsiteX4" fmla="*/ 15284 w 1289289"/>
              <a:gd name="connsiteY4" fmla="*/ 1019701 h 1147698"/>
              <a:gd name="connsiteX0" fmla="*/ 15284 w 1289289"/>
              <a:gd name="connsiteY0" fmla="*/ 983373 h 1111370"/>
              <a:gd name="connsiteX1" fmla="*/ 564801 w 1289289"/>
              <a:gd name="connsiteY1" fmla="*/ 92701 h 1111370"/>
              <a:gd name="connsiteX2" fmla="*/ 683067 w 1289289"/>
              <a:gd name="connsiteY2" fmla="*/ 105980 h 1111370"/>
              <a:gd name="connsiteX3" fmla="*/ 1289289 w 1289289"/>
              <a:gd name="connsiteY3" fmla="*/ 1111370 h 1111370"/>
              <a:gd name="connsiteX4" fmla="*/ 15284 w 1289289"/>
              <a:gd name="connsiteY4" fmla="*/ 983373 h 1111370"/>
              <a:gd name="connsiteX0" fmla="*/ 16242 w 1290247"/>
              <a:gd name="connsiteY0" fmla="*/ 983373 h 1111370"/>
              <a:gd name="connsiteX1" fmla="*/ 565759 w 1290247"/>
              <a:gd name="connsiteY1" fmla="*/ 92701 h 1111370"/>
              <a:gd name="connsiteX2" fmla="*/ 684025 w 1290247"/>
              <a:gd name="connsiteY2" fmla="*/ 105980 h 1111370"/>
              <a:gd name="connsiteX3" fmla="*/ 1290247 w 1290247"/>
              <a:gd name="connsiteY3" fmla="*/ 1111370 h 1111370"/>
              <a:gd name="connsiteX4" fmla="*/ 16242 w 1290247"/>
              <a:gd name="connsiteY4" fmla="*/ 983373 h 1111370"/>
              <a:gd name="connsiteX0" fmla="*/ 0 w 1274005"/>
              <a:gd name="connsiteY0" fmla="*/ 983373 h 1111370"/>
              <a:gd name="connsiteX1" fmla="*/ 549517 w 1274005"/>
              <a:gd name="connsiteY1" fmla="*/ 92701 h 1111370"/>
              <a:gd name="connsiteX2" fmla="*/ 667783 w 1274005"/>
              <a:gd name="connsiteY2" fmla="*/ 105980 h 1111370"/>
              <a:gd name="connsiteX3" fmla="*/ 1274005 w 1274005"/>
              <a:gd name="connsiteY3" fmla="*/ 1111370 h 1111370"/>
              <a:gd name="connsiteX4" fmla="*/ 0 w 1274005"/>
              <a:gd name="connsiteY4" fmla="*/ 983373 h 1111370"/>
              <a:gd name="connsiteX0" fmla="*/ 0 w 1274005"/>
              <a:gd name="connsiteY0" fmla="*/ 972764 h 1100761"/>
              <a:gd name="connsiteX1" fmla="*/ 524276 w 1274005"/>
              <a:gd name="connsiteY1" fmla="*/ 112898 h 1100761"/>
              <a:gd name="connsiteX2" fmla="*/ 667783 w 1274005"/>
              <a:gd name="connsiteY2" fmla="*/ 95371 h 1100761"/>
              <a:gd name="connsiteX3" fmla="*/ 1274005 w 1274005"/>
              <a:gd name="connsiteY3" fmla="*/ 1100761 h 1100761"/>
              <a:gd name="connsiteX4" fmla="*/ 0 w 1274005"/>
              <a:gd name="connsiteY4" fmla="*/ 972764 h 1100761"/>
              <a:gd name="connsiteX0" fmla="*/ 0 w 1274005"/>
              <a:gd name="connsiteY0" fmla="*/ 971972 h 1099969"/>
              <a:gd name="connsiteX1" fmla="*/ 524276 w 1274005"/>
              <a:gd name="connsiteY1" fmla="*/ 112106 h 1099969"/>
              <a:gd name="connsiteX2" fmla="*/ 667783 w 1274005"/>
              <a:gd name="connsiteY2" fmla="*/ 94579 h 1099969"/>
              <a:gd name="connsiteX3" fmla="*/ 1274005 w 1274005"/>
              <a:gd name="connsiteY3" fmla="*/ 1099969 h 1099969"/>
              <a:gd name="connsiteX4" fmla="*/ 0 w 1274005"/>
              <a:gd name="connsiteY4" fmla="*/ 971972 h 1099969"/>
              <a:gd name="connsiteX0" fmla="*/ 0 w 1274005"/>
              <a:gd name="connsiteY0" fmla="*/ 965402 h 1093399"/>
              <a:gd name="connsiteX1" fmla="*/ 524276 w 1274005"/>
              <a:gd name="connsiteY1" fmla="*/ 105536 h 1093399"/>
              <a:gd name="connsiteX2" fmla="*/ 674791 w 1274005"/>
              <a:gd name="connsiteY2" fmla="*/ 97657 h 1093399"/>
              <a:gd name="connsiteX3" fmla="*/ 1274005 w 1274005"/>
              <a:gd name="connsiteY3" fmla="*/ 1093399 h 1093399"/>
              <a:gd name="connsiteX4" fmla="*/ 0 w 1274005"/>
              <a:gd name="connsiteY4" fmla="*/ 965402 h 1093399"/>
              <a:gd name="connsiteX0" fmla="*/ 0 w 1274005"/>
              <a:gd name="connsiteY0" fmla="*/ 957095 h 1085092"/>
              <a:gd name="connsiteX1" fmla="*/ 524276 w 1274005"/>
              <a:gd name="connsiteY1" fmla="*/ 97229 h 1085092"/>
              <a:gd name="connsiteX2" fmla="*/ 674791 w 1274005"/>
              <a:gd name="connsiteY2" fmla="*/ 89350 h 1085092"/>
              <a:gd name="connsiteX3" fmla="*/ 1274005 w 1274005"/>
              <a:gd name="connsiteY3" fmla="*/ 1085092 h 1085092"/>
              <a:gd name="connsiteX4" fmla="*/ 0 w 1274005"/>
              <a:gd name="connsiteY4" fmla="*/ 957095 h 1085092"/>
              <a:gd name="connsiteX0" fmla="*/ 0 w 1274005"/>
              <a:gd name="connsiteY0" fmla="*/ 957095 h 1085092"/>
              <a:gd name="connsiteX1" fmla="*/ 524276 w 1274005"/>
              <a:gd name="connsiteY1" fmla="*/ 97229 h 1085092"/>
              <a:gd name="connsiteX2" fmla="*/ 674791 w 1274005"/>
              <a:gd name="connsiteY2" fmla="*/ 89350 h 1085092"/>
              <a:gd name="connsiteX3" fmla="*/ 1217518 w 1274005"/>
              <a:gd name="connsiteY3" fmla="*/ 956420 h 1085092"/>
              <a:gd name="connsiteX4" fmla="*/ 1274005 w 1274005"/>
              <a:gd name="connsiteY4" fmla="*/ 1085092 h 1085092"/>
              <a:gd name="connsiteX5" fmla="*/ 0 w 1274005"/>
              <a:gd name="connsiteY5" fmla="*/ 957095 h 1085092"/>
              <a:gd name="connsiteX0" fmla="*/ 0 w 1239372"/>
              <a:gd name="connsiteY0" fmla="*/ 957095 h 1088139"/>
              <a:gd name="connsiteX1" fmla="*/ 524276 w 1239372"/>
              <a:gd name="connsiteY1" fmla="*/ 97229 h 1088139"/>
              <a:gd name="connsiteX2" fmla="*/ 674791 w 1239372"/>
              <a:gd name="connsiteY2" fmla="*/ 89350 h 1088139"/>
              <a:gd name="connsiteX3" fmla="*/ 1217518 w 1239372"/>
              <a:gd name="connsiteY3" fmla="*/ 956420 h 1088139"/>
              <a:gd name="connsiteX4" fmla="*/ 1239372 w 1239372"/>
              <a:gd name="connsiteY4" fmla="*/ 1088139 h 1088139"/>
              <a:gd name="connsiteX5" fmla="*/ 0 w 1239372"/>
              <a:gd name="connsiteY5" fmla="*/ 957095 h 1088139"/>
              <a:gd name="connsiteX0" fmla="*/ 0 w 1255895"/>
              <a:gd name="connsiteY0" fmla="*/ 957095 h 1087474"/>
              <a:gd name="connsiteX1" fmla="*/ 524276 w 1255895"/>
              <a:gd name="connsiteY1" fmla="*/ 97229 h 1087474"/>
              <a:gd name="connsiteX2" fmla="*/ 674791 w 1255895"/>
              <a:gd name="connsiteY2" fmla="*/ 89350 h 1087474"/>
              <a:gd name="connsiteX3" fmla="*/ 1217518 w 1255895"/>
              <a:gd name="connsiteY3" fmla="*/ 956420 h 1087474"/>
              <a:gd name="connsiteX4" fmla="*/ 1255895 w 1255895"/>
              <a:gd name="connsiteY4" fmla="*/ 1087474 h 1087474"/>
              <a:gd name="connsiteX5" fmla="*/ 0 w 1255895"/>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8788"/>
              <a:gd name="connsiteX1" fmla="*/ 524276 w 1262004"/>
              <a:gd name="connsiteY1" fmla="*/ 97229 h 1088788"/>
              <a:gd name="connsiteX2" fmla="*/ 674791 w 1262004"/>
              <a:gd name="connsiteY2" fmla="*/ 89350 h 1088788"/>
              <a:gd name="connsiteX3" fmla="*/ 1217518 w 1262004"/>
              <a:gd name="connsiteY3" fmla="*/ 956420 h 1088788"/>
              <a:gd name="connsiteX4" fmla="*/ 1255895 w 1262004"/>
              <a:gd name="connsiteY4" fmla="*/ 1087474 h 1088788"/>
              <a:gd name="connsiteX5" fmla="*/ 0 w 1262004"/>
              <a:gd name="connsiteY5" fmla="*/ 957095 h 1088788"/>
              <a:gd name="connsiteX0" fmla="*/ 0 w 1262004"/>
              <a:gd name="connsiteY0" fmla="*/ 994670 h 1126363"/>
              <a:gd name="connsiteX1" fmla="*/ 524276 w 1262004"/>
              <a:gd name="connsiteY1" fmla="*/ 134804 h 1126363"/>
              <a:gd name="connsiteX2" fmla="*/ 763837 w 1262004"/>
              <a:gd name="connsiteY2" fmla="*/ 74328 h 1126363"/>
              <a:gd name="connsiteX3" fmla="*/ 1217518 w 1262004"/>
              <a:gd name="connsiteY3" fmla="*/ 993995 h 1126363"/>
              <a:gd name="connsiteX4" fmla="*/ 1255895 w 1262004"/>
              <a:gd name="connsiteY4" fmla="*/ 1125049 h 1126363"/>
              <a:gd name="connsiteX5" fmla="*/ 0 w 1262004"/>
              <a:gd name="connsiteY5" fmla="*/ 994670 h 1126363"/>
              <a:gd name="connsiteX0" fmla="*/ 0 w 1262004"/>
              <a:gd name="connsiteY0" fmla="*/ 994670 h 1126363"/>
              <a:gd name="connsiteX1" fmla="*/ 524276 w 1262004"/>
              <a:gd name="connsiteY1" fmla="*/ 134804 h 1126363"/>
              <a:gd name="connsiteX2" fmla="*/ 763837 w 1262004"/>
              <a:gd name="connsiteY2" fmla="*/ 74328 h 1126363"/>
              <a:gd name="connsiteX3" fmla="*/ 1217518 w 1262004"/>
              <a:gd name="connsiteY3" fmla="*/ 993995 h 1126363"/>
              <a:gd name="connsiteX4" fmla="*/ 1255895 w 1262004"/>
              <a:gd name="connsiteY4" fmla="*/ 1125049 h 1126363"/>
              <a:gd name="connsiteX5" fmla="*/ 0 w 1262004"/>
              <a:gd name="connsiteY5" fmla="*/ 994670 h 1126363"/>
              <a:gd name="connsiteX0" fmla="*/ 0 w 1262004"/>
              <a:gd name="connsiteY0" fmla="*/ 1013182 h 1144875"/>
              <a:gd name="connsiteX1" fmla="*/ 622138 w 1262004"/>
              <a:gd name="connsiteY1" fmla="*/ 90675 h 1144875"/>
              <a:gd name="connsiteX2" fmla="*/ 763837 w 1262004"/>
              <a:gd name="connsiteY2" fmla="*/ 92840 h 1144875"/>
              <a:gd name="connsiteX3" fmla="*/ 1217518 w 1262004"/>
              <a:gd name="connsiteY3" fmla="*/ 1012507 h 1144875"/>
              <a:gd name="connsiteX4" fmla="*/ 1255895 w 1262004"/>
              <a:gd name="connsiteY4" fmla="*/ 1143561 h 1144875"/>
              <a:gd name="connsiteX5" fmla="*/ 0 w 1262004"/>
              <a:gd name="connsiteY5" fmla="*/ 1013182 h 1144875"/>
              <a:gd name="connsiteX0" fmla="*/ 0 w 1262004"/>
              <a:gd name="connsiteY0" fmla="*/ 1013182 h 1144875"/>
              <a:gd name="connsiteX1" fmla="*/ 622138 w 1262004"/>
              <a:gd name="connsiteY1" fmla="*/ 90675 h 1144875"/>
              <a:gd name="connsiteX2" fmla="*/ 763837 w 1262004"/>
              <a:gd name="connsiteY2" fmla="*/ 92840 h 1144875"/>
              <a:gd name="connsiteX3" fmla="*/ 1217518 w 1262004"/>
              <a:gd name="connsiteY3" fmla="*/ 1012507 h 1144875"/>
              <a:gd name="connsiteX4" fmla="*/ 1255895 w 1262004"/>
              <a:gd name="connsiteY4" fmla="*/ 1143561 h 1144875"/>
              <a:gd name="connsiteX5" fmla="*/ 0 w 1262004"/>
              <a:gd name="connsiteY5" fmla="*/ 1013182 h 1144875"/>
              <a:gd name="connsiteX0" fmla="*/ 0 w 1262004"/>
              <a:gd name="connsiteY0" fmla="*/ 994545 h 1126238"/>
              <a:gd name="connsiteX1" fmla="*/ 622138 w 1262004"/>
              <a:gd name="connsiteY1" fmla="*/ 72038 h 1126238"/>
              <a:gd name="connsiteX2" fmla="*/ 763837 w 1262004"/>
              <a:gd name="connsiteY2" fmla="*/ 74203 h 1126238"/>
              <a:gd name="connsiteX3" fmla="*/ 1217518 w 1262004"/>
              <a:gd name="connsiteY3" fmla="*/ 993870 h 1126238"/>
              <a:gd name="connsiteX4" fmla="*/ 1255895 w 1262004"/>
              <a:gd name="connsiteY4" fmla="*/ 1124924 h 1126238"/>
              <a:gd name="connsiteX5" fmla="*/ 0 w 1262004"/>
              <a:gd name="connsiteY5" fmla="*/ 994545 h 1126238"/>
              <a:gd name="connsiteX0" fmla="*/ 0 w 1262004"/>
              <a:gd name="connsiteY0" fmla="*/ 1006208 h 1137901"/>
              <a:gd name="connsiteX1" fmla="*/ 622138 w 1262004"/>
              <a:gd name="connsiteY1" fmla="*/ 83701 h 1137901"/>
              <a:gd name="connsiteX2" fmla="*/ 763837 w 1262004"/>
              <a:gd name="connsiteY2" fmla="*/ 85866 h 1137901"/>
              <a:gd name="connsiteX3" fmla="*/ 1217518 w 1262004"/>
              <a:gd name="connsiteY3" fmla="*/ 1005533 h 1137901"/>
              <a:gd name="connsiteX4" fmla="*/ 1255895 w 1262004"/>
              <a:gd name="connsiteY4" fmla="*/ 1136587 h 1137901"/>
              <a:gd name="connsiteX5" fmla="*/ 0 w 1262004"/>
              <a:gd name="connsiteY5" fmla="*/ 1006208 h 113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004" h="1137901">
                <a:moveTo>
                  <a:pt x="0" y="1006208"/>
                </a:moveTo>
                <a:cubicBezTo>
                  <a:pt x="70072" y="876199"/>
                  <a:pt x="461697" y="309251"/>
                  <a:pt x="622138" y="83701"/>
                </a:cubicBezTo>
                <a:cubicBezTo>
                  <a:pt x="693818" y="-15917"/>
                  <a:pt x="698602" y="-40073"/>
                  <a:pt x="763837" y="85866"/>
                </a:cubicBezTo>
                <a:cubicBezTo>
                  <a:pt x="948009" y="387446"/>
                  <a:pt x="1052715" y="659239"/>
                  <a:pt x="1217518" y="1005533"/>
                </a:cubicBezTo>
                <a:cubicBezTo>
                  <a:pt x="1230310" y="1049218"/>
                  <a:pt x="1278932" y="1119596"/>
                  <a:pt x="1255895" y="1136587"/>
                </a:cubicBezTo>
                <a:cubicBezTo>
                  <a:pt x="1220219" y="1150545"/>
                  <a:pt x="418632" y="1049668"/>
                  <a:pt x="0" y="1006208"/>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7 Points 2">
            <a:extLst>
              <a:ext uri="{FF2B5EF4-FFF2-40B4-BE49-F238E27FC236}">
                <a16:creationId xmlns:a16="http://schemas.microsoft.com/office/drawing/2014/main" id="{0E2B8178-BE8F-880E-D752-724082F4161B}"/>
              </a:ext>
            </a:extLst>
          </p:cNvPr>
          <p:cNvSpPr/>
          <p:nvPr/>
        </p:nvSpPr>
        <p:spPr>
          <a:xfrm rot="15264538">
            <a:off x="10090562" y="3888117"/>
            <a:ext cx="1231246" cy="1240490"/>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305562 w 5095972"/>
              <a:gd name="connsiteY8" fmla="*/ 106266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571211 h 4442377"/>
              <a:gd name="connsiteX1" fmla="*/ 1247571 w 5095972"/>
              <a:gd name="connsiteY1" fmla="*/ 1926178 h 4442377"/>
              <a:gd name="connsiteX2" fmla="*/ 582112 w 5095972"/>
              <a:gd name="connsiteY2" fmla="*/ 1150941 h 4442377"/>
              <a:gd name="connsiteX3" fmla="*/ 457035 w 5095972"/>
              <a:gd name="connsiteY3" fmla="*/ 801366 h 4442377"/>
              <a:gd name="connsiteX4" fmla="*/ 867546 w 5095972"/>
              <a:gd name="connsiteY4" fmla="*/ 779624 h 4442377"/>
              <a:gd name="connsiteX5" fmla="*/ 1966018 w 5095972"/>
              <a:gd name="connsiteY5" fmla="*/ 1045130 h 4442377"/>
              <a:gd name="connsiteX6" fmla="*/ 2431908 w 5095972"/>
              <a:gd name="connsiteY6" fmla="*/ 189881 h 4442377"/>
              <a:gd name="connsiteX7" fmla="*/ 3222161 w 5095972"/>
              <a:gd name="connsiteY7" fmla="*/ 169026 h 4442377"/>
              <a:gd name="connsiteX8" fmla="*/ 3305562 w 5095972"/>
              <a:gd name="connsiteY8" fmla="*/ 927204 h 4442377"/>
              <a:gd name="connsiteX9" fmla="*/ 3750629 w 5095972"/>
              <a:gd name="connsiteY9" fmla="*/ 612046 h 4442377"/>
              <a:gd name="connsiteX10" fmla="*/ 4468026 w 5095972"/>
              <a:gd name="connsiteY10" fmla="*/ 1033911 h 4442377"/>
              <a:gd name="connsiteX11" fmla="*/ 4313674 w 5095972"/>
              <a:gd name="connsiteY11" fmla="*/ 1607257 h 4442377"/>
              <a:gd name="connsiteX12" fmla="*/ 3963582 w 5095972"/>
              <a:gd name="connsiteY12" fmla="*/ 2075549 h 4442377"/>
              <a:gd name="connsiteX13" fmla="*/ 4477698 w 5095972"/>
              <a:gd name="connsiteY13" fmla="*/ 1884927 h 4442377"/>
              <a:gd name="connsiteX14" fmla="*/ 5084889 w 5095972"/>
              <a:gd name="connsiteY14" fmla="*/ 2104669 h 4442377"/>
              <a:gd name="connsiteX15" fmla="*/ 4694264 w 5095972"/>
              <a:gd name="connsiteY15" fmla="*/ 2397577 h 4442377"/>
              <a:gd name="connsiteX16" fmla="*/ 3961178 w 5095972"/>
              <a:gd name="connsiteY16" fmla="*/ 2631687 h 4442377"/>
              <a:gd name="connsiteX17" fmla="*/ 4479678 w 5095972"/>
              <a:gd name="connsiteY17" fmla="*/ 3535454 h 4442377"/>
              <a:gd name="connsiteX18" fmla="*/ 4272550 w 5095972"/>
              <a:gd name="connsiteY18" fmla="*/ 3697115 h 4442377"/>
              <a:gd name="connsiteX19" fmla="*/ 3249533 w 5095972"/>
              <a:gd name="connsiteY19" fmla="*/ 3272753 h 4442377"/>
              <a:gd name="connsiteX20" fmla="*/ 3123234 w 5095972"/>
              <a:gd name="connsiteY20" fmla="*/ 4310925 h 4442377"/>
              <a:gd name="connsiteX21" fmla="*/ 2790770 w 5095972"/>
              <a:gd name="connsiteY21" fmla="*/ 4362593 h 4442377"/>
              <a:gd name="connsiteX22" fmla="*/ 2431760 w 5095972"/>
              <a:gd name="connsiteY22" fmla="*/ 3563571 h 4442377"/>
              <a:gd name="connsiteX23" fmla="*/ 1693537 w 5095972"/>
              <a:gd name="connsiteY23" fmla="*/ 4116426 h 4442377"/>
              <a:gd name="connsiteX24" fmla="*/ 1176032 w 5095972"/>
              <a:gd name="connsiteY24" fmla="*/ 4067055 h 4442377"/>
              <a:gd name="connsiteX25" fmla="*/ 1559781 w 5095972"/>
              <a:gd name="connsiteY25" fmla="*/ 2747075 h 4442377"/>
              <a:gd name="connsiteX26" fmla="*/ 388250 w 5095972"/>
              <a:gd name="connsiteY26" fmla="*/ 2842965 h 4442377"/>
              <a:gd name="connsiteX27" fmla="*/ 40328 w 5095972"/>
              <a:gd name="connsiteY27" fmla="*/ 2571211 h 4442377"/>
              <a:gd name="connsiteX0" fmla="*/ 40328 w 5095972"/>
              <a:gd name="connsiteY0" fmla="*/ 2617220 h 4488386"/>
              <a:gd name="connsiteX1" fmla="*/ 1247571 w 5095972"/>
              <a:gd name="connsiteY1" fmla="*/ 1972187 h 4488386"/>
              <a:gd name="connsiteX2" fmla="*/ 582112 w 5095972"/>
              <a:gd name="connsiteY2" fmla="*/ 1196950 h 4488386"/>
              <a:gd name="connsiteX3" fmla="*/ 457035 w 5095972"/>
              <a:gd name="connsiteY3" fmla="*/ 847375 h 4488386"/>
              <a:gd name="connsiteX4" fmla="*/ 867546 w 5095972"/>
              <a:gd name="connsiteY4" fmla="*/ 825633 h 4488386"/>
              <a:gd name="connsiteX5" fmla="*/ 1966018 w 5095972"/>
              <a:gd name="connsiteY5" fmla="*/ 1091139 h 4488386"/>
              <a:gd name="connsiteX6" fmla="*/ 2400057 w 5095972"/>
              <a:gd name="connsiteY6" fmla="*/ 156260 h 4488386"/>
              <a:gd name="connsiteX7" fmla="*/ 3222161 w 5095972"/>
              <a:gd name="connsiteY7" fmla="*/ 215035 h 4488386"/>
              <a:gd name="connsiteX8" fmla="*/ 3305562 w 5095972"/>
              <a:gd name="connsiteY8" fmla="*/ 973213 h 4488386"/>
              <a:gd name="connsiteX9" fmla="*/ 3750629 w 5095972"/>
              <a:gd name="connsiteY9" fmla="*/ 658055 h 4488386"/>
              <a:gd name="connsiteX10" fmla="*/ 4468026 w 5095972"/>
              <a:gd name="connsiteY10" fmla="*/ 1079920 h 4488386"/>
              <a:gd name="connsiteX11" fmla="*/ 4313674 w 5095972"/>
              <a:gd name="connsiteY11" fmla="*/ 1653266 h 4488386"/>
              <a:gd name="connsiteX12" fmla="*/ 3963582 w 5095972"/>
              <a:gd name="connsiteY12" fmla="*/ 2121558 h 4488386"/>
              <a:gd name="connsiteX13" fmla="*/ 4477698 w 5095972"/>
              <a:gd name="connsiteY13" fmla="*/ 1930936 h 4488386"/>
              <a:gd name="connsiteX14" fmla="*/ 5084889 w 5095972"/>
              <a:gd name="connsiteY14" fmla="*/ 2150678 h 4488386"/>
              <a:gd name="connsiteX15" fmla="*/ 4694264 w 5095972"/>
              <a:gd name="connsiteY15" fmla="*/ 2443586 h 4488386"/>
              <a:gd name="connsiteX16" fmla="*/ 3961178 w 5095972"/>
              <a:gd name="connsiteY16" fmla="*/ 2677696 h 4488386"/>
              <a:gd name="connsiteX17" fmla="*/ 4479678 w 5095972"/>
              <a:gd name="connsiteY17" fmla="*/ 3581463 h 4488386"/>
              <a:gd name="connsiteX18" fmla="*/ 4272550 w 5095972"/>
              <a:gd name="connsiteY18" fmla="*/ 3743124 h 4488386"/>
              <a:gd name="connsiteX19" fmla="*/ 3249533 w 5095972"/>
              <a:gd name="connsiteY19" fmla="*/ 3318762 h 4488386"/>
              <a:gd name="connsiteX20" fmla="*/ 3123234 w 5095972"/>
              <a:gd name="connsiteY20" fmla="*/ 4356934 h 4488386"/>
              <a:gd name="connsiteX21" fmla="*/ 2790770 w 5095972"/>
              <a:gd name="connsiteY21" fmla="*/ 4408602 h 4488386"/>
              <a:gd name="connsiteX22" fmla="*/ 2431760 w 5095972"/>
              <a:gd name="connsiteY22" fmla="*/ 3609580 h 4488386"/>
              <a:gd name="connsiteX23" fmla="*/ 1693537 w 5095972"/>
              <a:gd name="connsiteY23" fmla="*/ 4162435 h 4488386"/>
              <a:gd name="connsiteX24" fmla="*/ 1176032 w 5095972"/>
              <a:gd name="connsiteY24" fmla="*/ 4113064 h 4488386"/>
              <a:gd name="connsiteX25" fmla="*/ 1559781 w 5095972"/>
              <a:gd name="connsiteY25" fmla="*/ 2793084 h 4488386"/>
              <a:gd name="connsiteX26" fmla="*/ 388250 w 5095972"/>
              <a:gd name="connsiteY26" fmla="*/ 2888974 h 4488386"/>
              <a:gd name="connsiteX27" fmla="*/ 40328 w 5095972"/>
              <a:gd name="connsiteY27" fmla="*/ 2617220 h 4488386"/>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867546 w 5095972"/>
              <a:gd name="connsiteY4" fmla="*/ 825635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353743 w 5095972"/>
              <a:gd name="connsiteY1" fmla="*/ 1754535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320585 w 4786972"/>
              <a:gd name="connsiteY0" fmla="*/ 1932409 h 4488388"/>
              <a:gd name="connsiteX1" fmla="*/ 1044743 w 4786972"/>
              <a:gd name="connsiteY1" fmla="*/ 1754535 h 4488388"/>
              <a:gd name="connsiteX2" fmla="*/ 591629 w 4786972"/>
              <a:gd name="connsiteY2" fmla="*/ 1159791 h 4488388"/>
              <a:gd name="connsiteX3" fmla="*/ 636429 w 4786972"/>
              <a:gd name="connsiteY3" fmla="*/ 672192 h 4488388"/>
              <a:gd name="connsiteX4" fmla="*/ 1312373 w 4786972"/>
              <a:gd name="connsiteY4" fmla="*/ 523044 h 4488388"/>
              <a:gd name="connsiteX5" fmla="*/ 1837512 w 4786972"/>
              <a:gd name="connsiteY5" fmla="*/ 857561 h 4488388"/>
              <a:gd name="connsiteX6" fmla="*/ 2091057 w 4786972"/>
              <a:gd name="connsiteY6" fmla="*/ 156262 h 4488388"/>
              <a:gd name="connsiteX7" fmla="*/ 2913161 w 4786972"/>
              <a:gd name="connsiteY7" fmla="*/ 215037 h 4488388"/>
              <a:gd name="connsiteX8" fmla="*/ 2996562 w 4786972"/>
              <a:gd name="connsiteY8" fmla="*/ 973215 h 4488388"/>
              <a:gd name="connsiteX9" fmla="*/ 3441629 w 4786972"/>
              <a:gd name="connsiteY9" fmla="*/ 658057 h 4488388"/>
              <a:gd name="connsiteX10" fmla="*/ 4159026 w 4786972"/>
              <a:gd name="connsiteY10" fmla="*/ 1079922 h 4488388"/>
              <a:gd name="connsiteX11" fmla="*/ 4004674 w 4786972"/>
              <a:gd name="connsiteY11" fmla="*/ 1653268 h 4488388"/>
              <a:gd name="connsiteX12" fmla="*/ 3654582 w 4786972"/>
              <a:gd name="connsiteY12" fmla="*/ 2121560 h 4488388"/>
              <a:gd name="connsiteX13" fmla="*/ 4168698 w 4786972"/>
              <a:gd name="connsiteY13" fmla="*/ 1930938 h 4488388"/>
              <a:gd name="connsiteX14" fmla="*/ 4775889 w 4786972"/>
              <a:gd name="connsiteY14" fmla="*/ 2150680 h 4488388"/>
              <a:gd name="connsiteX15" fmla="*/ 4385264 w 4786972"/>
              <a:gd name="connsiteY15" fmla="*/ 2443588 h 4488388"/>
              <a:gd name="connsiteX16" fmla="*/ 3652178 w 4786972"/>
              <a:gd name="connsiteY16" fmla="*/ 2677698 h 4488388"/>
              <a:gd name="connsiteX17" fmla="*/ 4170678 w 4786972"/>
              <a:gd name="connsiteY17" fmla="*/ 3581465 h 4488388"/>
              <a:gd name="connsiteX18" fmla="*/ 3963550 w 4786972"/>
              <a:gd name="connsiteY18" fmla="*/ 3743126 h 4488388"/>
              <a:gd name="connsiteX19" fmla="*/ 2940533 w 4786972"/>
              <a:gd name="connsiteY19" fmla="*/ 3318764 h 4488388"/>
              <a:gd name="connsiteX20" fmla="*/ 2814234 w 4786972"/>
              <a:gd name="connsiteY20" fmla="*/ 4356936 h 4488388"/>
              <a:gd name="connsiteX21" fmla="*/ 2481770 w 4786972"/>
              <a:gd name="connsiteY21" fmla="*/ 4408604 h 4488388"/>
              <a:gd name="connsiteX22" fmla="*/ 2122760 w 4786972"/>
              <a:gd name="connsiteY22" fmla="*/ 3609582 h 4488388"/>
              <a:gd name="connsiteX23" fmla="*/ 1384537 w 4786972"/>
              <a:gd name="connsiteY23" fmla="*/ 4162437 h 4488388"/>
              <a:gd name="connsiteX24" fmla="*/ 867032 w 4786972"/>
              <a:gd name="connsiteY24" fmla="*/ 4113066 h 4488388"/>
              <a:gd name="connsiteX25" fmla="*/ 1250781 w 4786972"/>
              <a:gd name="connsiteY25" fmla="*/ 2793086 h 4488388"/>
              <a:gd name="connsiteX26" fmla="*/ 79250 w 4786972"/>
              <a:gd name="connsiteY26" fmla="*/ 2888976 h 4488388"/>
              <a:gd name="connsiteX27" fmla="*/ 320585 w 4786972"/>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1010223 w 4546414"/>
              <a:gd name="connsiteY25" fmla="*/ 2793086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87720 w 4607660"/>
              <a:gd name="connsiteY24" fmla="*/ 4113066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394765"/>
              <a:gd name="connsiteX1" fmla="*/ 865431 w 4607660"/>
              <a:gd name="connsiteY1" fmla="*/ 1754535 h 4394765"/>
              <a:gd name="connsiteX2" fmla="*/ 412317 w 4607660"/>
              <a:gd name="connsiteY2" fmla="*/ 1159791 h 4394765"/>
              <a:gd name="connsiteX3" fmla="*/ 457117 w 4607660"/>
              <a:gd name="connsiteY3" fmla="*/ 672192 h 4394765"/>
              <a:gd name="connsiteX4" fmla="*/ 1133061 w 4607660"/>
              <a:gd name="connsiteY4" fmla="*/ 523044 h 4394765"/>
              <a:gd name="connsiteX5" fmla="*/ 1658200 w 4607660"/>
              <a:gd name="connsiteY5" fmla="*/ 857561 h 4394765"/>
              <a:gd name="connsiteX6" fmla="*/ 1911745 w 4607660"/>
              <a:gd name="connsiteY6" fmla="*/ 156262 h 4394765"/>
              <a:gd name="connsiteX7" fmla="*/ 2733849 w 4607660"/>
              <a:gd name="connsiteY7" fmla="*/ 215037 h 4394765"/>
              <a:gd name="connsiteX8" fmla="*/ 2817250 w 4607660"/>
              <a:gd name="connsiteY8" fmla="*/ 973215 h 4394765"/>
              <a:gd name="connsiteX9" fmla="*/ 3262317 w 4607660"/>
              <a:gd name="connsiteY9" fmla="*/ 658057 h 4394765"/>
              <a:gd name="connsiteX10" fmla="*/ 3979714 w 4607660"/>
              <a:gd name="connsiteY10" fmla="*/ 1079922 h 4394765"/>
              <a:gd name="connsiteX11" fmla="*/ 3825362 w 4607660"/>
              <a:gd name="connsiteY11" fmla="*/ 1653268 h 4394765"/>
              <a:gd name="connsiteX12" fmla="*/ 3475270 w 4607660"/>
              <a:gd name="connsiteY12" fmla="*/ 2121560 h 4394765"/>
              <a:gd name="connsiteX13" fmla="*/ 3989386 w 4607660"/>
              <a:gd name="connsiteY13" fmla="*/ 1930938 h 4394765"/>
              <a:gd name="connsiteX14" fmla="*/ 4596577 w 4607660"/>
              <a:gd name="connsiteY14" fmla="*/ 2150680 h 4394765"/>
              <a:gd name="connsiteX15" fmla="*/ 4205952 w 4607660"/>
              <a:gd name="connsiteY15" fmla="*/ 2443588 h 4394765"/>
              <a:gd name="connsiteX16" fmla="*/ 3472866 w 4607660"/>
              <a:gd name="connsiteY16" fmla="*/ 2677698 h 4394765"/>
              <a:gd name="connsiteX17" fmla="*/ 3991366 w 4607660"/>
              <a:gd name="connsiteY17" fmla="*/ 3581465 h 4394765"/>
              <a:gd name="connsiteX18" fmla="*/ 3784238 w 4607660"/>
              <a:gd name="connsiteY18" fmla="*/ 3743126 h 4394765"/>
              <a:gd name="connsiteX19" fmla="*/ 2761221 w 4607660"/>
              <a:gd name="connsiteY19" fmla="*/ 3318764 h 4394765"/>
              <a:gd name="connsiteX20" fmla="*/ 2634922 w 4607660"/>
              <a:gd name="connsiteY20" fmla="*/ 4356936 h 4394765"/>
              <a:gd name="connsiteX21" fmla="*/ 2047642 w 4607660"/>
              <a:gd name="connsiteY21" fmla="*/ 4084778 h 4394765"/>
              <a:gd name="connsiteX22" fmla="*/ 1762954 w 4607660"/>
              <a:gd name="connsiteY22" fmla="*/ 3503411 h 4394765"/>
              <a:gd name="connsiteX23" fmla="*/ 1178683 w 4607660"/>
              <a:gd name="connsiteY23" fmla="*/ 4093425 h 4394765"/>
              <a:gd name="connsiteX24" fmla="*/ 639944 w 4607660"/>
              <a:gd name="connsiteY24" fmla="*/ 3523808 h 4394765"/>
              <a:gd name="connsiteX25" fmla="*/ 885666 w 4607660"/>
              <a:gd name="connsiteY25" fmla="*/ 2803703 h 4394765"/>
              <a:gd name="connsiteX26" fmla="*/ 276851 w 4607660"/>
              <a:gd name="connsiteY26" fmla="*/ 2703175 h 4394765"/>
              <a:gd name="connsiteX27" fmla="*/ 141273 w 4607660"/>
              <a:gd name="connsiteY27" fmla="*/ 1932409 h 4394765"/>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61221 w 4607660"/>
              <a:gd name="connsiteY19" fmla="*/ 3318764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4097540 w 4607660"/>
              <a:gd name="connsiteY17" fmla="*/ 3231096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228393"/>
              <a:gd name="connsiteY0" fmla="*/ 1932409 h 4144203"/>
              <a:gd name="connsiteX1" fmla="*/ 865431 w 4228393"/>
              <a:gd name="connsiteY1" fmla="*/ 1754535 h 4144203"/>
              <a:gd name="connsiteX2" fmla="*/ 412317 w 4228393"/>
              <a:gd name="connsiteY2" fmla="*/ 1159791 h 4144203"/>
              <a:gd name="connsiteX3" fmla="*/ 457117 w 4228393"/>
              <a:gd name="connsiteY3" fmla="*/ 672192 h 4144203"/>
              <a:gd name="connsiteX4" fmla="*/ 1133061 w 4228393"/>
              <a:gd name="connsiteY4" fmla="*/ 523044 h 4144203"/>
              <a:gd name="connsiteX5" fmla="*/ 1658200 w 4228393"/>
              <a:gd name="connsiteY5" fmla="*/ 857561 h 4144203"/>
              <a:gd name="connsiteX6" fmla="*/ 1911745 w 4228393"/>
              <a:gd name="connsiteY6" fmla="*/ 156262 h 4144203"/>
              <a:gd name="connsiteX7" fmla="*/ 2733849 w 4228393"/>
              <a:gd name="connsiteY7" fmla="*/ 215037 h 4144203"/>
              <a:gd name="connsiteX8" fmla="*/ 2817250 w 4228393"/>
              <a:gd name="connsiteY8" fmla="*/ 973215 h 4144203"/>
              <a:gd name="connsiteX9" fmla="*/ 3262317 w 4228393"/>
              <a:gd name="connsiteY9" fmla="*/ 658057 h 4144203"/>
              <a:gd name="connsiteX10" fmla="*/ 3979714 w 4228393"/>
              <a:gd name="connsiteY10" fmla="*/ 1079922 h 4144203"/>
              <a:gd name="connsiteX11" fmla="*/ 3825362 w 4228393"/>
              <a:gd name="connsiteY11" fmla="*/ 1653268 h 4144203"/>
              <a:gd name="connsiteX12" fmla="*/ 3475270 w 4228393"/>
              <a:gd name="connsiteY12" fmla="*/ 2121560 h 4144203"/>
              <a:gd name="connsiteX13" fmla="*/ 3989386 w 4228393"/>
              <a:gd name="connsiteY13" fmla="*/ 1930938 h 4144203"/>
              <a:gd name="connsiteX14" fmla="*/ 4205952 w 4228393"/>
              <a:gd name="connsiteY14" fmla="*/ 2443588 h 4144203"/>
              <a:gd name="connsiteX15" fmla="*/ 3472866 w 4228393"/>
              <a:gd name="connsiteY15" fmla="*/ 2677698 h 4144203"/>
              <a:gd name="connsiteX16" fmla="*/ 4097540 w 4228393"/>
              <a:gd name="connsiteY16" fmla="*/ 3231096 h 4144203"/>
              <a:gd name="connsiteX17" fmla="*/ 3784238 w 4228393"/>
              <a:gd name="connsiteY17" fmla="*/ 3743126 h 4144203"/>
              <a:gd name="connsiteX18" fmla="*/ 2798381 w 4228393"/>
              <a:gd name="connsiteY18" fmla="*/ 3217900 h 4144203"/>
              <a:gd name="connsiteX19" fmla="*/ 2693317 w 4228393"/>
              <a:gd name="connsiteY19" fmla="*/ 3964097 h 4144203"/>
              <a:gd name="connsiteX20" fmla="*/ 2047642 w 4228393"/>
              <a:gd name="connsiteY20" fmla="*/ 4084778 h 4144203"/>
              <a:gd name="connsiteX21" fmla="*/ 1762954 w 4228393"/>
              <a:gd name="connsiteY21" fmla="*/ 3503411 h 4144203"/>
              <a:gd name="connsiteX22" fmla="*/ 1178683 w 4228393"/>
              <a:gd name="connsiteY22" fmla="*/ 4093425 h 4144203"/>
              <a:gd name="connsiteX23" fmla="*/ 639944 w 4228393"/>
              <a:gd name="connsiteY23" fmla="*/ 3523808 h 4144203"/>
              <a:gd name="connsiteX24" fmla="*/ 885666 w 4228393"/>
              <a:gd name="connsiteY24" fmla="*/ 2803703 h 4144203"/>
              <a:gd name="connsiteX25" fmla="*/ 276851 w 4228393"/>
              <a:gd name="connsiteY25" fmla="*/ 2703175 h 4144203"/>
              <a:gd name="connsiteX26" fmla="*/ 141273 w 4228393"/>
              <a:gd name="connsiteY26" fmla="*/ 1932409 h 4144203"/>
              <a:gd name="connsiteX0" fmla="*/ 141273 w 4205952"/>
              <a:gd name="connsiteY0" fmla="*/ 1932409 h 4144203"/>
              <a:gd name="connsiteX1" fmla="*/ 865431 w 4205952"/>
              <a:gd name="connsiteY1" fmla="*/ 1754535 h 4144203"/>
              <a:gd name="connsiteX2" fmla="*/ 412317 w 4205952"/>
              <a:gd name="connsiteY2" fmla="*/ 1159791 h 4144203"/>
              <a:gd name="connsiteX3" fmla="*/ 457117 w 4205952"/>
              <a:gd name="connsiteY3" fmla="*/ 672192 h 4144203"/>
              <a:gd name="connsiteX4" fmla="*/ 1133061 w 4205952"/>
              <a:gd name="connsiteY4" fmla="*/ 523044 h 4144203"/>
              <a:gd name="connsiteX5" fmla="*/ 1658200 w 4205952"/>
              <a:gd name="connsiteY5" fmla="*/ 857561 h 4144203"/>
              <a:gd name="connsiteX6" fmla="*/ 1911745 w 4205952"/>
              <a:gd name="connsiteY6" fmla="*/ 156262 h 4144203"/>
              <a:gd name="connsiteX7" fmla="*/ 2733849 w 4205952"/>
              <a:gd name="connsiteY7" fmla="*/ 215037 h 4144203"/>
              <a:gd name="connsiteX8" fmla="*/ 2817250 w 4205952"/>
              <a:gd name="connsiteY8" fmla="*/ 973215 h 4144203"/>
              <a:gd name="connsiteX9" fmla="*/ 3262317 w 4205952"/>
              <a:gd name="connsiteY9" fmla="*/ 658057 h 4144203"/>
              <a:gd name="connsiteX10" fmla="*/ 3979714 w 4205952"/>
              <a:gd name="connsiteY10" fmla="*/ 1079922 h 4144203"/>
              <a:gd name="connsiteX11" fmla="*/ 3825362 w 4205952"/>
              <a:gd name="connsiteY11" fmla="*/ 1653268 h 4144203"/>
              <a:gd name="connsiteX12" fmla="*/ 3475270 w 4205952"/>
              <a:gd name="connsiteY12" fmla="*/ 2121560 h 4144203"/>
              <a:gd name="connsiteX13" fmla="*/ 4205952 w 4205952"/>
              <a:gd name="connsiteY13" fmla="*/ 2443588 h 4144203"/>
              <a:gd name="connsiteX14" fmla="*/ 3472866 w 4205952"/>
              <a:gd name="connsiteY14" fmla="*/ 2677698 h 4144203"/>
              <a:gd name="connsiteX15" fmla="*/ 4097540 w 4205952"/>
              <a:gd name="connsiteY15" fmla="*/ 3231096 h 4144203"/>
              <a:gd name="connsiteX16" fmla="*/ 3784238 w 4205952"/>
              <a:gd name="connsiteY16" fmla="*/ 3743126 h 4144203"/>
              <a:gd name="connsiteX17" fmla="*/ 2798381 w 4205952"/>
              <a:gd name="connsiteY17" fmla="*/ 3217900 h 4144203"/>
              <a:gd name="connsiteX18" fmla="*/ 2693317 w 4205952"/>
              <a:gd name="connsiteY18" fmla="*/ 3964097 h 4144203"/>
              <a:gd name="connsiteX19" fmla="*/ 2047642 w 4205952"/>
              <a:gd name="connsiteY19" fmla="*/ 4084778 h 4144203"/>
              <a:gd name="connsiteX20" fmla="*/ 1762954 w 4205952"/>
              <a:gd name="connsiteY20" fmla="*/ 3503411 h 4144203"/>
              <a:gd name="connsiteX21" fmla="*/ 1178683 w 4205952"/>
              <a:gd name="connsiteY21" fmla="*/ 4093425 h 4144203"/>
              <a:gd name="connsiteX22" fmla="*/ 639944 w 4205952"/>
              <a:gd name="connsiteY22" fmla="*/ 3523808 h 4144203"/>
              <a:gd name="connsiteX23" fmla="*/ 885666 w 4205952"/>
              <a:gd name="connsiteY23" fmla="*/ 2803703 h 4144203"/>
              <a:gd name="connsiteX24" fmla="*/ 276851 w 4205952"/>
              <a:gd name="connsiteY24" fmla="*/ 2703175 h 4144203"/>
              <a:gd name="connsiteX25" fmla="*/ 141273 w 4205952"/>
              <a:gd name="connsiteY25" fmla="*/ 1932409 h 4144203"/>
              <a:gd name="connsiteX0" fmla="*/ 141273 w 4242652"/>
              <a:gd name="connsiteY0" fmla="*/ 1932409 h 4144203"/>
              <a:gd name="connsiteX1" fmla="*/ 865431 w 4242652"/>
              <a:gd name="connsiteY1" fmla="*/ 1754535 h 4144203"/>
              <a:gd name="connsiteX2" fmla="*/ 412317 w 4242652"/>
              <a:gd name="connsiteY2" fmla="*/ 1159791 h 4144203"/>
              <a:gd name="connsiteX3" fmla="*/ 457117 w 4242652"/>
              <a:gd name="connsiteY3" fmla="*/ 672192 h 4144203"/>
              <a:gd name="connsiteX4" fmla="*/ 1133061 w 4242652"/>
              <a:gd name="connsiteY4" fmla="*/ 523044 h 4144203"/>
              <a:gd name="connsiteX5" fmla="*/ 1658200 w 4242652"/>
              <a:gd name="connsiteY5" fmla="*/ 857561 h 4144203"/>
              <a:gd name="connsiteX6" fmla="*/ 1911745 w 4242652"/>
              <a:gd name="connsiteY6" fmla="*/ 156262 h 4144203"/>
              <a:gd name="connsiteX7" fmla="*/ 2733849 w 4242652"/>
              <a:gd name="connsiteY7" fmla="*/ 215037 h 4144203"/>
              <a:gd name="connsiteX8" fmla="*/ 2817250 w 4242652"/>
              <a:gd name="connsiteY8" fmla="*/ 973215 h 4144203"/>
              <a:gd name="connsiteX9" fmla="*/ 3262317 w 4242652"/>
              <a:gd name="connsiteY9" fmla="*/ 658057 h 4144203"/>
              <a:gd name="connsiteX10" fmla="*/ 3979714 w 4242652"/>
              <a:gd name="connsiteY10" fmla="*/ 1079922 h 4144203"/>
              <a:gd name="connsiteX11" fmla="*/ 3825362 w 4242652"/>
              <a:gd name="connsiteY11" fmla="*/ 1653268 h 4144203"/>
              <a:gd name="connsiteX12" fmla="*/ 3475270 w 4242652"/>
              <a:gd name="connsiteY12" fmla="*/ 2121560 h 4144203"/>
              <a:gd name="connsiteX13" fmla="*/ 4205952 w 4242652"/>
              <a:gd name="connsiteY13" fmla="*/ 2443588 h 4144203"/>
              <a:gd name="connsiteX14" fmla="*/ 4097540 w 4242652"/>
              <a:gd name="connsiteY14" fmla="*/ 3231096 h 4144203"/>
              <a:gd name="connsiteX15" fmla="*/ 3784238 w 4242652"/>
              <a:gd name="connsiteY15" fmla="*/ 3743126 h 4144203"/>
              <a:gd name="connsiteX16" fmla="*/ 2798381 w 4242652"/>
              <a:gd name="connsiteY16" fmla="*/ 3217900 h 4144203"/>
              <a:gd name="connsiteX17" fmla="*/ 2693317 w 4242652"/>
              <a:gd name="connsiteY17" fmla="*/ 3964097 h 4144203"/>
              <a:gd name="connsiteX18" fmla="*/ 2047642 w 4242652"/>
              <a:gd name="connsiteY18" fmla="*/ 4084778 h 4144203"/>
              <a:gd name="connsiteX19" fmla="*/ 1762954 w 4242652"/>
              <a:gd name="connsiteY19" fmla="*/ 3503411 h 4144203"/>
              <a:gd name="connsiteX20" fmla="*/ 1178683 w 4242652"/>
              <a:gd name="connsiteY20" fmla="*/ 4093425 h 4144203"/>
              <a:gd name="connsiteX21" fmla="*/ 639944 w 4242652"/>
              <a:gd name="connsiteY21" fmla="*/ 3523808 h 4144203"/>
              <a:gd name="connsiteX22" fmla="*/ 885666 w 4242652"/>
              <a:gd name="connsiteY22" fmla="*/ 2803703 h 4144203"/>
              <a:gd name="connsiteX23" fmla="*/ 276851 w 4242652"/>
              <a:gd name="connsiteY23" fmla="*/ 2703175 h 4144203"/>
              <a:gd name="connsiteX24" fmla="*/ 141273 w 4242652"/>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5938"/>
              <a:gd name="connsiteX1" fmla="*/ 865431 w 4116813"/>
              <a:gd name="connsiteY1" fmla="*/ 1754535 h 4145938"/>
              <a:gd name="connsiteX2" fmla="*/ 412317 w 4116813"/>
              <a:gd name="connsiteY2" fmla="*/ 1159791 h 4145938"/>
              <a:gd name="connsiteX3" fmla="*/ 457117 w 4116813"/>
              <a:gd name="connsiteY3" fmla="*/ 672192 h 4145938"/>
              <a:gd name="connsiteX4" fmla="*/ 1133061 w 4116813"/>
              <a:gd name="connsiteY4" fmla="*/ 523044 h 4145938"/>
              <a:gd name="connsiteX5" fmla="*/ 1658200 w 4116813"/>
              <a:gd name="connsiteY5" fmla="*/ 857561 h 4145938"/>
              <a:gd name="connsiteX6" fmla="*/ 1911745 w 4116813"/>
              <a:gd name="connsiteY6" fmla="*/ 156262 h 4145938"/>
              <a:gd name="connsiteX7" fmla="*/ 2733849 w 4116813"/>
              <a:gd name="connsiteY7" fmla="*/ 215037 h 4145938"/>
              <a:gd name="connsiteX8" fmla="*/ 2809947 w 4116813"/>
              <a:gd name="connsiteY8" fmla="*/ 1053567 h 4145938"/>
              <a:gd name="connsiteX9" fmla="*/ 3262317 w 4116813"/>
              <a:gd name="connsiteY9" fmla="*/ 658057 h 4145938"/>
              <a:gd name="connsiteX10" fmla="*/ 3979714 w 4116813"/>
              <a:gd name="connsiteY10" fmla="*/ 1079922 h 4145938"/>
              <a:gd name="connsiteX11" fmla="*/ 3825362 w 4116813"/>
              <a:gd name="connsiteY11" fmla="*/ 1653268 h 4145938"/>
              <a:gd name="connsiteX12" fmla="*/ 3475270 w 4116813"/>
              <a:gd name="connsiteY12" fmla="*/ 2121560 h 4145938"/>
              <a:gd name="connsiteX13" fmla="*/ 4020149 w 4116813"/>
              <a:gd name="connsiteY13" fmla="*/ 2533835 h 4145938"/>
              <a:gd name="connsiteX14" fmla="*/ 4076307 w 4116813"/>
              <a:gd name="connsiteY14" fmla="*/ 3193936 h 4145938"/>
              <a:gd name="connsiteX15" fmla="*/ 3428559 w 4116813"/>
              <a:gd name="connsiteY15" fmla="*/ 3483002 h 4145938"/>
              <a:gd name="connsiteX16" fmla="*/ 2798381 w 4116813"/>
              <a:gd name="connsiteY16" fmla="*/ 3217900 h 4145938"/>
              <a:gd name="connsiteX17" fmla="*/ 2770018 w 4116813"/>
              <a:gd name="connsiteY17" fmla="*/ 3971403 h 4145938"/>
              <a:gd name="connsiteX18" fmla="*/ 2047642 w 4116813"/>
              <a:gd name="connsiteY18" fmla="*/ 4084778 h 4145938"/>
              <a:gd name="connsiteX19" fmla="*/ 1762954 w 4116813"/>
              <a:gd name="connsiteY19" fmla="*/ 3503411 h 4145938"/>
              <a:gd name="connsiteX20" fmla="*/ 1178683 w 4116813"/>
              <a:gd name="connsiteY20" fmla="*/ 4093425 h 4145938"/>
              <a:gd name="connsiteX21" fmla="*/ 639944 w 4116813"/>
              <a:gd name="connsiteY21" fmla="*/ 3523808 h 4145938"/>
              <a:gd name="connsiteX22" fmla="*/ 885666 w 4116813"/>
              <a:gd name="connsiteY22" fmla="*/ 2803703 h 4145938"/>
              <a:gd name="connsiteX23" fmla="*/ 276851 w 4116813"/>
              <a:gd name="connsiteY23" fmla="*/ 2703175 h 4145938"/>
              <a:gd name="connsiteX24" fmla="*/ 141273 w 4116813"/>
              <a:gd name="connsiteY24" fmla="*/ 1932409 h 4145938"/>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639944 w 4116813"/>
              <a:gd name="connsiteY21" fmla="*/ 3523808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639944 w 4116813"/>
              <a:gd name="connsiteY21" fmla="*/ 3523808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585158 w 4116813"/>
              <a:gd name="connsiteY21" fmla="*/ 3512850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72806 w 4148346"/>
              <a:gd name="connsiteY0" fmla="*/ 1932409 h 4157940"/>
              <a:gd name="connsiteX1" fmla="*/ 896964 w 4148346"/>
              <a:gd name="connsiteY1" fmla="*/ 1754535 h 4157940"/>
              <a:gd name="connsiteX2" fmla="*/ 443850 w 4148346"/>
              <a:gd name="connsiteY2" fmla="*/ 1159791 h 4157940"/>
              <a:gd name="connsiteX3" fmla="*/ 488650 w 4148346"/>
              <a:gd name="connsiteY3" fmla="*/ 672192 h 4157940"/>
              <a:gd name="connsiteX4" fmla="*/ 1164594 w 4148346"/>
              <a:gd name="connsiteY4" fmla="*/ 523044 h 4157940"/>
              <a:gd name="connsiteX5" fmla="*/ 1689733 w 4148346"/>
              <a:gd name="connsiteY5" fmla="*/ 857561 h 4157940"/>
              <a:gd name="connsiteX6" fmla="*/ 1943278 w 4148346"/>
              <a:gd name="connsiteY6" fmla="*/ 156262 h 4157940"/>
              <a:gd name="connsiteX7" fmla="*/ 2765382 w 4148346"/>
              <a:gd name="connsiteY7" fmla="*/ 215037 h 4157940"/>
              <a:gd name="connsiteX8" fmla="*/ 2841480 w 4148346"/>
              <a:gd name="connsiteY8" fmla="*/ 1053567 h 4157940"/>
              <a:gd name="connsiteX9" fmla="*/ 3293850 w 4148346"/>
              <a:gd name="connsiteY9" fmla="*/ 658057 h 4157940"/>
              <a:gd name="connsiteX10" fmla="*/ 4011247 w 4148346"/>
              <a:gd name="connsiteY10" fmla="*/ 1079922 h 4157940"/>
              <a:gd name="connsiteX11" fmla="*/ 3856895 w 4148346"/>
              <a:gd name="connsiteY11" fmla="*/ 1653268 h 4157940"/>
              <a:gd name="connsiteX12" fmla="*/ 3506803 w 4148346"/>
              <a:gd name="connsiteY12" fmla="*/ 2121560 h 4157940"/>
              <a:gd name="connsiteX13" fmla="*/ 4051682 w 4148346"/>
              <a:gd name="connsiteY13" fmla="*/ 2533835 h 4157940"/>
              <a:gd name="connsiteX14" fmla="*/ 4107840 w 4148346"/>
              <a:gd name="connsiteY14" fmla="*/ 3193936 h 4157940"/>
              <a:gd name="connsiteX15" fmla="*/ 3460092 w 4148346"/>
              <a:gd name="connsiteY15" fmla="*/ 3483002 h 4157940"/>
              <a:gd name="connsiteX16" fmla="*/ 2829914 w 4148346"/>
              <a:gd name="connsiteY16" fmla="*/ 3217900 h 4157940"/>
              <a:gd name="connsiteX17" fmla="*/ 2801551 w 4148346"/>
              <a:gd name="connsiteY17" fmla="*/ 3971403 h 4157940"/>
              <a:gd name="connsiteX18" fmla="*/ 2079175 w 4148346"/>
              <a:gd name="connsiteY18" fmla="*/ 4084778 h 4157940"/>
              <a:gd name="connsiteX19" fmla="*/ 1794487 w 4148346"/>
              <a:gd name="connsiteY19" fmla="*/ 3503411 h 4157940"/>
              <a:gd name="connsiteX20" fmla="*/ 1210216 w 4148346"/>
              <a:gd name="connsiteY20" fmla="*/ 4093425 h 4157940"/>
              <a:gd name="connsiteX21" fmla="*/ 616691 w 4148346"/>
              <a:gd name="connsiteY21" fmla="*/ 3512850 h 4157940"/>
              <a:gd name="connsiteX22" fmla="*/ 917199 w 4148346"/>
              <a:gd name="connsiteY22" fmla="*/ 2803703 h 4157940"/>
              <a:gd name="connsiteX23" fmla="*/ 249944 w 4148346"/>
              <a:gd name="connsiteY23" fmla="*/ 2703174 h 4157940"/>
              <a:gd name="connsiteX24" fmla="*/ 172806 w 4148346"/>
              <a:gd name="connsiteY24" fmla="*/ 1932409 h 4157940"/>
              <a:gd name="connsiteX0" fmla="*/ 172806 w 4148346"/>
              <a:gd name="connsiteY0" fmla="*/ 1932409 h 4157942"/>
              <a:gd name="connsiteX1" fmla="*/ 896964 w 4148346"/>
              <a:gd name="connsiteY1" fmla="*/ 1754535 h 4157942"/>
              <a:gd name="connsiteX2" fmla="*/ 443850 w 4148346"/>
              <a:gd name="connsiteY2" fmla="*/ 1159791 h 4157942"/>
              <a:gd name="connsiteX3" fmla="*/ 488650 w 4148346"/>
              <a:gd name="connsiteY3" fmla="*/ 672192 h 4157942"/>
              <a:gd name="connsiteX4" fmla="*/ 1164594 w 4148346"/>
              <a:gd name="connsiteY4" fmla="*/ 523044 h 4157942"/>
              <a:gd name="connsiteX5" fmla="*/ 1689733 w 4148346"/>
              <a:gd name="connsiteY5" fmla="*/ 857561 h 4157942"/>
              <a:gd name="connsiteX6" fmla="*/ 1943278 w 4148346"/>
              <a:gd name="connsiteY6" fmla="*/ 156262 h 4157942"/>
              <a:gd name="connsiteX7" fmla="*/ 2765382 w 4148346"/>
              <a:gd name="connsiteY7" fmla="*/ 215037 h 4157942"/>
              <a:gd name="connsiteX8" fmla="*/ 2841480 w 4148346"/>
              <a:gd name="connsiteY8" fmla="*/ 1053567 h 4157942"/>
              <a:gd name="connsiteX9" fmla="*/ 3293850 w 4148346"/>
              <a:gd name="connsiteY9" fmla="*/ 658057 h 4157942"/>
              <a:gd name="connsiteX10" fmla="*/ 4011247 w 4148346"/>
              <a:gd name="connsiteY10" fmla="*/ 1079922 h 4157942"/>
              <a:gd name="connsiteX11" fmla="*/ 3856895 w 4148346"/>
              <a:gd name="connsiteY11" fmla="*/ 1653268 h 4157942"/>
              <a:gd name="connsiteX12" fmla="*/ 3506803 w 4148346"/>
              <a:gd name="connsiteY12" fmla="*/ 2121560 h 4157942"/>
              <a:gd name="connsiteX13" fmla="*/ 4051682 w 4148346"/>
              <a:gd name="connsiteY13" fmla="*/ 2533835 h 4157942"/>
              <a:gd name="connsiteX14" fmla="*/ 4107840 w 4148346"/>
              <a:gd name="connsiteY14" fmla="*/ 3193936 h 4157942"/>
              <a:gd name="connsiteX15" fmla="*/ 3460092 w 4148346"/>
              <a:gd name="connsiteY15" fmla="*/ 3483002 h 4157942"/>
              <a:gd name="connsiteX16" fmla="*/ 2829914 w 4148346"/>
              <a:gd name="connsiteY16" fmla="*/ 3217900 h 4157942"/>
              <a:gd name="connsiteX17" fmla="*/ 2801551 w 4148346"/>
              <a:gd name="connsiteY17" fmla="*/ 3971403 h 4157942"/>
              <a:gd name="connsiteX18" fmla="*/ 2079175 w 4148346"/>
              <a:gd name="connsiteY18" fmla="*/ 4084778 h 4157942"/>
              <a:gd name="connsiteX19" fmla="*/ 1794487 w 4148346"/>
              <a:gd name="connsiteY19" fmla="*/ 3503411 h 4157942"/>
              <a:gd name="connsiteX20" fmla="*/ 1210216 w 4148346"/>
              <a:gd name="connsiteY20" fmla="*/ 4093425 h 4157942"/>
              <a:gd name="connsiteX21" fmla="*/ 616691 w 4148346"/>
              <a:gd name="connsiteY21" fmla="*/ 3512850 h 4157942"/>
              <a:gd name="connsiteX22" fmla="*/ 917199 w 4148346"/>
              <a:gd name="connsiteY22" fmla="*/ 2803703 h 4157942"/>
              <a:gd name="connsiteX23" fmla="*/ 249944 w 4148346"/>
              <a:gd name="connsiteY23" fmla="*/ 2703174 h 4157942"/>
              <a:gd name="connsiteX24" fmla="*/ 172806 w 4148346"/>
              <a:gd name="connsiteY24" fmla="*/ 1932409 h 4157942"/>
              <a:gd name="connsiteX0" fmla="*/ 149270 w 4124810"/>
              <a:gd name="connsiteY0" fmla="*/ 1932409 h 4157940"/>
              <a:gd name="connsiteX1" fmla="*/ 873428 w 4124810"/>
              <a:gd name="connsiteY1" fmla="*/ 1754535 h 4157940"/>
              <a:gd name="connsiteX2" fmla="*/ 420314 w 4124810"/>
              <a:gd name="connsiteY2" fmla="*/ 1159791 h 4157940"/>
              <a:gd name="connsiteX3" fmla="*/ 465114 w 4124810"/>
              <a:gd name="connsiteY3" fmla="*/ 672192 h 4157940"/>
              <a:gd name="connsiteX4" fmla="*/ 1141058 w 4124810"/>
              <a:gd name="connsiteY4" fmla="*/ 523044 h 4157940"/>
              <a:gd name="connsiteX5" fmla="*/ 1666197 w 4124810"/>
              <a:gd name="connsiteY5" fmla="*/ 857561 h 4157940"/>
              <a:gd name="connsiteX6" fmla="*/ 1919742 w 4124810"/>
              <a:gd name="connsiteY6" fmla="*/ 156262 h 4157940"/>
              <a:gd name="connsiteX7" fmla="*/ 2741846 w 4124810"/>
              <a:gd name="connsiteY7" fmla="*/ 215037 h 4157940"/>
              <a:gd name="connsiteX8" fmla="*/ 2817944 w 4124810"/>
              <a:gd name="connsiteY8" fmla="*/ 1053567 h 4157940"/>
              <a:gd name="connsiteX9" fmla="*/ 3270314 w 4124810"/>
              <a:gd name="connsiteY9" fmla="*/ 658057 h 4157940"/>
              <a:gd name="connsiteX10" fmla="*/ 3987711 w 4124810"/>
              <a:gd name="connsiteY10" fmla="*/ 1079922 h 4157940"/>
              <a:gd name="connsiteX11" fmla="*/ 3833359 w 4124810"/>
              <a:gd name="connsiteY11" fmla="*/ 1653268 h 4157940"/>
              <a:gd name="connsiteX12" fmla="*/ 3483267 w 4124810"/>
              <a:gd name="connsiteY12" fmla="*/ 2121560 h 4157940"/>
              <a:gd name="connsiteX13" fmla="*/ 4028146 w 4124810"/>
              <a:gd name="connsiteY13" fmla="*/ 2533835 h 4157940"/>
              <a:gd name="connsiteX14" fmla="*/ 4084304 w 4124810"/>
              <a:gd name="connsiteY14" fmla="*/ 3193936 h 4157940"/>
              <a:gd name="connsiteX15" fmla="*/ 3436556 w 4124810"/>
              <a:gd name="connsiteY15" fmla="*/ 3483002 h 4157940"/>
              <a:gd name="connsiteX16" fmla="*/ 2806378 w 4124810"/>
              <a:gd name="connsiteY16" fmla="*/ 3217900 h 4157940"/>
              <a:gd name="connsiteX17" fmla="*/ 2778015 w 4124810"/>
              <a:gd name="connsiteY17" fmla="*/ 3971403 h 4157940"/>
              <a:gd name="connsiteX18" fmla="*/ 2055639 w 4124810"/>
              <a:gd name="connsiteY18" fmla="*/ 4084778 h 4157940"/>
              <a:gd name="connsiteX19" fmla="*/ 1770951 w 4124810"/>
              <a:gd name="connsiteY19" fmla="*/ 3503411 h 4157940"/>
              <a:gd name="connsiteX20" fmla="*/ 1186680 w 4124810"/>
              <a:gd name="connsiteY20" fmla="*/ 4093425 h 4157940"/>
              <a:gd name="connsiteX21" fmla="*/ 593155 w 4124810"/>
              <a:gd name="connsiteY21" fmla="*/ 3512850 h 4157940"/>
              <a:gd name="connsiteX22" fmla="*/ 893663 w 4124810"/>
              <a:gd name="connsiteY22" fmla="*/ 2803703 h 4157940"/>
              <a:gd name="connsiteX23" fmla="*/ 226408 w 4124810"/>
              <a:gd name="connsiteY23" fmla="*/ 2703174 h 4157940"/>
              <a:gd name="connsiteX24" fmla="*/ 149270 w 4124810"/>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24808" h="4155776">
                <a:moveTo>
                  <a:pt x="149268" y="1930244"/>
                </a:moveTo>
                <a:cubicBezTo>
                  <a:pt x="399006" y="1782414"/>
                  <a:pt x="476853" y="1752798"/>
                  <a:pt x="873426" y="1752370"/>
                </a:cubicBezTo>
                <a:cubicBezTo>
                  <a:pt x="554660" y="1480356"/>
                  <a:pt x="529230" y="1341769"/>
                  <a:pt x="420312" y="1157626"/>
                </a:cubicBezTo>
                <a:cubicBezTo>
                  <a:pt x="336213" y="1075556"/>
                  <a:pt x="395661" y="804234"/>
                  <a:pt x="465112" y="670027"/>
                </a:cubicBezTo>
                <a:cubicBezTo>
                  <a:pt x="633015" y="483405"/>
                  <a:pt x="991589" y="479291"/>
                  <a:pt x="1141056" y="520879"/>
                </a:cubicBezTo>
                <a:cubicBezTo>
                  <a:pt x="1487764" y="676214"/>
                  <a:pt x="1491149" y="743890"/>
                  <a:pt x="1666195" y="855396"/>
                </a:cubicBezTo>
                <a:cubicBezTo>
                  <a:pt x="1709873" y="614380"/>
                  <a:pt x="1730935" y="361794"/>
                  <a:pt x="1919740" y="154097"/>
                </a:cubicBezTo>
                <a:cubicBezTo>
                  <a:pt x="2173882" y="-112636"/>
                  <a:pt x="2611123" y="6411"/>
                  <a:pt x="2741844" y="212872"/>
                </a:cubicBezTo>
                <a:cubicBezTo>
                  <a:pt x="2862352" y="525918"/>
                  <a:pt x="2850735" y="678008"/>
                  <a:pt x="2817942" y="1051402"/>
                </a:cubicBezTo>
                <a:cubicBezTo>
                  <a:pt x="2985083" y="853970"/>
                  <a:pt x="3012288" y="772951"/>
                  <a:pt x="3270312" y="655892"/>
                </a:cubicBezTo>
                <a:cubicBezTo>
                  <a:pt x="3528336" y="538833"/>
                  <a:pt x="4000361" y="921856"/>
                  <a:pt x="3987709" y="1077757"/>
                </a:cubicBezTo>
                <a:cubicBezTo>
                  <a:pt x="4031680" y="1278519"/>
                  <a:pt x="4005081" y="1461915"/>
                  <a:pt x="3894044" y="1676388"/>
                </a:cubicBezTo>
                <a:cubicBezTo>
                  <a:pt x="3792518" y="1862827"/>
                  <a:pt x="3696908" y="1932276"/>
                  <a:pt x="3543390" y="2103661"/>
                </a:cubicBezTo>
                <a:cubicBezTo>
                  <a:pt x="3612132" y="2139825"/>
                  <a:pt x="3858669" y="2327497"/>
                  <a:pt x="4028144" y="2531670"/>
                </a:cubicBezTo>
                <a:cubicBezTo>
                  <a:pt x="4131856" y="2716593"/>
                  <a:pt x="4154588" y="2975181"/>
                  <a:pt x="4084302" y="3191771"/>
                </a:cubicBezTo>
                <a:cubicBezTo>
                  <a:pt x="4014016" y="3408361"/>
                  <a:pt x="3625395" y="3502451"/>
                  <a:pt x="3436554" y="3480837"/>
                </a:cubicBezTo>
                <a:cubicBezTo>
                  <a:pt x="3162775" y="3475149"/>
                  <a:pt x="3101429" y="3277592"/>
                  <a:pt x="2877177" y="3175279"/>
                </a:cubicBezTo>
                <a:cubicBezTo>
                  <a:pt x="2894504" y="3607375"/>
                  <a:pt x="2914475" y="3710780"/>
                  <a:pt x="2778013" y="3969238"/>
                </a:cubicBezTo>
                <a:cubicBezTo>
                  <a:pt x="2675317" y="4158841"/>
                  <a:pt x="2186666" y="4216948"/>
                  <a:pt x="2055637" y="4082613"/>
                </a:cubicBezTo>
                <a:cubicBezTo>
                  <a:pt x="1864925" y="3886615"/>
                  <a:pt x="1890619" y="3767587"/>
                  <a:pt x="1770949" y="3501246"/>
                </a:cubicBezTo>
                <a:cubicBezTo>
                  <a:pt x="1636244" y="3716694"/>
                  <a:pt x="1416908" y="3960804"/>
                  <a:pt x="1186678" y="4091260"/>
                </a:cubicBezTo>
                <a:cubicBezTo>
                  <a:pt x="897982" y="4266777"/>
                  <a:pt x="590902" y="3785538"/>
                  <a:pt x="593153" y="3510685"/>
                </a:cubicBezTo>
                <a:cubicBezTo>
                  <a:pt x="668024" y="3032803"/>
                  <a:pt x="776703" y="3128308"/>
                  <a:pt x="893661" y="2801538"/>
                </a:cubicBezTo>
                <a:cubicBezTo>
                  <a:pt x="401626" y="2832796"/>
                  <a:pt x="367644" y="2772951"/>
                  <a:pt x="226406" y="2701009"/>
                </a:cubicBezTo>
                <a:cubicBezTo>
                  <a:pt x="-130899" y="2493820"/>
                  <a:pt x="7518" y="2101793"/>
                  <a:pt x="149268" y="1930244"/>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5AD7C05-D49D-B531-DDC8-D946DE455494}"/>
              </a:ext>
            </a:extLst>
          </p:cNvPr>
          <p:cNvSpPr/>
          <p:nvPr/>
        </p:nvSpPr>
        <p:spPr>
          <a:xfrm rot="1588828">
            <a:off x="2210220" y="500078"/>
            <a:ext cx="1421719" cy="693696"/>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686087"/>
              <a:gd name="connsiteY0" fmla="*/ 66646 h 3197316"/>
              <a:gd name="connsiteX1" fmla="*/ 4667284 w 4686087"/>
              <a:gd name="connsiteY1" fmla="*/ 69985 h 3197316"/>
              <a:gd name="connsiteX2" fmla="*/ 4504867 w 4686087"/>
              <a:gd name="connsiteY2" fmla="*/ 1507983 h 3197316"/>
              <a:gd name="connsiteX3" fmla="*/ 3153322 w 4686087"/>
              <a:gd name="connsiteY3" fmla="*/ 3133486 h 3197316"/>
              <a:gd name="connsiteX4" fmla="*/ 1172429 w 4686087"/>
              <a:gd name="connsiteY4" fmla="*/ 2890043 h 3197316"/>
              <a:gd name="connsiteX5" fmla="*/ 167010 w 4686087"/>
              <a:gd name="connsiteY5" fmla="*/ 1006577 h 3197316"/>
              <a:gd name="connsiteX6" fmla="*/ 5293 w 4686087"/>
              <a:gd name="connsiteY6" fmla="*/ 66646 h 3197316"/>
              <a:gd name="connsiteX0" fmla="*/ 0 w 4680794"/>
              <a:gd name="connsiteY0" fmla="*/ 66648 h 3197318"/>
              <a:gd name="connsiteX1" fmla="*/ 4661991 w 4680794"/>
              <a:gd name="connsiteY1" fmla="*/ 69987 h 3197318"/>
              <a:gd name="connsiteX2" fmla="*/ 4499574 w 4680794"/>
              <a:gd name="connsiteY2" fmla="*/ 1507985 h 3197318"/>
              <a:gd name="connsiteX3" fmla="*/ 3148029 w 4680794"/>
              <a:gd name="connsiteY3" fmla="*/ 3133488 h 3197318"/>
              <a:gd name="connsiteX4" fmla="*/ 1167136 w 4680794"/>
              <a:gd name="connsiteY4" fmla="*/ 2890045 h 3197318"/>
              <a:gd name="connsiteX5" fmla="*/ 161717 w 4680794"/>
              <a:gd name="connsiteY5" fmla="*/ 1006579 h 3197318"/>
              <a:gd name="connsiteX6" fmla="*/ 0 w 4680794"/>
              <a:gd name="connsiteY6" fmla="*/ 66648 h 3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794" h="3197318">
                <a:moveTo>
                  <a:pt x="0" y="66648"/>
                </a:moveTo>
                <a:cubicBezTo>
                  <a:pt x="1535847" y="-84686"/>
                  <a:pt x="3107994" y="68874"/>
                  <a:pt x="4661991" y="69987"/>
                </a:cubicBezTo>
                <a:cubicBezTo>
                  <a:pt x="4716788" y="86085"/>
                  <a:pt x="4648578" y="1038473"/>
                  <a:pt x="4499574" y="1507985"/>
                </a:cubicBezTo>
                <a:cubicBezTo>
                  <a:pt x="4268421" y="2156197"/>
                  <a:pt x="3729147" y="2829038"/>
                  <a:pt x="3148029" y="3133488"/>
                </a:cubicBezTo>
                <a:cubicBezTo>
                  <a:pt x="2640710" y="3273286"/>
                  <a:pt x="1746572" y="3179628"/>
                  <a:pt x="1167136" y="2890045"/>
                </a:cubicBezTo>
                <a:cubicBezTo>
                  <a:pt x="625557" y="2510152"/>
                  <a:pt x="356240" y="1477145"/>
                  <a:pt x="161717" y="1006579"/>
                </a:cubicBezTo>
                <a:cubicBezTo>
                  <a:pt x="130392" y="735572"/>
                  <a:pt x="17519" y="584911"/>
                  <a:pt x="0" y="66648"/>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7">
            <a:extLst>
              <a:ext uri="{FF2B5EF4-FFF2-40B4-BE49-F238E27FC236}">
                <a16:creationId xmlns:a16="http://schemas.microsoft.com/office/drawing/2014/main" id="{5C559778-C467-990D-8502-F365F2214034}"/>
              </a:ext>
            </a:extLst>
          </p:cNvPr>
          <p:cNvSpPr/>
          <p:nvPr/>
        </p:nvSpPr>
        <p:spPr>
          <a:xfrm rot="18749635" flipH="1">
            <a:off x="10246917" y="837086"/>
            <a:ext cx="1186677" cy="1024181"/>
          </a:xfrm>
          <a:custGeom>
            <a:avLst/>
            <a:gdLst>
              <a:gd name="connsiteX0" fmla="*/ 1102233 w 1874613"/>
              <a:gd name="connsiteY0" fmla="*/ 1641019 h 1641095"/>
              <a:gd name="connsiteX1" fmla="*/ 1635393 w 1874613"/>
              <a:gd name="connsiteY1" fmla="*/ 1445032 h 1641095"/>
              <a:gd name="connsiteX2" fmla="*/ 1854003 w 1874613"/>
              <a:gd name="connsiteY2" fmla="*/ 75197 h 1641095"/>
              <a:gd name="connsiteX3" fmla="*/ 1852842 w 1874613"/>
              <a:gd name="connsiteY3" fmla="*/ 0 h 1641095"/>
              <a:gd name="connsiteX4" fmla="*/ 1342300 w 1874613"/>
              <a:gd name="connsiteY4" fmla="*/ 0 h 1641095"/>
              <a:gd name="connsiteX5" fmla="*/ 1349545 w 1874613"/>
              <a:gd name="connsiteY5" fmla="*/ 99152 h 1641095"/>
              <a:gd name="connsiteX6" fmla="*/ 1364138 w 1874613"/>
              <a:gd name="connsiteY6" fmla="*/ 380280 h 1641095"/>
              <a:gd name="connsiteX7" fmla="*/ 1322012 w 1874613"/>
              <a:gd name="connsiteY7" fmla="*/ 945783 h 1641095"/>
              <a:gd name="connsiteX8" fmla="*/ 781877 w 1874613"/>
              <a:gd name="connsiteY8" fmla="*/ 956852 h 1641095"/>
              <a:gd name="connsiteX9" fmla="*/ 584484 w 1874613"/>
              <a:gd name="connsiteY9" fmla="*/ 245211 h 1641095"/>
              <a:gd name="connsiteX10" fmla="*/ 556852 w 1874613"/>
              <a:gd name="connsiteY10" fmla="*/ 14067 h 1641095"/>
              <a:gd name="connsiteX11" fmla="*/ 554641 w 1874613"/>
              <a:gd name="connsiteY11" fmla="*/ 0 h 1641095"/>
              <a:gd name="connsiteX12" fmla="*/ 0 w 1874613"/>
              <a:gd name="connsiteY12" fmla="*/ 0 h 1641095"/>
              <a:gd name="connsiteX13" fmla="*/ 13618 w 1874613"/>
              <a:gd name="connsiteY13" fmla="*/ 97647 h 1641095"/>
              <a:gd name="connsiteX14" fmla="*/ 108500 w 1874613"/>
              <a:gd name="connsiteY14" fmla="*/ 634315 h 1641095"/>
              <a:gd name="connsiteX15" fmla="*/ 280702 w 1874613"/>
              <a:gd name="connsiteY15" fmla="*/ 1281679 h 1641095"/>
              <a:gd name="connsiteX16" fmla="*/ 567332 w 1874613"/>
              <a:gd name="connsiteY16" fmla="*/ 1542836 h 1641095"/>
              <a:gd name="connsiteX17" fmla="*/ 1102233 w 1874613"/>
              <a:gd name="connsiteY17" fmla="*/ 1641019 h 164109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49545 w 1874613"/>
              <a:gd name="connsiteY5" fmla="*/ 99152 h 1617915"/>
              <a:gd name="connsiteX6" fmla="*/ 1364138 w 1874613"/>
              <a:gd name="connsiteY6" fmla="*/ 380280 h 1617915"/>
              <a:gd name="connsiteX7" fmla="*/ 1322012 w 1874613"/>
              <a:gd name="connsiteY7" fmla="*/ 945783 h 1617915"/>
              <a:gd name="connsiteX8" fmla="*/ 781877 w 1874613"/>
              <a:gd name="connsiteY8" fmla="*/ 956852 h 1617915"/>
              <a:gd name="connsiteX9" fmla="*/ 584484 w 1874613"/>
              <a:gd name="connsiteY9" fmla="*/ 245211 h 1617915"/>
              <a:gd name="connsiteX10" fmla="*/ 556852 w 1874613"/>
              <a:gd name="connsiteY10" fmla="*/ 14067 h 1617915"/>
              <a:gd name="connsiteX11" fmla="*/ 554641 w 1874613"/>
              <a:gd name="connsiteY11" fmla="*/ 0 h 1617915"/>
              <a:gd name="connsiteX12" fmla="*/ 0 w 1874613"/>
              <a:gd name="connsiteY12" fmla="*/ 0 h 1617915"/>
              <a:gd name="connsiteX13" fmla="*/ 13618 w 1874613"/>
              <a:gd name="connsiteY13" fmla="*/ 97647 h 1617915"/>
              <a:gd name="connsiteX14" fmla="*/ 108500 w 1874613"/>
              <a:gd name="connsiteY14" fmla="*/ 634315 h 1617915"/>
              <a:gd name="connsiteX15" fmla="*/ 280702 w 1874613"/>
              <a:gd name="connsiteY15" fmla="*/ 1281679 h 1617915"/>
              <a:gd name="connsiteX16" fmla="*/ 567332 w 1874613"/>
              <a:gd name="connsiteY16" fmla="*/ 1542836 h 1617915"/>
              <a:gd name="connsiteX17" fmla="*/ 1086734 w 1874613"/>
              <a:gd name="connsiteY17"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49545 w 1874613"/>
              <a:gd name="connsiteY5" fmla="*/ 99152 h 1617915"/>
              <a:gd name="connsiteX6" fmla="*/ 1364138 w 1874613"/>
              <a:gd name="connsiteY6" fmla="*/ 380280 h 1617915"/>
              <a:gd name="connsiteX7" fmla="*/ 1322012 w 1874613"/>
              <a:gd name="connsiteY7" fmla="*/ 945783 h 1617915"/>
              <a:gd name="connsiteX8" fmla="*/ 781877 w 1874613"/>
              <a:gd name="connsiteY8" fmla="*/ 956852 h 1617915"/>
              <a:gd name="connsiteX9" fmla="*/ 584484 w 1874613"/>
              <a:gd name="connsiteY9" fmla="*/ 245211 h 1617915"/>
              <a:gd name="connsiteX10" fmla="*/ 556852 w 1874613"/>
              <a:gd name="connsiteY10" fmla="*/ 14067 h 1617915"/>
              <a:gd name="connsiteX11" fmla="*/ 554641 w 1874613"/>
              <a:gd name="connsiteY11" fmla="*/ 0 h 1617915"/>
              <a:gd name="connsiteX12" fmla="*/ 0 w 1874613"/>
              <a:gd name="connsiteY12" fmla="*/ 0 h 1617915"/>
              <a:gd name="connsiteX13" fmla="*/ 108500 w 1874613"/>
              <a:gd name="connsiteY13" fmla="*/ 634315 h 1617915"/>
              <a:gd name="connsiteX14" fmla="*/ 280702 w 1874613"/>
              <a:gd name="connsiteY14" fmla="*/ 1281679 h 1617915"/>
              <a:gd name="connsiteX15" fmla="*/ 567332 w 1874613"/>
              <a:gd name="connsiteY15" fmla="*/ 1542836 h 1617915"/>
              <a:gd name="connsiteX16" fmla="*/ 1086734 w 1874613"/>
              <a:gd name="connsiteY16"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49545 w 1874613"/>
              <a:gd name="connsiteY5" fmla="*/ 99152 h 1617915"/>
              <a:gd name="connsiteX6" fmla="*/ 1364138 w 1874613"/>
              <a:gd name="connsiteY6" fmla="*/ 380280 h 1617915"/>
              <a:gd name="connsiteX7" fmla="*/ 1322012 w 1874613"/>
              <a:gd name="connsiteY7" fmla="*/ 945783 h 1617915"/>
              <a:gd name="connsiteX8" fmla="*/ 781877 w 1874613"/>
              <a:gd name="connsiteY8" fmla="*/ 956852 h 1617915"/>
              <a:gd name="connsiteX9" fmla="*/ 584484 w 1874613"/>
              <a:gd name="connsiteY9" fmla="*/ 245211 h 1617915"/>
              <a:gd name="connsiteX10" fmla="*/ 556852 w 1874613"/>
              <a:gd name="connsiteY10" fmla="*/ 14067 h 1617915"/>
              <a:gd name="connsiteX11" fmla="*/ 554641 w 1874613"/>
              <a:gd name="connsiteY11" fmla="*/ 0 h 1617915"/>
              <a:gd name="connsiteX12" fmla="*/ 0 w 1874613"/>
              <a:gd name="connsiteY12" fmla="*/ 0 h 1617915"/>
              <a:gd name="connsiteX13" fmla="*/ 108500 w 1874613"/>
              <a:gd name="connsiteY13" fmla="*/ 634315 h 1617915"/>
              <a:gd name="connsiteX14" fmla="*/ 280702 w 1874613"/>
              <a:gd name="connsiteY14" fmla="*/ 1281679 h 1617915"/>
              <a:gd name="connsiteX15" fmla="*/ 567332 w 1874613"/>
              <a:gd name="connsiteY15" fmla="*/ 1542836 h 1617915"/>
              <a:gd name="connsiteX16" fmla="*/ 1086734 w 1874613"/>
              <a:gd name="connsiteY16" fmla="*/ 1617771 h 1617915"/>
              <a:gd name="connsiteX0" fmla="*/ 1092623 w 1880502"/>
              <a:gd name="connsiteY0" fmla="*/ 1617771 h 1617915"/>
              <a:gd name="connsiteX1" fmla="*/ 1641282 w 1880502"/>
              <a:gd name="connsiteY1" fmla="*/ 1445032 h 1617915"/>
              <a:gd name="connsiteX2" fmla="*/ 1859892 w 1880502"/>
              <a:gd name="connsiteY2" fmla="*/ 75197 h 1617915"/>
              <a:gd name="connsiteX3" fmla="*/ 1858731 w 1880502"/>
              <a:gd name="connsiteY3" fmla="*/ 0 h 1617915"/>
              <a:gd name="connsiteX4" fmla="*/ 1348189 w 1880502"/>
              <a:gd name="connsiteY4" fmla="*/ 0 h 1617915"/>
              <a:gd name="connsiteX5" fmla="*/ 1355434 w 1880502"/>
              <a:gd name="connsiteY5" fmla="*/ 99152 h 1617915"/>
              <a:gd name="connsiteX6" fmla="*/ 1370027 w 1880502"/>
              <a:gd name="connsiteY6" fmla="*/ 380280 h 1617915"/>
              <a:gd name="connsiteX7" fmla="*/ 1327901 w 1880502"/>
              <a:gd name="connsiteY7" fmla="*/ 945783 h 1617915"/>
              <a:gd name="connsiteX8" fmla="*/ 787766 w 1880502"/>
              <a:gd name="connsiteY8" fmla="*/ 956852 h 1617915"/>
              <a:gd name="connsiteX9" fmla="*/ 590373 w 1880502"/>
              <a:gd name="connsiteY9" fmla="*/ 245211 h 1617915"/>
              <a:gd name="connsiteX10" fmla="*/ 562741 w 1880502"/>
              <a:gd name="connsiteY10" fmla="*/ 14067 h 1617915"/>
              <a:gd name="connsiteX11" fmla="*/ 560530 w 1880502"/>
              <a:gd name="connsiteY11" fmla="*/ 0 h 1617915"/>
              <a:gd name="connsiteX12" fmla="*/ 5889 w 1880502"/>
              <a:gd name="connsiteY12" fmla="*/ 0 h 1617915"/>
              <a:gd name="connsiteX13" fmla="*/ 286591 w 1880502"/>
              <a:gd name="connsiteY13" fmla="*/ 1281679 h 1617915"/>
              <a:gd name="connsiteX14" fmla="*/ 573221 w 1880502"/>
              <a:gd name="connsiteY14" fmla="*/ 1542836 h 1617915"/>
              <a:gd name="connsiteX15" fmla="*/ 1092623 w 1880502"/>
              <a:gd name="connsiteY15"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49545 w 1874613"/>
              <a:gd name="connsiteY5" fmla="*/ 99152 h 1617915"/>
              <a:gd name="connsiteX6" fmla="*/ 1364138 w 1874613"/>
              <a:gd name="connsiteY6" fmla="*/ 380280 h 1617915"/>
              <a:gd name="connsiteX7" fmla="*/ 1322012 w 1874613"/>
              <a:gd name="connsiteY7" fmla="*/ 945783 h 1617915"/>
              <a:gd name="connsiteX8" fmla="*/ 781877 w 1874613"/>
              <a:gd name="connsiteY8" fmla="*/ 956852 h 1617915"/>
              <a:gd name="connsiteX9" fmla="*/ 584484 w 1874613"/>
              <a:gd name="connsiteY9" fmla="*/ 245211 h 1617915"/>
              <a:gd name="connsiteX10" fmla="*/ 556852 w 1874613"/>
              <a:gd name="connsiteY10" fmla="*/ 14067 h 1617915"/>
              <a:gd name="connsiteX11" fmla="*/ 554641 w 1874613"/>
              <a:gd name="connsiteY11" fmla="*/ 0 h 1617915"/>
              <a:gd name="connsiteX12" fmla="*/ 0 w 1874613"/>
              <a:gd name="connsiteY12" fmla="*/ 0 h 1617915"/>
              <a:gd name="connsiteX13" fmla="*/ 280702 w 1874613"/>
              <a:gd name="connsiteY13" fmla="*/ 1281679 h 1617915"/>
              <a:gd name="connsiteX14" fmla="*/ 567332 w 1874613"/>
              <a:gd name="connsiteY14" fmla="*/ 1542836 h 1617915"/>
              <a:gd name="connsiteX15" fmla="*/ 1086734 w 1874613"/>
              <a:gd name="connsiteY15"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84484 w 1874613"/>
              <a:gd name="connsiteY8" fmla="*/ 245211 h 1617915"/>
              <a:gd name="connsiteX9" fmla="*/ 556852 w 1874613"/>
              <a:gd name="connsiteY9" fmla="*/ 14067 h 1617915"/>
              <a:gd name="connsiteX10" fmla="*/ 554641 w 1874613"/>
              <a:gd name="connsiteY10" fmla="*/ 0 h 1617915"/>
              <a:gd name="connsiteX11" fmla="*/ 0 w 1874613"/>
              <a:gd name="connsiteY11" fmla="*/ 0 h 1617915"/>
              <a:gd name="connsiteX12" fmla="*/ 280702 w 1874613"/>
              <a:gd name="connsiteY12" fmla="*/ 1281679 h 1617915"/>
              <a:gd name="connsiteX13" fmla="*/ 567332 w 1874613"/>
              <a:gd name="connsiteY13" fmla="*/ 1542836 h 1617915"/>
              <a:gd name="connsiteX14" fmla="*/ 1086734 w 1874613"/>
              <a:gd name="connsiteY14"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84484 w 1874613"/>
              <a:gd name="connsiteY8" fmla="*/ 245211 h 1617915"/>
              <a:gd name="connsiteX9" fmla="*/ 554641 w 1874613"/>
              <a:gd name="connsiteY9" fmla="*/ 0 h 1617915"/>
              <a:gd name="connsiteX10" fmla="*/ 0 w 1874613"/>
              <a:gd name="connsiteY10" fmla="*/ 0 h 1617915"/>
              <a:gd name="connsiteX11" fmla="*/ 280702 w 1874613"/>
              <a:gd name="connsiteY11" fmla="*/ 1281679 h 1617915"/>
              <a:gd name="connsiteX12" fmla="*/ 567332 w 1874613"/>
              <a:gd name="connsiteY12" fmla="*/ 1542836 h 1617915"/>
              <a:gd name="connsiteX13" fmla="*/ 1086734 w 1874613"/>
              <a:gd name="connsiteY13"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84484 w 1874613"/>
              <a:gd name="connsiteY8" fmla="*/ 245211 h 1617915"/>
              <a:gd name="connsiteX9" fmla="*/ 554641 w 1874613"/>
              <a:gd name="connsiteY9" fmla="*/ 0 h 1617915"/>
              <a:gd name="connsiteX10" fmla="*/ 0 w 1874613"/>
              <a:gd name="connsiteY10" fmla="*/ 0 h 1617915"/>
              <a:gd name="connsiteX11" fmla="*/ 280702 w 1874613"/>
              <a:gd name="connsiteY11" fmla="*/ 1281679 h 1617915"/>
              <a:gd name="connsiteX12" fmla="*/ 567332 w 1874613"/>
              <a:gd name="connsiteY12" fmla="*/ 1542836 h 1617915"/>
              <a:gd name="connsiteX13" fmla="*/ 1086734 w 1874613"/>
              <a:gd name="connsiteY13"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84484 w 1874613"/>
              <a:gd name="connsiteY8" fmla="*/ 245211 h 1617915"/>
              <a:gd name="connsiteX9" fmla="*/ 554641 w 1874613"/>
              <a:gd name="connsiteY9" fmla="*/ 0 h 1617915"/>
              <a:gd name="connsiteX10" fmla="*/ 0 w 1874613"/>
              <a:gd name="connsiteY10" fmla="*/ 0 h 1617915"/>
              <a:gd name="connsiteX11" fmla="*/ 280702 w 1874613"/>
              <a:gd name="connsiteY11" fmla="*/ 1281679 h 1617915"/>
              <a:gd name="connsiteX12" fmla="*/ 567332 w 1874613"/>
              <a:gd name="connsiteY12" fmla="*/ 1542836 h 1617915"/>
              <a:gd name="connsiteX13" fmla="*/ 1086734 w 1874613"/>
              <a:gd name="connsiteY13"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54641 w 1874613"/>
              <a:gd name="connsiteY8" fmla="*/ 0 h 1617915"/>
              <a:gd name="connsiteX9" fmla="*/ 0 w 1874613"/>
              <a:gd name="connsiteY9" fmla="*/ 0 h 1617915"/>
              <a:gd name="connsiteX10" fmla="*/ 280702 w 1874613"/>
              <a:gd name="connsiteY10" fmla="*/ 1281679 h 1617915"/>
              <a:gd name="connsiteX11" fmla="*/ 567332 w 1874613"/>
              <a:gd name="connsiteY11" fmla="*/ 1542836 h 1617915"/>
              <a:gd name="connsiteX12" fmla="*/ 1086734 w 1874613"/>
              <a:gd name="connsiteY12"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54641 w 1874613"/>
              <a:gd name="connsiteY8" fmla="*/ 0 h 1617915"/>
              <a:gd name="connsiteX9" fmla="*/ 0 w 1874613"/>
              <a:gd name="connsiteY9" fmla="*/ 0 h 1617915"/>
              <a:gd name="connsiteX10" fmla="*/ 280702 w 1874613"/>
              <a:gd name="connsiteY10" fmla="*/ 1281679 h 1617915"/>
              <a:gd name="connsiteX11" fmla="*/ 567332 w 1874613"/>
              <a:gd name="connsiteY11" fmla="*/ 1542836 h 1617915"/>
              <a:gd name="connsiteX12" fmla="*/ 1086734 w 1874613"/>
              <a:gd name="connsiteY12"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5887 w 1874613"/>
              <a:gd name="connsiteY6" fmla="*/ 972905 h 1617915"/>
              <a:gd name="connsiteX7" fmla="*/ 781877 w 1874613"/>
              <a:gd name="connsiteY7" fmla="*/ 956852 h 1617915"/>
              <a:gd name="connsiteX8" fmla="*/ 554641 w 1874613"/>
              <a:gd name="connsiteY8" fmla="*/ 0 h 1617915"/>
              <a:gd name="connsiteX9" fmla="*/ 0 w 1874613"/>
              <a:gd name="connsiteY9" fmla="*/ 0 h 1617915"/>
              <a:gd name="connsiteX10" fmla="*/ 280702 w 1874613"/>
              <a:gd name="connsiteY10" fmla="*/ 1281679 h 1617915"/>
              <a:gd name="connsiteX11" fmla="*/ 567332 w 1874613"/>
              <a:gd name="connsiteY11" fmla="*/ 1542836 h 1617915"/>
              <a:gd name="connsiteX12" fmla="*/ 1086734 w 1874613"/>
              <a:gd name="connsiteY12"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75761 w 1874613"/>
              <a:gd name="connsiteY5" fmla="*/ 442274 h 1617915"/>
              <a:gd name="connsiteX6" fmla="*/ 1325887 w 1874613"/>
              <a:gd name="connsiteY6" fmla="*/ 972905 h 1617915"/>
              <a:gd name="connsiteX7" fmla="*/ 781877 w 1874613"/>
              <a:gd name="connsiteY7" fmla="*/ 956852 h 1617915"/>
              <a:gd name="connsiteX8" fmla="*/ 554641 w 1874613"/>
              <a:gd name="connsiteY8" fmla="*/ 0 h 1617915"/>
              <a:gd name="connsiteX9" fmla="*/ 0 w 1874613"/>
              <a:gd name="connsiteY9" fmla="*/ 0 h 1617915"/>
              <a:gd name="connsiteX10" fmla="*/ 280702 w 1874613"/>
              <a:gd name="connsiteY10" fmla="*/ 1281679 h 1617915"/>
              <a:gd name="connsiteX11" fmla="*/ 567332 w 1874613"/>
              <a:gd name="connsiteY11" fmla="*/ 1542836 h 1617915"/>
              <a:gd name="connsiteX12" fmla="*/ 1086734 w 1874613"/>
              <a:gd name="connsiteY12" fmla="*/ 1617771 h 161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4613" h="1617915">
                <a:moveTo>
                  <a:pt x="1086734" y="1617771"/>
                </a:moveTo>
                <a:cubicBezTo>
                  <a:pt x="1268639" y="1615535"/>
                  <a:pt x="1465752" y="1587519"/>
                  <a:pt x="1635393" y="1445032"/>
                </a:cubicBezTo>
                <a:cubicBezTo>
                  <a:pt x="1955194" y="1161392"/>
                  <a:pt x="1866386" y="489669"/>
                  <a:pt x="1854003" y="75197"/>
                </a:cubicBezTo>
                <a:lnTo>
                  <a:pt x="1852842" y="0"/>
                </a:lnTo>
                <a:lnTo>
                  <a:pt x="1342300" y="0"/>
                </a:lnTo>
                <a:lnTo>
                  <a:pt x="1375761" y="442274"/>
                </a:lnTo>
                <a:cubicBezTo>
                  <a:pt x="1385607" y="630226"/>
                  <a:pt x="1401223" y="863873"/>
                  <a:pt x="1325887" y="972905"/>
                </a:cubicBezTo>
                <a:cubicBezTo>
                  <a:pt x="1190884" y="1059678"/>
                  <a:pt x="910418" y="1119003"/>
                  <a:pt x="781877" y="956852"/>
                </a:cubicBezTo>
                <a:cubicBezTo>
                  <a:pt x="653336" y="794701"/>
                  <a:pt x="591964" y="217593"/>
                  <a:pt x="554641" y="0"/>
                </a:cubicBezTo>
                <a:lnTo>
                  <a:pt x="0" y="0"/>
                </a:lnTo>
                <a:cubicBezTo>
                  <a:pt x="12462" y="329851"/>
                  <a:pt x="186147" y="1024540"/>
                  <a:pt x="280702" y="1281679"/>
                </a:cubicBezTo>
                <a:cubicBezTo>
                  <a:pt x="357174" y="1433099"/>
                  <a:pt x="391172" y="1492929"/>
                  <a:pt x="567332" y="1542836"/>
                </a:cubicBezTo>
                <a:cubicBezTo>
                  <a:pt x="738133" y="1596462"/>
                  <a:pt x="904829" y="1620006"/>
                  <a:pt x="1086734" y="1617771"/>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5854958E-645E-B6CF-370B-2EDD2064B066}"/>
              </a:ext>
            </a:extLst>
          </p:cNvPr>
          <p:cNvSpPr/>
          <p:nvPr/>
        </p:nvSpPr>
        <p:spPr>
          <a:xfrm rot="2913124">
            <a:off x="-144485" y="1340695"/>
            <a:ext cx="1103812" cy="1086017"/>
          </a:xfrm>
          <a:custGeom>
            <a:avLst/>
            <a:gdLst>
              <a:gd name="connsiteX0" fmla="*/ 163665 w 1103812"/>
              <a:gd name="connsiteY0" fmla="*/ 166268 h 1086017"/>
              <a:gd name="connsiteX1" fmla="*/ 509723 w 1103812"/>
              <a:gd name="connsiteY1" fmla="*/ 137 h 1086017"/>
              <a:gd name="connsiteX2" fmla="*/ 950595 w 1103812"/>
              <a:gd name="connsiteY2" fmla="*/ 146718 h 1086017"/>
              <a:gd name="connsiteX3" fmla="*/ 1059140 w 1103812"/>
              <a:gd name="connsiteY3" fmla="*/ 754840 h 1086017"/>
              <a:gd name="connsiteX4" fmla="*/ 599836 w 1103812"/>
              <a:gd name="connsiteY4" fmla="*/ 1081095 h 1086017"/>
              <a:gd name="connsiteX5" fmla="*/ 551294 w 1103812"/>
              <a:gd name="connsiteY5" fmla="*/ 1086017 h 1086017"/>
              <a:gd name="connsiteX6" fmla="*/ 9259 w 1103812"/>
              <a:gd name="connsiteY6" fmla="*/ 607343 h 1086017"/>
              <a:gd name="connsiteX7" fmla="*/ 4296 w 1103812"/>
              <a:gd name="connsiteY7" fmla="*/ 586213 h 1086017"/>
              <a:gd name="connsiteX8" fmla="*/ 163665 w 1103812"/>
              <a:gd name="connsiteY8" fmla="*/ 166268 h 108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3812" h="1086017">
                <a:moveTo>
                  <a:pt x="163665" y="166268"/>
                </a:moveTo>
                <a:cubicBezTo>
                  <a:pt x="229167" y="71440"/>
                  <a:pt x="378568" y="3395"/>
                  <a:pt x="509723" y="137"/>
                </a:cubicBezTo>
                <a:cubicBezTo>
                  <a:pt x="640878" y="-3122"/>
                  <a:pt x="855767" y="51889"/>
                  <a:pt x="950595" y="146718"/>
                </a:cubicBezTo>
                <a:cubicBezTo>
                  <a:pt x="1045423" y="241546"/>
                  <a:pt x="1172535" y="537478"/>
                  <a:pt x="1059140" y="754840"/>
                </a:cubicBezTo>
                <a:cubicBezTo>
                  <a:pt x="939268" y="949022"/>
                  <a:pt x="757431" y="1053066"/>
                  <a:pt x="599836" y="1081095"/>
                </a:cubicBezTo>
                <a:lnTo>
                  <a:pt x="551294" y="1086017"/>
                </a:lnTo>
                <a:lnTo>
                  <a:pt x="9259" y="607343"/>
                </a:lnTo>
                <a:lnTo>
                  <a:pt x="4296" y="586213"/>
                </a:lnTo>
                <a:cubicBezTo>
                  <a:pt x="-24461" y="355002"/>
                  <a:pt x="98164" y="261096"/>
                  <a:pt x="163665" y="166268"/>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EED3D5A-A101-980D-FA2C-40E1FD3410BE}"/>
              </a:ext>
            </a:extLst>
          </p:cNvPr>
          <p:cNvSpPr/>
          <p:nvPr/>
        </p:nvSpPr>
        <p:spPr>
          <a:xfrm rot="10281995">
            <a:off x="7991797" y="51988"/>
            <a:ext cx="976375" cy="910784"/>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855" h="1967436">
                <a:moveTo>
                  <a:pt x="3383099" y="1967436"/>
                </a:moveTo>
                <a:lnTo>
                  <a:pt x="103200" y="1967436"/>
                </a:lnTo>
                <a:lnTo>
                  <a:pt x="96094" y="1904172"/>
                </a:lnTo>
                <a:cubicBezTo>
                  <a:pt x="59860" y="1517992"/>
                  <a:pt x="52689" y="1111230"/>
                  <a:pt x="30923" y="873691"/>
                </a:cubicBezTo>
                <a:cubicBezTo>
                  <a:pt x="8050" y="534740"/>
                  <a:pt x="-14733" y="250973"/>
                  <a:pt x="12232" y="0"/>
                </a:cubicBezTo>
                <a:lnTo>
                  <a:pt x="3416309" y="4176"/>
                </a:lnTo>
                <a:cubicBezTo>
                  <a:pt x="3456320" y="24310"/>
                  <a:pt x="3393264" y="897693"/>
                  <a:pt x="3410360" y="1246580"/>
                </a:cubicBezTo>
                <a:cubicBezTo>
                  <a:pt x="3415471" y="1465705"/>
                  <a:pt x="3409967" y="1696133"/>
                  <a:pt x="3389093" y="1921570"/>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33067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Content 3">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9CF005CF-205E-3608-F581-10406FA6EC17}"/>
              </a:ext>
            </a:extLst>
          </p:cNvPr>
          <p:cNvSpPr/>
          <p:nvPr/>
        </p:nvSpPr>
        <p:spPr>
          <a:xfrm rot="2011926">
            <a:off x="8444242" y="5591564"/>
            <a:ext cx="1034517" cy="1675605"/>
          </a:xfrm>
          <a:custGeom>
            <a:avLst/>
            <a:gdLst>
              <a:gd name="connsiteX0" fmla="*/ 3689 w 1034517"/>
              <a:gd name="connsiteY0" fmla="*/ 0 h 1675605"/>
              <a:gd name="connsiteX1" fmla="*/ 1030432 w 1034517"/>
              <a:gd name="connsiteY1" fmla="*/ 3677 h 1675605"/>
              <a:gd name="connsiteX2" fmla="*/ 1027730 w 1034517"/>
              <a:gd name="connsiteY2" fmla="*/ 963081 h 1675605"/>
              <a:gd name="connsiteX3" fmla="*/ 1027878 w 1034517"/>
              <a:gd name="connsiteY3" fmla="*/ 1013630 h 1675605"/>
              <a:gd name="connsiteX4" fmla="*/ 28960 w 1034517"/>
              <a:gd name="connsiteY4" fmla="*/ 1675605 h 1675605"/>
              <a:gd name="connsiteX5" fmla="*/ 22225 w 1034517"/>
              <a:gd name="connsiteY5" fmla="*/ 1420730 h 1675605"/>
              <a:gd name="connsiteX6" fmla="*/ 9327 w 1034517"/>
              <a:gd name="connsiteY6" fmla="*/ 769240 h 1675605"/>
              <a:gd name="connsiteX7" fmla="*/ 3689 w 1034517"/>
              <a:gd name="connsiteY7" fmla="*/ 0 h 167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4517" h="1675605">
                <a:moveTo>
                  <a:pt x="3689" y="0"/>
                </a:moveTo>
                <a:lnTo>
                  <a:pt x="1030432" y="3677"/>
                </a:lnTo>
                <a:cubicBezTo>
                  <a:pt x="1040991" y="19188"/>
                  <a:pt x="1027750" y="609868"/>
                  <a:pt x="1027730" y="963081"/>
                </a:cubicBezTo>
                <a:lnTo>
                  <a:pt x="1027878" y="1013630"/>
                </a:lnTo>
                <a:lnTo>
                  <a:pt x="28960" y="1675605"/>
                </a:lnTo>
                <a:lnTo>
                  <a:pt x="22225" y="1420730"/>
                </a:lnTo>
                <a:cubicBezTo>
                  <a:pt x="16698" y="1166759"/>
                  <a:pt x="14251" y="926095"/>
                  <a:pt x="9327" y="769240"/>
                </a:cubicBezTo>
                <a:cubicBezTo>
                  <a:pt x="2428" y="470811"/>
                  <a:pt x="-4444" y="220969"/>
                  <a:pt x="3689" y="0"/>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29B99026-428B-6924-9AE4-8C05B0563881}"/>
              </a:ext>
            </a:extLst>
          </p:cNvPr>
          <p:cNvSpPr/>
          <p:nvPr/>
        </p:nvSpPr>
        <p:spPr>
          <a:xfrm rot="2913124">
            <a:off x="2682275" y="5364442"/>
            <a:ext cx="1717203" cy="1697039"/>
          </a:xfrm>
          <a:custGeom>
            <a:avLst/>
            <a:gdLst>
              <a:gd name="connsiteX0" fmla="*/ 299160 w 1717203"/>
              <a:gd name="connsiteY0" fmla="*/ 205772 h 1697039"/>
              <a:gd name="connsiteX1" fmla="*/ 794372 w 1717203"/>
              <a:gd name="connsiteY1" fmla="*/ 213 h 1697039"/>
              <a:gd name="connsiteX2" fmla="*/ 1481443 w 1717203"/>
              <a:gd name="connsiteY2" fmla="*/ 228650 h 1697039"/>
              <a:gd name="connsiteX3" fmla="*/ 1713706 w 1717203"/>
              <a:gd name="connsiteY3" fmla="*/ 766609 h 1697039"/>
              <a:gd name="connsiteX4" fmla="*/ 1717203 w 1717203"/>
              <a:gd name="connsiteY4" fmla="*/ 850736 h 1697039"/>
              <a:gd name="connsiteX5" fmla="*/ 993858 w 1717203"/>
              <a:gd name="connsiteY5" fmla="*/ 1669827 h 1697039"/>
              <a:gd name="connsiteX6" fmla="*/ 934806 w 1717203"/>
              <a:gd name="connsiteY6" fmla="*/ 1684818 h 1697039"/>
              <a:gd name="connsiteX7" fmla="*/ 706772 w 1717203"/>
              <a:gd name="connsiteY7" fmla="*/ 1689826 h 1697039"/>
              <a:gd name="connsiteX8" fmla="*/ 6695 w 1717203"/>
              <a:gd name="connsiteY8" fmla="*/ 913575 h 1697039"/>
              <a:gd name="connsiteX9" fmla="*/ 255062 w 1717203"/>
              <a:gd name="connsiteY9" fmla="*/ 259118 h 1697039"/>
              <a:gd name="connsiteX10" fmla="*/ 299160 w 1717203"/>
              <a:gd name="connsiteY10" fmla="*/ 205772 h 16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7203" h="1697039">
                <a:moveTo>
                  <a:pt x="299160" y="205772"/>
                </a:moveTo>
                <a:cubicBezTo>
                  <a:pt x="414905" y="86401"/>
                  <a:pt x="615524" y="4657"/>
                  <a:pt x="794372" y="213"/>
                </a:cubicBezTo>
                <a:cubicBezTo>
                  <a:pt x="998768" y="-4865"/>
                  <a:pt x="1333660" y="80867"/>
                  <a:pt x="1481443" y="228650"/>
                </a:cubicBezTo>
                <a:cubicBezTo>
                  <a:pt x="1573807" y="321015"/>
                  <a:pt x="1685825" y="535804"/>
                  <a:pt x="1713706" y="766609"/>
                </a:cubicBezTo>
                <a:lnTo>
                  <a:pt x="1717203" y="850736"/>
                </a:lnTo>
                <a:lnTo>
                  <a:pt x="993858" y="1669827"/>
                </a:lnTo>
                <a:lnTo>
                  <a:pt x="934806" y="1684818"/>
                </a:lnTo>
                <a:cubicBezTo>
                  <a:pt x="852938" y="1699378"/>
                  <a:pt x="775269" y="1700776"/>
                  <a:pt x="706772" y="1689826"/>
                </a:cubicBezTo>
                <a:cubicBezTo>
                  <a:pt x="432788" y="1646027"/>
                  <a:pt x="51512" y="1273903"/>
                  <a:pt x="6695" y="913575"/>
                </a:cubicBezTo>
                <a:cubicBezTo>
                  <a:pt x="-38121" y="553247"/>
                  <a:pt x="152982" y="406902"/>
                  <a:pt x="255062" y="259118"/>
                </a:cubicBezTo>
                <a:cubicBezTo>
                  <a:pt x="267822" y="240645"/>
                  <a:pt x="282625" y="222824"/>
                  <a:pt x="299160" y="205772"/>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3778043" y="1774475"/>
            <a:ext cx="4635914" cy="161190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4219596" y="3528007"/>
            <a:ext cx="3752808" cy="1740029"/>
          </a:xfrm>
          <a:prstGeom prst="rect">
            <a:avLst/>
          </a:prstGeom>
        </p:spPr>
        <p:txBody>
          <a:bodyPr vert="horz" lIns="91440" tIns="45720" rIns="91440" bIns="45720" rtlCol="0">
            <a:normAutofit/>
          </a:bodyPr>
          <a:lstStyle>
            <a:lvl1pPr marL="0" indent="0" algn="ctr">
              <a:buNone/>
              <a:defRPr lang="en-US" dirty="0"/>
            </a:lvl1pPr>
            <a:lvl2pPr marL="457200" indent="0" algn="ctr">
              <a:buNone/>
              <a:defRPr lang="en-US" dirty="0"/>
            </a:lvl2pPr>
            <a:lvl3pPr marL="914400" indent="0" algn="ctr">
              <a:buNone/>
              <a:defRPr lang="en-US" dirty="0"/>
            </a:lvl3pPr>
            <a:lvl4pPr marL="1371600" indent="0" algn="ctr">
              <a:buNone/>
              <a:defRPr lang="en-US" dirty="0"/>
            </a:lvl4pPr>
            <a:lvl5pPr marL="1828800" indent="0" algn="ctr">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
        <p:nvSpPr>
          <p:cNvPr id="11" name="Isosceles Triangle 2">
            <a:extLst>
              <a:ext uri="{FF2B5EF4-FFF2-40B4-BE49-F238E27FC236}">
                <a16:creationId xmlns:a16="http://schemas.microsoft.com/office/drawing/2014/main" id="{F3801517-0438-91C0-DC4F-9185AEDDBD2E}"/>
              </a:ext>
            </a:extLst>
          </p:cNvPr>
          <p:cNvSpPr/>
          <p:nvPr/>
        </p:nvSpPr>
        <p:spPr>
          <a:xfrm rot="451832">
            <a:off x="889855" y="1922711"/>
            <a:ext cx="1860149" cy="1677021"/>
          </a:xfrm>
          <a:custGeom>
            <a:avLst/>
            <a:gdLst>
              <a:gd name="connsiteX0" fmla="*/ 0 w 1452562"/>
              <a:gd name="connsiteY0" fmla="*/ 1151164 h 1151164"/>
              <a:gd name="connsiteX1" fmla="*/ 726281 w 1452562"/>
              <a:gd name="connsiteY1" fmla="*/ 0 h 1151164"/>
              <a:gd name="connsiteX2" fmla="*/ 1452562 w 1452562"/>
              <a:gd name="connsiteY2" fmla="*/ 1151164 h 1151164"/>
              <a:gd name="connsiteX3" fmla="*/ 0 w 1452562"/>
              <a:gd name="connsiteY3" fmla="*/ 1151164 h 1151164"/>
              <a:gd name="connsiteX0" fmla="*/ 0 w 1385281"/>
              <a:gd name="connsiteY0" fmla="*/ 1151164 h 1165456"/>
              <a:gd name="connsiteX1" fmla="*/ 726281 w 1385281"/>
              <a:gd name="connsiteY1" fmla="*/ 0 h 1165456"/>
              <a:gd name="connsiteX2" fmla="*/ 1385281 w 1385281"/>
              <a:gd name="connsiteY2" fmla="*/ 1165456 h 1165456"/>
              <a:gd name="connsiteX3" fmla="*/ 0 w 1385281"/>
              <a:gd name="connsiteY3" fmla="*/ 1151164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15084 w 1289089"/>
              <a:gd name="connsiteY0" fmla="*/ 1159324 h 1287321"/>
              <a:gd name="connsiteX1" fmla="*/ 573167 w 1289089"/>
              <a:gd name="connsiteY1" fmla="*/ 152458 h 1287321"/>
              <a:gd name="connsiteX2" fmla="*/ 630089 w 1289089"/>
              <a:gd name="connsiteY2" fmla="*/ 121865 h 1287321"/>
              <a:gd name="connsiteX3" fmla="*/ 1289089 w 1289089"/>
              <a:gd name="connsiteY3" fmla="*/ 1287321 h 1287321"/>
              <a:gd name="connsiteX4" fmla="*/ 15084 w 1289089"/>
              <a:gd name="connsiteY4" fmla="*/ 1159324 h 1287321"/>
              <a:gd name="connsiteX0" fmla="*/ 15084 w 1289089"/>
              <a:gd name="connsiteY0" fmla="*/ 1092203 h 1220200"/>
              <a:gd name="connsiteX1" fmla="*/ 573167 w 1289089"/>
              <a:gd name="connsiteY1" fmla="*/ 85337 h 1220200"/>
              <a:gd name="connsiteX2" fmla="*/ 682867 w 1289089"/>
              <a:gd name="connsiteY2" fmla="*/ 214810 h 1220200"/>
              <a:gd name="connsiteX3" fmla="*/ 1289089 w 1289089"/>
              <a:gd name="connsiteY3" fmla="*/ 1220200 h 1220200"/>
              <a:gd name="connsiteX4" fmla="*/ 15084 w 1289089"/>
              <a:gd name="connsiteY4" fmla="*/ 1092203 h 1220200"/>
              <a:gd name="connsiteX0" fmla="*/ 15284 w 1289289"/>
              <a:gd name="connsiteY0" fmla="*/ 1019701 h 1147698"/>
              <a:gd name="connsiteX1" fmla="*/ 564801 w 1289289"/>
              <a:gd name="connsiteY1" fmla="*/ 129029 h 1147698"/>
              <a:gd name="connsiteX2" fmla="*/ 683067 w 1289289"/>
              <a:gd name="connsiteY2" fmla="*/ 142308 h 1147698"/>
              <a:gd name="connsiteX3" fmla="*/ 1289289 w 1289289"/>
              <a:gd name="connsiteY3" fmla="*/ 1147698 h 1147698"/>
              <a:gd name="connsiteX4" fmla="*/ 15284 w 1289289"/>
              <a:gd name="connsiteY4" fmla="*/ 1019701 h 1147698"/>
              <a:gd name="connsiteX0" fmla="*/ 15284 w 1289289"/>
              <a:gd name="connsiteY0" fmla="*/ 983373 h 1111370"/>
              <a:gd name="connsiteX1" fmla="*/ 564801 w 1289289"/>
              <a:gd name="connsiteY1" fmla="*/ 92701 h 1111370"/>
              <a:gd name="connsiteX2" fmla="*/ 683067 w 1289289"/>
              <a:gd name="connsiteY2" fmla="*/ 105980 h 1111370"/>
              <a:gd name="connsiteX3" fmla="*/ 1289289 w 1289289"/>
              <a:gd name="connsiteY3" fmla="*/ 1111370 h 1111370"/>
              <a:gd name="connsiteX4" fmla="*/ 15284 w 1289289"/>
              <a:gd name="connsiteY4" fmla="*/ 983373 h 1111370"/>
              <a:gd name="connsiteX0" fmla="*/ 16242 w 1290247"/>
              <a:gd name="connsiteY0" fmla="*/ 983373 h 1111370"/>
              <a:gd name="connsiteX1" fmla="*/ 565759 w 1290247"/>
              <a:gd name="connsiteY1" fmla="*/ 92701 h 1111370"/>
              <a:gd name="connsiteX2" fmla="*/ 684025 w 1290247"/>
              <a:gd name="connsiteY2" fmla="*/ 105980 h 1111370"/>
              <a:gd name="connsiteX3" fmla="*/ 1290247 w 1290247"/>
              <a:gd name="connsiteY3" fmla="*/ 1111370 h 1111370"/>
              <a:gd name="connsiteX4" fmla="*/ 16242 w 1290247"/>
              <a:gd name="connsiteY4" fmla="*/ 983373 h 1111370"/>
              <a:gd name="connsiteX0" fmla="*/ 0 w 1274005"/>
              <a:gd name="connsiteY0" fmla="*/ 983373 h 1111370"/>
              <a:gd name="connsiteX1" fmla="*/ 549517 w 1274005"/>
              <a:gd name="connsiteY1" fmla="*/ 92701 h 1111370"/>
              <a:gd name="connsiteX2" fmla="*/ 667783 w 1274005"/>
              <a:gd name="connsiteY2" fmla="*/ 105980 h 1111370"/>
              <a:gd name="connsiteX3" fmla="*/ 1274005 w 1274005"/>
              <a:gd name="connsiteY3" fmla="*/ 1111370 h 1111370"/>
              <a:gd name="connsiteX4" fmla="*/ 0 w 1274005"/>
              <a:gd name="connsiteY4" fmla="*/ 983373 h 1111370"/>
              <a:gd name="connsiteX0" fmla="*/ 0 w 1274005"/>
              <a:gd name="connsiteY0" fmla="*/ 972764 h 1100761"/>
              <a:gd name="connsiteX1" fmla="*/ 524276 w 1274005"/>
              <a:gd name="connsiteY1" fmla="*/ 112898 h 1100761"/>
              <a:gd name="connsiteX2" fmla="*/ 667783 w 1274005"/>
              <a:gd name="connsiteY2" fmla="*/ 95371 h 1100761"/>
              <a:gd name="connsiteX3" fmla="*/ 1274005 w 1274005"/>
              <a:gd name="connsiteY3" fmla="*/ 1100761 h 1100761"/>
              <a:gd name="connsiteX4" fmla="*/ 0 w 1274005"/>
              <a:gd name="connsiteY4" fmla="*/ 972764 h 1100761"/>
              <a:gd name="connsiteX0" fmla="*/ 0 w 1274005"/>
              <a:gd name="connsiteY0" fmla="*/ 971972 h 1099969"/>
              <a:gd name="connsiteX1" fmla="*/ 524276 w 1274005"/>
              <a:gd name="connsiteY1" fmla="*/ 112106 h 1099969"/>
              <a:gd name="connsiteX2" fmla="*/ 667783 w 1274005"/>
              <a:gd name="connsiteY2" fmla="*/ 94579 h 1099969"/>
              <a:gd name="connsiteX3" fmla="*/ 1274005 w 1274005"/>
              <a:gd name="connsiteY3" fmla="*/ 1099969 h 1099969"/>
              <a:gd name="connsiteX4" fmla="*/ 0 w 1274005"/>
              <a:gd name="connsiteY4" fmla="*/ 971972 h 1099969"/>
              <a:gd name="connsiteX0" fmla="*/ 0 w 1274005"/>
              <a:gd name="connsiteY0" fmla="*/ 965402 h 1093399"/>
              <a:gd name="connsiteX1" fmla="*/ 524276 w 1274005"/>
              <a:gd name="connsiteY1" fmla="*/ 105536 h 1093399"/>
              <a:gd name="connsiteX2" fmla="*/ 674791 w 1274005"/>
              <a:gd name="connsiteY2" fmla="*/ 97657 h 1093399"/>
              <a:gd name="connsiteX3" fmla="*/ 1274005 w 1274005"/>
              <a:gd name="connsiteY3" fmla="*/ 1093399 h 1093399"/>
              <a:gd name="connsiteX4" fmla="*/ 0 w 1274005"/>
              <a:gd name="connsiteY4" fmla="*/ 965402 h 1093399"/>
              <a:gd name="connsiteX0" fmla="*/ 0 w 1274005"/>
              <a:gd name="connsiteY0" fmla="*/ 957095 h 1085092"/>
              <a:gd name="connsiteX1" fmla="*/ 524276 w 1274005"/>
              <a:gd name="connsiteY1" fmla="*/ 97229 h 1085092"/>
              <a:gd name="connsiteX2" fmla="*/ 674791 w 1274005"/>
              <a:gd name="connsiteY2" fmla="*/ 89350 h 1085092"/>
              <a:gd name="connsiteX3" fmla="*/ 1274005 w 1274005"/>
              <a:gd name="connsiteY3" fmla="*/ 1085092 h 1085092"/>
              <a:gd name="connsiteX4" fmla="*/ 0 w 1274005"/>
              <a:gd name="connsiteY4" fmla="*/ 957095 h 1085092"/>
              <a:gd name="connsiteX0" fmla="*/ 0 w 1274005"/>
              <a:gd name="connsiteY0" fmla="*/ 957095 h 1085092"/>
              <a:gd name="connsiteX1" fmla="*/ 524276 w 1274005"/>
              <a:gd name="connsiteY1" fmla="*/ 97229 h 1085092"/>
              <a:gd name="connsiteX2" fmla="*/ 674791 w 1274005"/>
              <a:gd name="connsiteY2" fmla="*/ 89350 h 1085092"/>
              <a:gd name="connsiteX3" fmla="*/ 1217518 w 1274005"/>
              <a:gd name="connsiteY3" fmla="*/ 956420 h 1085092"/>
              <a:gd name="connsiteX4" fmla="*/ 1274005 w 1274005"/>
              <a:gd name="connsiteY4" fmla="*/ 1085092 h 1085092"/>
              <a:gd name="connsiteX5" fmla="*/ 0 w 1274005"/>
              <a:gd name="connsiteY5" fmla="*/ 957095 h 1085092"/>
              <a:gd name="connsiteX0" fmla="*/ 0 w 1239372"/>
              <a:gd name="connsiteY0" fmla="*/ 957095 h 1088139"/>
              <a:gd name="connsiteX1" fmla="*/ 524276 w 1239372"/>
              <a:gd name="connsiteY1" fmla="*/ 97229 h 1088139"/>
              <a:gd name="connsiteX2" fmla="*/ 674791 w 1239372"/>
              <a:gd name="connsiteY2" fmla="*/ 89350 h 1088139"/>
              <a:gd name="connsiteX3" fmla="*/ 1217518 w 1239372"/>
              <a:gd name="connsiteY3" fmla="*/ 956420 h 1088139"/>
              <a:gd name="connsiteX4" fmla="*/ 1239372 w 1239372"/>
              <a:gd name="connsiteY4" fmla="*/ 1088139 h 1088139"/>
              <a:gd name="connsiteX5" fmla="*/ 0 w 1239372"/>
              <a:gd name="connsiteY5" fmla="*/ 957095 h 1088139"/>
              <a:gd name="connsiteX0" fmla="*/ 0 w 1255895"/>
              <a:gd name="connsiteY0" fmla="*/ 957095 h 1087474"/>
              <a:gd name="connsiteX1" fmla="*/ 524276 w 1255895"/>
              <a:gd name="connsiteY1" fmla="*/ 97229 h 1087474"/>
              <a:gd name="connsiteX2" fmla="*/ 674791 w 1255895"/>
              <a:gd name="connsiteY2" fmla="*/ 89350 h 1087474"/>
              <a:gd name="connsiteX3" fmla="*/ 1217518 w 1255895"/>
              <a:gd name="connsiteY3" fmla="*/ 956420 h 1087474"/>
              <a:gd name="connsiteX4" fmla="*/ 1255895 w 1255895"/>
              <a:gd name="connsiteY4" fmla="*/ 1087474 h 1087474"/>
              <a:gd name="connsiteX5" fmla="*/ 0 w 1255895"/>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8788"/>
              <a:gd name="connsiteX1" fmla="*/ 524276 w 1262004"/>
              <a:gd name="connsiteY1" fmla="*/ 97229 h 1088788"/>
              <a:gd name="connsiteX2" fmla="*/ 674791 w 1262004"/>
              <a:gd name="connsiteY2" fmla="*/ 89350 h 1088788"/>
              <a:gd name="connsiteX3" fmla="*/ 1217518 w 1262004"/>
              <a:gd name="connsiteY3" fmla="*/ 956420 h 1088788"/>
              <a:gd name="connsiteX4" fmla="*/ 1255895 w 1262004"/>
              <a:gd name="connsiteY4" fmla="*/ 1087474 h 1088788"/>
              <a:gd name="connsiteX5" fmla="*/ 0 w 1262004"/>
              <a:gd name="connsiteY5" fmla="*/ 957095 h 1088788"/>
              <a:gd name="connsiteX0" fmla="*/ 0 w 1262004"/>
              <a:gd name="connsiteY0" fmla="*/ 994670 h 1126363"/>
              <a:gd name="connsiteX1" fmla="*/ 524276 w 1262004"/>
              <a:gd name="connsiteY1" fmla="*/ 134804 h 1126363"/>
              <a:gd name="connsiteX2" fmla="*/ 763837 w 1262004"/>
              <a:gd name="connsiteY2" fmla="*/ 74328 h 1126363"/>
              <a:gd name="connsiteX3" fmla="*/ 1217518 w 1262004"/>
              <a:gd name="connsiteY3" fmla="*/ 993995 h 1126363"/>
              <a:gd name="connsiteX4" fmla="*/ 1255895 w 1262004"/>
              <a:gd name="connsiteY4" fmla="*/ 1125049 h 1126363"/>
              <a:gd name="connsiteX5" fmla="*/ 0 w 1262004"/>
              <a:gd name="connsiteY5" fmla="*/ 994670 h 1126363"/>
              <a:gd name="connsiteX0" fmla="*/ 0 w 1262004"/>
              <a:gd name="connsiteY0" fmla="*/ 994670 h 1126363"/>
              <a:gd name="connsiteX1" fmla="*/ 524276 w 1262004"/>
              <a:gd name="connsiteY1" fmla="*/ 134804 h 1126363"/>
              <a:gd name="connsiteX2" fmla="*/ 763837 w 1262004"/>
              <a:gd name="connsiteY2" fmla="*/ 74328 h 1126363"/>
              <a:gd name="connsiteX3" fmla="*/ 1217518 w 1262004"/>
              <a:gd name="connsiteY3" fmla="*/ 993995 h 1126363"/>
              <a:gd name="connsiteX4" fmla="*/ 1255895 w 1262004"/>
              <a:gd name="connsiteY4" fmla="*/ 1125049 h 1126363"/>
              <a:gd name="connsiteX5" fmla="*/ 0 w 1262004"/>
              <a:gd name="connsiteY5" fmla="*/ 994670 h 1126363"/>
              <a:gd name="connsiteX0" fmla="*/ 0 w 1262004"/>
              <a:gd name="connsiteY0" fmla="*/ 1013182 h 1144875"/>
              <a:gd name="connsiteX1" fmla="*/ 622138 w 1262004"/>
              <a:gd name="connsiteY1" fmla="*/ 90675 h 1144875"/>
              <a:gd name="connsiteX2" fmla="*/ 763837 w 1262004"/>
              <a:gd name="connsiteY2" fmla="*/ 92840 h 1144875"/>
              <a:gd name="connsiteX3" fmla="*/ 1217518 w 1262004"/>
              <a:gd name="connsiteY3" fmla="*/ 1012507 h 1144875"/>
              <a:gd name="connsiteX4" fmla="*/ 1255895 w 1262004"/>
              <a:gd name="connsiteY4" fmla="*/ 1143561 h 1144875"/>
              <a:gd name="connsiteX5" fmla="*/ 0 w 1262004"/>
              <a:gd name="connsiteY5" fmla="*/ 1013182 h 1144875"/>
              <a:gd name="connsiteX0" fmla="*/ 0 w 1262004"/>
              <a:gd name="connsiteY0" fmla="*/ 1013182 h 1144875"/>
              <a:gd name="connsiteX1" fmla="*/ 622138 w 1262004"/>
              <a:gd name="connsiteY1" fmla="*/ 90675 h 1144875"/>
              <a:gd name="connsiteX2" fmla="*/ 763837 w 1262004"/>
              <a:gd name="connsiteY2" fmla="*/ 92840 h 1144875"/>
              <a:gd name="connsiteX3" fmla="*/ 1217518 w 1262004"/>
              <a:gd name="connsiteY3" fmla="*/ 1012507 h 1144875"/>
              <a:gd name="connsiteX4" fmla="*/ 1255895 w 1262004"/>
              <a:gd name="connsiteY4" fmla="*/ 1143561 h 1144875"/>
              <a:gd name="connsiteX5" fmla="*/ 0 w 1262004"/>
              <a:gd name="connsiteY5" fmla="*/ 1013182 h 1144875"/>
              <a:gd name="connsiteX0" fmla="*/ 0 w 1262004"/>
              <a:gd name="connsiteY0" fmla="*/ 994545 h 1126238"/>
              <a:gd name="connsiteX1" fmla="*/ 622138 w 1262004"/>
              <a:gd name="connsiteY1" fmla="*/ 72038 h 1126238"/>
              <a:gd name="connsiteX2" fmla="*/ 763837 w 1262004"/>
              <a:gd name="connsiteY2" fmla="*/ 74203 h 1126238"/>
              <a:gd name="connsiteX3" fmla="*/ 1217518 w 1262004"/>
              <a:gd name="connsiteY3" fmla="*/ 993870 h 1126238"/>
              <a:gd name="connsiteX4" fmla="*/ 1255895 w 1262004"/>
              <a:gd name="connsiteY4" fmla="*/ 1124924 h 1126238"/>
              <a:gd name="connsiteX5" fmla="*/ 0 w 1262004"/>
              <a:gd name="connsiteY5" fmla="*/ 994545 h 1126238"/>
              <a:gd name="connsiteX0" fmla="*/ 0 w 1262004"/>
              <a:gd name="connsiteY0" fmla="*/ 1006208 h 1137901"/>
              <a:gd name="connsiteX1" fmla="*/ 622138 w 1262004"/>
              <a:gd name="connsiteY1" fmla="*/ 83701 h 1137901"/>
              <a:gd name="connsiteX2" fmla="*/ 763837 w 1262004"/>
              <a:gd name="connsiteY2" fmla="*/ 85866 h 1137901"/>
              <a:gd name="connsiteX3" fmla="*/ 1217518 w 1262004"/>
              <a:gd name="connsiteY3" fmla="*/ 1005533 h 1137901"/>
              <a:gd name="connsiteX4" fmla="*/ 1255895 w 1262004"/>
              <a:gd name="connsiteY4" fmla="*/ 1136587 h 1137901"/>
              <a:gd name="connsiteX5" fmla="*/ 0 w 1262004"/>
              <a:gd name="connsiteY5" fmla="*/ 1006208 h 1137901"/>
              <a:gd name="connsiteX0" fmla="*/ 0 w 1262004"/>
              <a:gd name="connsiteY0" fmla="*/ 1006208 h 1137762"/>
              <a:gd name="connsiteX1" fmla="*/ 622138 w 1262004"/>
              <a:gd name="connsiteY1" fmla="*/ 83701 h 1137762"/>
              <a:gd name="connsiteX2" fmla="*/ 763837 w 1262004"/>
              <a:gd name="connsiteY2" fmla="*/ 85866 h 1137762"/>
              <a:gd name="connsiteX3" fmla="*/ 1217518 w 1262004"/>
              <a:gd name="connsiteY3" fmla="*/ 1005533 h 1137762"/>
              <a:gd name="connsiteX4" fmla="*/ 1255895 w 1262004"/>
              <a:gd name="connsiteY4" fmla="*/ 1136587 h 1137762"/>
              <a:gd name="connsiteX5" fmla="*/ 0 w 1262004"/>
              <a:gd name="connsiteY5" fmla="*/ 1006208 h 113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004" h="1137762">
                <a:moveTo>
                  <a:pt x="0" y="1006208"/>
                </a:moveTo>
                <a:cubicBezTo>
                  <a:pt x="70072" y="876199"/>
                  <a:pt x="461697" y="309251"/>
                  <a:pt x="622138" y="83701"/>
                </a:cubicBezTo>
                <a:cubicBezTo>
                  <a:pt x="693818" y="-15917"/>
                  <a:pt x="698602" y="-40073"/>
                  <a:pt x="763837" y="85866"/>
                </a:cubicBezTo>
                <a:cubicBezTo>
                  <a:pt x="948009" y="387446"/>
                  <a:pt x="1052715" y="659239"/>
                  <a:pt x="1217518" y="1005533"/>
                </a:cubicBezTo>
                <a:cubicBezTo>
                  <a:pt x="1230310" y="1049218"/>
                  <a:pt x="1278932" y="1119596"/>
                  <a:pt x="1255895" y="1136587"/>
                </a:cubicBezTo>
                <a:cubicBezTo>
                  <a:pt x="1220219" y="1150545"/>
                  <a:pt x="52845" y="1036185"/>
                  <a:pt x="0" y="1006208"/>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7 Points 2">
            <a:extLst>
              <a:ext uri="{FF2B5EF4-FFF2-40B4-BE49-F238E27FC236}">
                <a16:creationId xmlns:a16="http://schemas.microsoft.com/office/drawing/2014/main" id="{8B17EF5E-106A-365E-16C3-D138375CA313}"/>
              </a:ext>
            </a:extLst>
          </p:cNvPr>
          <p:cNvSpPr/>
          <p:nvPr/>
        </p:nvSpPr>
        <p:spPr>
          <a:xfrm rot="15264538">
            <a:off x="9707164" y="2759530"/>
            <a:ext cx="1945019" cy="1959622"/>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305562 w 5095972"/>
              <a:gd name="connsiteY8" fmla="*/ 106266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571211 h 4442377"/>
              <a:gd name="connsiteX1" fmla="*/ 1247571 w 5095972"/>
              <a:gd name="connsiteY1" fmla="*/ 1926178 h 4442377"/>
              <a:gd name="connsiteX2" fmla="*/ 582112 w 5095972"/>
              <a:gd name="connsiteY2" fmla="*/ 1150941 h 4442377"/>
              <a:gd name="connsiteX3" fmla="*/ 457035 w 5095972"/>
              <a:gd name="connsiteY3" fmla="*/ 801366 h 4442377"/>
              <a:gd name="connsiteX4" fmla="*/ 867546 w 5095972"/>
              <a:gd name="connsiteY4" fmla="*/ 779624 h 4442377"/>
              <a:gd name="connsiteX5" fmla="*/ 1966018 w 5095972"/>
              <a:gd name="connsiteY5" fmla="*/ 1045130 h 4442377"/>
              <a:gd name="connsiteX6" fmla="*/ 2431908 w 5095972"/>
              <a:gd name="connsiteY6" fmla="*/ 189881 h 4442377"/>
              <a:gd name="connsiteX7" fmla="*/ 3222161 w 5095972"/>
              <a:gd name="connsiteY7" fmla="*/ 169026 h 4442377"/>
              <a:gd name="connsiteX8" fmla="*/ 3305562 w 5095972"/>
              <a:gd name="connsiteY8" fmla="*/ 927204 h 4442377"/>
              <a:gd name="connsiteX9" fmla="*/ 3750629 w 5095972"/>
              <a:gd name="connsiteY9" fmla="*/ 612046 h 4442377"/>
              <a:gd name="connsiteX10" fmla="*/ 4468026 w 5095972"/>
              <a:gd name="connsiteY10" fmla="*/ 1033911 h 4442377"/>
              <a:gd name="connsiteX11" fmla="*/ 4313674 w 5095972"/>
              <a:gd name="connsiteY11" fmla="*/ 1607257 h 4442377"/>
              <a:gd name="connsiteX12" fmla="*/ 3963582 w 5095972"/>
              <a:gd name="connsiteY12" fmla="*/ 2075549 h 4442377"/>
              <a:gd name="connsiteX13" fmla="*/ 4477698 w 5095972"/>
              <a:gd name="connsiteY13" fmla="*/ 1884927 h 4442377"/>
              <a:gd name="connsiteX14" fmla="*/ 5084889 w 5095972"/>
              <a:gd name="connsiteY14" fmla="*/ 2104669 h 4442377"/>
              <a:gd name="connsiteX15" fmla="*/ 4694264 w 5095972"/>
              <a:gd name="connsiteY15" fmla="*/ 2397577 h 4442377"/>
              <a:gd name="connsiteX16" fmla="*/ 3961178 w 5095972"/>
              <a:gd name="connsiteY16" fmla="*/ 2631687 h 4442377"/>
              <a:gd name="connsiteX17" fmla="*/ 4479678 w 5095972"/>
              <a:gd name="connsiteY17" fmla="*/ 3535454 h 4442377"/>
              <a:gd name="connsiteX18" fmla="*/ 4272550 w 5095972"/>
              <a:gd name="connsiteY18" fmla="*/ 3697115 h 4442377"/>
              <a:gd name="connsiteX19" fmla="*/ 3249533 w 5095972"/>
              <a:gd name="connsiteY19" fmla="*/ 3272753 h 4442377"/>
              <a:gd name="connsiteX20" fmla="*/ 3123234 w 5095972"/>
              <a:gd name="connsiteY20" fmla="*/ 4310925 h 4442377"/>
              <a:gd name="connsiteX21" fmla="*/ 2790770 w 5095972"/>
              <a:gd name="connsiteY21" fmla="*/ 4362593 h 4442377"/>
              <a:gd name="connsiteX22" fmla="*/ 2431760 w 5095972"/>
              <a:gd name="connsiteY22" fmla="*/ 3563571 h 4442377"/>
              <a:gd name="connsiteX23" fmla="*/ 1693537 w 5095972"/>
              <a:gd name="connsiteY23" fmla="*/ 4116426 h 4442377"/>
              <a:gd name="connsiteX24" fmla="*/ 1176032 w 5095972"/>
              <a:gd name="connsiteY24" fmla="*/ 4067055 h 4442377"/>
              <a:gd name="connsiteX25" fmla="*/ 1559781 w 5095972"/>
              <a:gd name="connsiteY25" fmla="*/ 2747075 h 4442377"/>
              <a:gd name="connsiteX26" fmla="*/ 388250 w 5095972"/>
              <a:gd name="connsiteY26" fmla="*/ 2842965 h 4442377"/>
              <a:gd name="connsiteX27" fmla="*/ 40328 w 5095972"/>
              <a:gd name="connsiteY27" fmla="*/ 2571211 h 4442377"/>
              <a:gd name="connsiteX0" fmla="*/ 40328 w 5095972"/>
              <a:gd name="connsiteY0" fmla="*/ 2617220 h 4488386"/>
              <a:gd name="connsiteX1" fmla="*/ 1247571 w 5095972"/>
              <a:gd name="connsiteY1" fmla="*/ 1972187 h 4488386"/>
              <a:gd name="connsiteX2" fmla="*/ 582112 w 5095972"/>
              <a:gd name="connsiteY2" fmla="*/ 1196950 h 4488386"/>
              <a:gd name="connsiteX3" fmla="*/ 457035 w 5095972"/>
              <a:gd name="connsiteY3" fmla="*/ 847375 h 4488386"/>
              <a:gd name="connsiteX4" fmla="*/ 867546 w 5095972"/>
              <a:gd name="connsiteY4" fmla="*/ 825633 h 4488386"/>
              <a:gd name="connsiteX5" fmla="*/ 1966018 w 5095972"/>
              <a:gd name="connsiteY5" fmla="*/ 1091139 h 4488386"/>
              <a:gd name="connsiteX6" fmla="*/ 2400057 w 5095972"/>
              <a:gd name="connsiteY6" fmla="*/ 156260 h 4488386"/>
              <a:gd name="connsiteX7" fmla="*/ 3222161 w 5095972"/>
              <a:gd name="connsiteY7" fmla="*/ 215035 h 4488386"/>
              <a:gd name="connsiteX8" fmla="*/ 3305562 w 5095972"/>
              <a:gd name="connsiteY8" fmla="*/ 973213 h 4488386"/>
              <a:gd name="connsiteX9" fmla="*/ 3750629 w 5095972"/>
              <a:gd name="connsiteY9" fmla="*/ 658055 h 4488386"/>
              <a:gd name="connsiteX10" fmla="*/ 4468026 w 5095972"/>
              <a:gd name="connsiteY10" fmla="*/ 1079920 h 4488386"/>
              <a:gd name="connsiteX11" fmla="*/ 4313674 w 5095972"/>
              <a:gd name="connsiteY11" fmla="*/ 1653266 h 4488386"/>
              <a:gd name="connsiteX12" fmla="*/ 3963582 w 5095972"/>
              <a:gd name="connsiteY12" fmla="*/ 2121558 h 4488386"/>
              <a:gd name="connsiteX13" fmla="*/ 4477698 w 5095972"/>
              <a:gd name="connsiteY13" fmla="*/ 1930936 h 4488386"/>
              <a:gd name="connsiteX14" fmla="*/ 5084889 w 5095972"/>
              <a:gd name="connsiteY14" fmla="*/ 2150678 h 4488386"/>
              <a:gd name="connsiteX15" fmla="*/ 4694264 w 5095972"/>
              <a:gd name="connsiteY15" fmla="*/ 2443586 h 4488386"/>
              <a:gd name="connsiteX16" fmla="*/ 3961178 w 5095972"/>
              <a:gd name="connsiteY16" fmla="*/ 2677696 h 4488386"/>
              <a:gd name="connsiteX17" fmla="*/ 4479678 w 5095972"/>
              <a:gd name="connsiteY17" fmla="*/ 3581463 h 4488386"/>
              <a:gd name="connsiteX18" fmla="*/ 4272550 w 5095972"/>
              <a:gd name="connsiteY18" fmla="*/ 3743124 h 4488386"/>
              <a:gd name="connsiteX19" fmla="*/ 3249533 w 5095972"/>
              <a:gd name="connsiteY19" fmla="*/ 3318762 h 4488386"/>
              <a:gd name="connsiteX20" fmla="*/ 3123234 w 5095972"/>
              <a:gd name="connsiteY20" fmla="*/ 4356934 h 4488386"/>
              <a:gd name="connsiteX21" fmla="*/ 2790770 w 5095972"/>
              <a:gd name="connsiteY21" fmla="*/ 4408602 h 4488386"/>
              <a:gd name="connsiteX22" fmla="*/ 2431760 w 5095972"/>
              <a:gd name="connsiteY22" fmla="*/ 3609580 h 4488386"/>
              <a:gd name="connsiteX23" fmla="*/ 1693537 w 5095972"/>
              <a:gd name="connsiteY23" fmla="*/ 4162435 h 4488386"/>
              <a:gd name="connsiteX24" fmla="*/ 1176032 w 5095972"/>
              <a:gd name="connsiteY24" fmla="*/ 4113064 h 4488386"/>
              <a:gd name="connsiteX25" fmla="*/ 1559781 w 5095972"/>
              <a:gd name="connsiteY25" fmla="*/ 2793084 h 4488386"/>
              <a:gd name="connsiteX26" fmla="*/ 388250 w 5095972"/>
              <a:gd name="connsiteY26" fmla="*/ 2888974 h 4488386"/>
              <a:gd name="connsiteX27" fmla="*/ 40328 w 5095972"/>
              <a:gd name="connsiteY27" fmla="*/ 2617220 h 4488386"/>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867546 w 5095972"/>
              <a:gd name="connsiteY4" fmla="*/ 825635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353743 w 5095972"/>
              <a:gd name="connsiteY1" fmla="*/ 1754535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320585 w 4786972"/>
              <a:gd name="connsiteY0" fmla="*/ 1932409 h 4488388"/>
              <a:gd name="connsiteX1" fmla="*/ 1044743 w 4786972"/>
              <a:gd name="connsiteY1" fmla="*/ 1754535 h 4488388"/>
              <a:gd name="connsiteX2" fmla="*/ 591629 w 4786972"/>
              <a:gd name="connsiteY2" fmla="*/ 1159791 h 4488388"/>
              <a:gd name="connsiteX3" fmla="*/ 636429 w 4786972"/>
              <a:gd name="connsiteY3" fmla="*/ 672192 h 4488388"/>
              <a:gd name="connsiteX4" fmla="*/ 1312373 w 4786972"/>
              <a:gd name="connsiteY4" fmla="*/ 523044 h 4488388"/>
              <a:gd name="connsiteX5" fmla="*/ 1837512 w 4786972"/>
              <a:gd name="connsiteY5" fmla="*/ 857561 h 4488388"/>
              <a:gd name="connsiteX6" fmla="*/ 2091057 w 4786972"/>
              <a:gd name="connsiteY6" fmla="*/ 156262 h 4488388"/>
              <a:gd name="connsiteX7" fmla="*/ 2913161 w 4786972"/>
              <a:gd name="connsiteY7" fmla="*/ 215037 h 4488388"/>
              <a:gd name="connsiteX8" fmla="*/ 2996562 w 4786972"/>
              <a:gd name="connsiteY8" fmla="*/ 973215 h 4488388"/>
              <a:gd name="connsiteX9" fmla="*/ 3441629 w 4786972"/>
              <a:gd name="connsiteY9" fmla="*/ 658057 h 4488388"/>
              <a:gd name="connsiteX10" fmla="*/ 4159026 w 4786972"/>
              <a:gd name="connsiteY10" fmla="*/ 1079922 h 4488388"/>
              <a:gd name="connsiteX11" fmla="*/ 4004674 w 4786972"/>
              <a:gd name="connsiteY11" fmla="*/ 1653268 h 4488388"/>
              <a:gd name="connsiteX12" fmla="*/ 3654582 w 4786972"/>
              <a:gd name="connsiteY12" fmla="*/ 2121560 h 4488388"/>
              <a:gd name="connsiteX13" fmla="*/ 4168698 w 4786972"/>
              <a:gd name="connsiteY13" fmla="*/ 1930938 h 4488388"/>
              <a:gd name="connsiteX14" fmla="*/ 4775889 w 4786972"/>
              <a:gd name="connsiteY14" fmla="*/ 2150680 h 4488388"/>
              <a:gd name="connsiteX15" fmla="*/ 4385264 w 4786972"/>
              <a:gd name="connsiteY15" fmla="*/ 2443588 h 4488388"/>
              <a:gd name="connsiteX16" fmla="*/ 3652178 w 4786972"/>
              <a:gd name="connsiteY16" fmla="*/ 2677698 h 4488388"/>
              <a:gd name="connsiteX17" fmla="*/ 4170678 w 4786972"/>
              <a:gd name="connsiteY17" fmla="*/ 3581465 h 4488388"/>
              <a:gd name="connsiteX18" fmla="*/ 3963550 w 4786972"/>
              <a:gd name="connsiteY18" fmla="*/ 3743126 h 4488388"/>
              <a:gd name="connsiteX19" fmla="*/ 2940533 w 4786972"/>
              <a:gd name="connsiteY19" fmla="*/ 3318764 h 4488388"/>
              <a:gd name="connsiteX20" fmla="*/ 2814234 w 4786972"/>
              <a:gd name="connsiteY20" fmla="*/ 4356936 h 4488388"/>
              <a:gd name="connsiteX21" fmla="*/ 2481770 w 4786972"/>
              <a:gd name="connsiteY21" fmla="*/ 4408604 h 4488388"/>
              <a:gd name="connsiteX22" fmla="*/ 2122760 w 4786972"/>
              <a:gd name="connsiteY22" fmla="*/ 3609582 h 4488388"/>
              <a:gd name="connsiteX23" fmla="*/ 1384537 w 4786972"/>
              <a:gd name="connsiteY23" fmla="*/ 4162437 h 4488388"/>
              <a:gd name="connsiteX24" fmla="*/ 867032 w 4786972"/>
              <a:gd name="connsiteY24" fmla="*/ 4113066 h 4488388"/>
              <a:gd name="connsiteX25" fmla="*/ 1250781 w 4786972"/>
              <a:gd name="connsiteY25" fmla="*/ 2793086 h 4488388"/>
              <a:gd name="connsiteX26" fmla="*/ 79250 w 4786972"/>
              <a:gd name="connsiteY26" fmla="*/ 2888976 h 4488388"/>
              <a:gd name="connsiteX27" fmla="*/ 320585 w 4786972"/>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1010223 w 4546414"/>
              <a:gd name="connsiteY25" fmla="*/ 2793086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87720 w 4607660"/>
              <a:gd name="connsiteY24" fmla="*/ 4113066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394765"/>
              <a:gd name="connsiteX1" fmla="*/ 865431 w 4607660"/>
              <a:gd name="connsiteY1" fmla="*/ 1754535 h 4394765"/>
              <a:gd name="connsiteX2" fmla="*/ 412317 w 4607660"/>
              <a:gd name="connsiteY2" fmla="*/ 1159791 h 4394765"/>
              <a:gd name="connsiteX3" fmla="*/ 457117 w 4607660"/>
              <a:gd name="connsiteY3" fmla="*/ 672192 h 4394765"/>
              <a:gd name="connsiteX4" fmla="*/ 1133061 w 4607660"/>
              <a:gd name="connsiteY4" fmla="*/ 523044 h 4394765"/>
              <a:gd name="connsiteX5" fmla="*/ 1658200 w 4607660"/>
              <a:gd name="connsiteY5" fmla="*/ 857561 h 4394765"/>
              <a:gd name="connsiteX6" fmla="*/ 1911745 w 4607660"/>
              <a:gd name="connsiteY6" fmla="*/ 156262 h 4394765"/>
              <a:gd name="connsiteX7" fmla="*/ 2733849 w 4607660"/>
              <a:gd name="connsiteY7" fmla="*/ 215037 h 4394765"/>
              <a:gd name="connsiteX8" fmla="*/ 2817250 w 4607660"/>
              <a:gd name="connsiteY8" fmla="*/ 973215 h 4394765"/>
              <a:gd name="connsiteX9" fmla="*/ 3262317 w 4607660"/>
              <a:gd name="connsiteY9" fmla="*/ 658057 h 4394765"/>
              <a:gd name="connsiteX10" fmla="*/ 3979714 w 4607660"/>
              <a:gd name="connsiteY10" fmla="*/ 1079922 h 4394765"/>
              <a:gd name="connsiteX11" fmla="*/ 3825362 w 4607660"/>
              <a:gd name="connsiteY11" fmla="*/ 1653268 h 4394765"/>
              <a:gd name="connsiteX12" fmla="*/ 3475270 w 4607660"/>
              <a:gd name="connsiteY12" fmla="*/ 2121560 h 4394765"/>
              <a:gd name="connsiteX13" fmla="*/ 3989386 w 4607660"/>
              <a:gd name="connsiteY13" fmla="*/ 1930938 h 4394765"/>
              <a:gd name="connsiteX14" fmla="*/ 4596577 w 4607660"/>
              <a:gd name="connsiteY14" fmla="*/ 2150680 h 4394765"/>
              <a:gd name="connsiteX15" fmla="*/ 4205952 w 4607660"/>
              <a:gd name="connsiteY15" fmla="*/ 2443588 h 4394765"/>
              <a:gd name="connsiteX16" fmla="*/ 3472866 w 4607660"/>
              <a:gd name="connsiteY16" fmla="*/ 2677698 h 4394765"/>
              <a:gd name="connsiteX17" fmla="*/ 3991366 w 4607660"/>
              <a:gd name="connsiteY17" fmla="*/ 3581465 h 4394765"/>
              <a:gd name="connsiteX18" fmla="*/ 3784238 w 4607660"/>
              <a:gd name="connsiteY18" fmla="*/ 3743126 h 4394765"/>
              <a:gd name="connsiteX19" fmla="*/ 2761221 w 4607660"/>
              <a:gd name="connsiteY19" fmla="*/ 3318764 h 4394765"/>
              <a:gd name="connsiteX20" fmla="*/ 2634922 w 4607660"/>
              <a:gd name="connsiteY20" fmla="*/ 4356936 h 4394765"/>
              <a:gd name="connsiteX21" fmla="*/ 2047642 w 4607660"/>
              <a:gd name="connsiteY21" fmla="*/ 4084778 h 4394765"/>
              <a:gd name="connsiteX22" fmla="*/ 1762954 w 4607660"/>
              <a:gd name="connsiteY22" fmla="*/ 3503411 h 4394765"/>
              <a:gd name="connsiteX23" fmla="*/ 1178683 w 4607660"/>
              <a:gd name="connsiteY23" fmla="*/ 4093425 h 4394765"/>
              <a:gd name="connsiteX24" fmla="*/ 639944 w 4607660"/>
              <a:gd name="connsiteY24" fmla="*/ 3523808 h 4394765"/>
              <a:gd name="connsiteX25" fmla="*/ 885666 w 4607660"/>
              <a:gd name="connsiteY25" fmla="*/ 2803703 h 4394765"/>
              <a:gd name="connsiteX26" fmla="*/ 276851 w 4607660"/>
              <a:gd name="connsiteY26" fmla="*/ 2703175 h 4394765"/>
              <a:gd name="connsiteX27" fmla="*/ 141273 w 4607660"/>
              <a:gd name="connsiteY27" fmla="*/ 1932409 h 4394765"/>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61221 w 4607660"/>
              <a:gd name="connsiteY19" fmla="*/ 3318764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4097540 w 4607660"/>
              <a:gd name="connsiteY17" fmla="*/ 3231096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228393"/>
              <a:gd name="connsiteY0" fmla="*/ 1932409 h 4144203"/>
              <a:gd name="connsiteX1" fmla="*/ 865431 w 4228393"/>
              <a:gd name="connsiteY1" fmla="*/ 1754535 h 4144203"/>
              <a:gd name="connsiteX2" fmla="*/ 412317 w 4228393"/>
              <a:gd name="connsiteY2" fmla="*/ 1159791 h 4144203"/>
              <a:gd name="connsiteX3" fmla="*/ 457117 w 4228393"/>
              <a:gd name="connsiteY3" fmla="*/ 672192 h 4144203"/>
              <a:gd name="connsiteX4" fmla="*/ 1133061 w 4228393"/>
              <a:gd name="connsiteY4" fmla="*/ 523044 h 4144203"/>
              <a:gd name="connsiteX5" fmla="*/ 1658200 w 4228393"/>
              <a:gd name="connsiteY5" fmla="*/ 857561 h 4144203"/>
              <a:gd name="connsiteX6" fmla="*/ 1911745 w 4228393"/>
              <a:gd name="connsiteY6" fmla="*/ 156262 h 4144203"/>
              <a:gd name="connsiteX7" fmla="*/ 2733849 w 4228393"/>
              <a:gd name="connsiteY7" fmla="*/ 215037 h 4144203"/>
              <a:gd name="connsiteX8" fmla="*/ 2817250 w 4228393"/>
              <a:gd name="connsiteY8" fmla="*/ 973215 h 4144203"/>
              <a:gd name="connsiteX9" fmla="*/ 3262317 w 4228393"/>
              <a:gd name="connsiteY9" fmla="*/ 658057 h 4144203"/>
              <a:gd name="connsiteX10" fmla="*/ 3979714 w 4228393"/>
              <a:gd name="connsiteY10" fmla="*/ 1079922 h 4144203"/>
              <a:gd name="connsiteX11" fmla="*/ 3825362 w 4228393"/>
              <a:gd name="connsiteY11" fmla="*/ 1653268 h 4144203"/>
              <a:gd name="connsiteX12" fmla="*/ 3475270 w 4228393"/>
              <a:gd name="connsiteY12" fmla="*/ 2121560 h 4144203"/>
              <a:gd name="connsiteX13" fmla="*/ 3989386 w 4228393"/>
              <a:gd name="connsiteY13" fmla="*/ 1930938 h 4144203"/>
              <a:gd name="connsiteX14" fmla="*/ 4205952 w 4228393"/>
              <a:gd name="connsiteY14" fmla="*/ 2443588 h 4144203"/>
              <a:gd name="connsiteX15" fmla="*/ 3472866 w 4228393"/>
              <a:gd name="connsiteY15" fmla="*/ 2677698 h 4144203"/>
              <a:gd name="connsiteX16" fmla="*/ 4097540 w 4228393"/>
              <a:gd name="connsiteY16" fmla="*/ 3231096 h 4144203"/>
              <a:gd name="connsiteX17" fmla="*/ 3784238 w 4228393"/>
              <a:gd name="connsiteY17" fmla="*/ 3743126 h 4144203"/>
              <a:gd name="connsiteX18" fmla="*/ 2798381 w 4228393"/>
              <a:gd name="connsiteY18" fmla="*/ 3217900 h 4144203"/>
              <a:gd name="connsiteX19" fmla="*/ 2693317 w 4228393"/>
              <a:gd name="connsiteY19" fmla="*/ 3964097 h 4144203"/>
              <a:gd name="connsiteX20" fmla="*/ 2047642 w 4228393"/>
              <a:gd name="connsiteY20" fmla="*/ 4084778 h 4144203"/>
              <a:gd name="connsiteX21" fmla="*/ 1762954 w 4228393"/>
              <a:gd name="connsiteY21" fmla="*/ 3503411 h 4144203"/>
              <a:gd name="connsiteX22" fmla="*/ 1178683 w 4228393"/>
              <a:gd name="connsiteY22" fmla="*/ 4093425 h 4144203"/>
              <a:gd name="connsiteX23" fmla="*/ 639944 w 4228393"/>
              <a:gd name="connsiteY23" fmla="*/ 3523808 h 4144203"/>
              <a:gd name="connsiteX24" fmla="*/ 885666 w 4228393"/>
              <a:gd name="connsiteY24" fmla="*/ 2803703 h 4144203"/>
              <a:gd name="connsiteX25" fmla="*/ 276851 w 4228393"/>
              <a:gd name="connsiteY25" fmla="*/ 2703175 h 4144203"/>
              <a:gd name="connsiteX26" fmla="*/ 141273 w 4228393"/>
              <a:gd name="connsiteY26" fmla="*/ 1932409 h 4144203"/>
              <a:gd name="connsiteX0" fmla="*/ 141273 w 4205952"/>
              <a:gd name="connsiteY0" fmla="*/ 1932409 h 4144203"/>
              <a:gd name="connsiteX1" fmla="*/ 865431 w 4205952"/>
              <a:gd name="connsiteY1" fmla="*/ 1754535 h 4144203"/>
              <a:gd name="connsiteX2" fmla="*/ 412317 w 4205952"/>
              <a:gd name="connsiteY2" fmla="*/ 1159791 h 4144203"/>
              <a:gd name="connsiteX3" fmla="*/ 457117 w 4205952"/>
              <a:gd name="connsiteY3" fmla="*/ 672192 h 4144203"/>
              <a:gd name="connsiteX4" fmla="*/ 1133061 w 4205952"/>
              <a:gd name="connsiteY4" fmla="*/ 523044 h 4144203"/>
              <a:gd name="connsiteX5" fmla="*/ 1658200 w 4205952"/>
              <a:gd name="connsiteY5" fmla="*/ 857561 h 4144203"/>
              <a:gd name="connsiteX6" fmla="*/ 1911745 w 4205952"/>
              <a:gd name="connsiteY6" fmla="*/ 156262 h 4144203"/>
              <a:gd name="connsiteX7" fmla="*/ 2733849 w 4205952"/>
              <a:gd name="connsiteY7" fmla="*/ 215037 h 4144203"/>
              <a:gd name="connsiteX8" fmla="*/ 2817250 w 4205952"/>
              <a:gd name="connsiteY8" fmla="*/ 973215 h 4144203"/>
              <a:gd name="connsiteX9" fmla="*/ 3262317 w 4205952"/>
              <a:gd name="connsiteY9" fmla="*/ 658057 h 4144203"/>
              <a:gd name="connsiteX10" fmla="*/ 3979714 w 4205952"/>
              <a:gd name="connsiteY10" fmla="*/ 1079922 h 4144203"/>
              <a:gd name="connsiteX11" fmla="*/ 3825362 w 4205952"/>
              <a:gd name="connsiteY11" fmla="*/ 1653268 h 4144203"/>
              <a:gd name="connsiteX12" fmla="*/ 3475270 w 4205952"/>
              <a:gd name="connsiteY12" fmla="*/ 2121560 h 4144203"/>
              <a:gd name="connsiteX13" fmla="*/ 4205952 w 4205952"/>
              <a:gd name="connsiteY13" fmla="*/ 2443588 h 4144203"/>
              <a:gd name="connsiteX14" fmla="*/ 3472866 w 4205952"/>
              <a:gd name="connsiteY14" fmla="*/ 2677698 h 4144203"/>
              <a:gd name="connsiteX15" fmla="*/ 4097540 w 4205952"/>
              <a:gd name="connsiteY15" fmla="*/ 3231096 h 4144203"/>
              <a:gd name="connsiteX16" fmla="*/ 3784238 w 4205952"/>
              <a:gd name="connsiteY16" fmla="*/ 3743126 h 4144203"/>
              <a:gd name="connsiteX17" fmla="*/ 2798381 w 4205952"/>
              <a:gd name="connsiteY17" fmla="*/ 3217900 h 4144203"/>
              <a:gd name="connsiteX18" fmla="*/ 2693317 w 4205952"/>
              <a:gd name="connsiteY18" fmla="*/ 3964097 h 4144203"/>
              <a:gd name="connsiteX19" fmla="*/ 2047642 w 4205952"/>
              <a:gd name="connsiteY19" fmla="*/ 4084778 h 4144203"/>
              <a:gd name="connsiteX20" fmla="*/ 1762954 w 4205952"/>
              <a:gd name="connsiteY20" fmla="*/ 3503411 h 4144203"/>
              <a:gd name="connsiteX21" fmla="*/ 1178683 w 4205952"/>
              <a:gd name="connsiteY21" fmla="*/ 4093425 h 4144203"/>
              <a:gd name="connsiteX22" fmla="*/ 639944 w 4205952"/>
              <a:gd name="connsiteY22" fmla="*/ 3523808 h 4144203"/>
              <a:gd name="connsiteX23" fmla="*/ 885666 w 4205952"/>
              <a:gd name="connsiteY23" fmla="*/ 2803703 h 4144203"/>
              <a:gd name="connsiteX24" fmla="*/ 276851 w 4205952"/>
              <a:gd name="connsiteY24" fmla="*/ 2703175 h 4144203"/>
              <a:gd name="connsiteX25" fmla="*/ 141273 w 4205952"/>
              <a:gd name="connsiteY25" fmla="*/ 1932409 h 4144203"/>
              <a:gd name="connsiteX0" fmla="*/ 141273 w 4242652"/>
              <a:gd name="connsiteY0" fmla="*/ 1932409 h 4144203"/>
              <a:gd name="connsiteX1" fmla="*/ 865431 w 4242652"/>
              <a:gd name="connsiteY1" fmla="*/ 1754535 h 4144203"/>
              <a:gd name="connsiteX2" fmla="*/ 412317 w 4242652"/>
              <a:gd name="connsiteY2" fmla="*/ 1159791 h 4144203"/>
              <a:gd name="connsiteX3" fmla="*/ 457117 w 4242652"/>
              <a:gd name="connsiteY3" fmla="*/ 672192 h 4144203"/>
              <a:gd name="connsiteX4" fmla="*/ 1133061 w 4242652"/>
              <a:gd name="connsiteY4" fmla="*/ 523044 h 4144203"/>
              <a:gd name="connsiteX5" fmla="*/ 1658200 w 4242652"/>
              <a:gd name="connsiteY5" fmla="*/ 857561 h 4144203"/>
              <a:gd name="connsiteX6" fmla="*/ 1911745 w 4242652"/>
              <a:gd name="connsiteY6" fmla="*/ 156262 h 4144203"/>
              <a:gd name="connsiteX7" fmla="*/ 2733849 w 4242652"/>
              <a:gd name="connsiteY7" fmla="*/ 215037 h 4144203"/>
              <a:gd name="connsiteX8" fmla="*/ 2817250 w 4242652"/>
              <a:gd name="connsiteY8" fmla="*/ 973215 h 4144203"/>
              <a:gd name="connsiteX9" fmla="*/ 3262317 w 4242652"/>
              <a:gd name="connsiteY9" fmla="*/ 658057 h 4144203"/>
              <a:gd name="connsiteX10" fmla="*/ 3979714 w 4242652"/>
              <a:gd name="connsiteY10" fmla="*/ 1079922 h 4144203"/>
              <a:gd name="connsiteX11" fmla="*/ 3825362 w 4242652"/>
              <a:gd name="connsiteY11" fmla="*/ 1653268 h 4144203"/>
              <a:gd name="connsiteX12" fmla="*/ 3475270 w 4242652"/>
              <a:gd name="connsiteY12" fmla="*/ 2121560 h 4144203"/>
              <a:gd name="connsiteX13" fmla="*/ 4205952 w 4242652"/>
              <a:gd name="connsiteY13" fmla="*/ 2443588 h 4144203"/>
              <a:gd name="connsiteX14" fmla="*/ 4097540 w 4242652"/>
              <a:gd name="connsiteY14" fmla="*/ 3231096 h 4144203"/>
              <a:gd name="connsiteX15" fmla="*/ 3784238 w 4242652"/>
              <a:gd name="connsiteY15" fmla="*/ 3743126 h 4144203"/>
              <a:gd name="connsiteX16" fmla="*/ 2798381 w 4242652"/>
              <a:gd name="connsiteY16" fmla="*/ 3217900 h 4144203"/>
              <a:gd name="connsiteX17" fmla="*/ 2693317 w 4242652"/>
              <a:gd name="connsiteY17" fmla="*/ 3964097 h 4144203"/>
              <a:gd name="connsiteX18" fmla="*/ 2047642 w 4242652"/>
              <a:gd name="connsiteY18" fmla="*/ 4084778 h 4144203"/>
              <a:gd name="connsiteX19" fmla="*/ 1762954 w 4242652"/>
              <a:gd name="connsiteY19" fmla="*/ 3503411 h 4144203"/>
              <a:gd name="connsiteX20" fmla="*/ 1178683 w 4242652"/>
              <a:gd name="connsiteY20" fmla="*/ 4093425 h 4144203"/>
              <a:gd name="connsiteX21" fmla="*/ 639944 w 4242652"/>
              <a:gd name="connsiteY21" fmla="*/ 3523808 h 4144203"/>
              <a:gd name="connsiteX22" fmla="*/ 885666 w 4242652"/>
              <a:gd name="connsiteY22" fmla="*/ 2803703 h 4144203"/>
              <a:gd name="connsiteX23" fmla="*/ 276851 w 4242652"/>
              <a:gd name="connsiteY23" fmla="*/ 2703175 h 4144203"/>
              <a:gd name="connsiteX24" fmla="*/ 141273 w 4242652"/>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5938"/>
              <a:gd name="connsiteX1" fmla="*/ 865431 w 4116813"/>
              <a:gd name="connsiteY1" fmla="*/ 1754535 h 4145938"/>
              <a:gd name="connsiteX2" fmla="*/ 412317 w 4116813"/>
              <a:gd name="connsiteY2" fmla="*/ 1159791 h 4145938"/>
              <a:gd name="connsiteX3" fmla="*/ 457117 w 4116813"/>
              <a:gd name="connsiteY3" fmla="*/ 672192 h 4145938"/>
              <a:gd name="connsiteX4" fmla="*/ 1133061 w 4116813"/>
              <a:gd name="connsiteY4" fmla="*/ 523044 h 4145938"/>
              <a:gd name="connsiteX5" fmla="*/ 1658200 w 4116813"/>
              <a:gd name="connsiteY5" fmla="*/ 857561 h 4145938"/>
              <a:gd name="connsiteX6" fmla="*/ 1911745 w 4116813"/>
              <a:gd name="connsiteY6" fmla="*/ 156262 h 4145938"/>
              <a:gd name="connsiteX7" fmla="*/ 2733849 w 4116813"/>
              <a:gd name="connsiteY7" fmla="*/ 215037 h 4145938"/>
              <a:gd name="connsiteX8" fmla="*/ 2809947 w 4116813"/>
              <a:gd name="connsiteY8" fmla="*/ 1053567 h 4145938"/>
              <a:gd name="connsiteX9" fmla="*/ 3262317 w 4116813"/>
              <a:gd name="connsiteY9" fmla="*/ 658057 h 4145938"/>
              <a:gd name="connsiteX10" fmla="*/ 3979714 w 4116813"/>
              <a:gd name="connsiteY10" fmla="*/ 1079922 h 4145938"/>
              <a:gd name="connsiteX11" fmla="*/ 3825362 w 4116813"/>
              <a:gd name="connsiteY11" fmla="*/ 1653268 h 4145938"/>
              <a:gd name="connsiteX12" fmla="*/ 3475270 w 4116813"/>
              <a:gd name="connsiteY12" fmla="*/ 2121560 h 4145938"/>
              <a:gd name="connsiteX13" fmla="*/ 4020149 w 4116813"/>
              <a:gd name="connsiteY13" fmla="*/ 2533835 h 4145938"/>
              <a:gd name="connsiteX14" fmla="*/ 4076307 w 4116813"/>
              <a:gd name="connsiteY14" fmla="*/ 3193936 h 4145938"/>
              <a:gd name="connsiteX15" fmla="*/ 3428559 w 4116813"/>
              <a:gd name="connsiteY15" fmla="*/ 3483002 h 4145938"/>
              <a:gd name="connsiteX16" fmla="*/ 2798381 w 4116813"/>
              <a:gd name="connsiteY16" fmla="*/ 3217900 h 4145938"/>
              <a:gd name="connsiteX17" fmla="*/ 2770018 w 4116813"/>
              <a:gd name="connsiteY17" fmla="*/ 3971403 h 4145938"/>
              <a:gd name="connsiteX18" fmla="*/ 2047642 w 4116813"/>
              <a:gd name="connsiteY18" fmla="*/ 4084778 h 4145938"/>
              <a:gd name="connsiteX19" fmla="*/ 1762954 w 4116813"/>
              <a:gd name="connsiteY19" fmla="*/ 3503411 h 4145938"/>
              <a:gd name="connsiteX20" fmla="*/ 1178683 w 4116813"/>
              <a:gd name="connsiteY20" fmla="*/ 4093425 h 4145938"/>
              <a:gd name="connsiteX21" fmla="*/ 639944 w 4116813"/>
              <a:gd name="connsiteY21" fmla="*/ 3523808 h 4145938"/>
              <a:gd name="connsiteX22" fmla="*/ 885666 w 4116813"/>
              <a:gd name="connsiteY22" fmla="*/ 2803703 h 4145938"/>
              <a:gd name="connsiteX23" fmla="*/ 276851 w 4116813"/>
              <a:gd name="connsiteY23" fmla="*/ 2703175 h 4145938"/>
              <a:gd name="connsiteX24" fmla="*/ 141273 w 4116813"/>
              <a:gd name="connsiteY24" fmla="*/ 1932409 h 4145938"/>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639944 w 4116813"/>
              <a:gd name="connsiteY21" fmla="*/ 3523808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639944 w 4116813"/>
              <a:gd name="connsiteY21" fmla="*/ 3523808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585158 w 4116813"/>
              <a:gd name="connsiteY21" fmla="*/ 3512850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72806 w 4148346"/>
              <a:gd name="connsiteY0" fmla="*/ 1932409 h 4157940"/>
              <a:gd name="connsiteX1" fmla="*/ 896964 w 4148346"/>
              <a:gd name="connsiteY1" fmla="*/ 1754535 h 4157940"/>
              <a:gd name="connsiteX2" fmla="*/ 443850 w 4148346"/>
              <a:gd name="connsiteY2" fmla="*/ 1159791 h 4157940"/>
              <a:gd name="connsiteX3" fmla="*/ 488650 w 4148346"/>
              <a:gd name="connsiteY3" fmla="*/ 672192 h 4157940"/>
              <a:gd name="connsiteX4" fmla="*/ 1164594 w 4148346"/>
              <a:gd name="connsiteY4" fmla="*/ 523044 h 4157940"/>
              <a:gd name="connsiteX5" fmla="*/ 1689733 w 4148346"/>
              <a:gd name="connsiteY5" fmla="*/ 857561 h 4157940"/>
              <a:gd name="connsiteX6" fmla="*/ 1943278 w 4148346"/>
              <a:gd name="connsiteY6" fmla="*/ 156262 h 4157940"/>
              <a:gd name="connsiteX7" fmla="*/ 2765382 w 4148346"/>
              <a:gd name="connsiteY7" fmla="*/ 215037 h 4157940"/>
              <a:gd name="connsiteX8" fmla="*/ 2841480 w 4148346"/>
              <a:gd name="connsiteY8" fmla="*/ 1053567 h 4157940"/>
              <a:gd name="connsiteX9" fmla="*/ 3293850 w 4148346"/>
              <a:gd name="connsiteY9" fmla="*/ 658057 h 4157940"/>
              <a:gd name="connsiteX10" fmla="*/ 4011247 w 4148346"/>
              <a:gd name="connsiteY10" fmla="*/ 1079922 h 4157940"/>
              <a:gd name="connsiteX11" fmla="*/ 3856895 w 4148346"/>
              <a:gd name="connsiteY11" fmla="*/ 1653268 h 4157940"/>
              <a:gd name="connsiteX12" fmla="*/ 3506803 w 4148346"/>
              <a:gd name="connsiteY12" fmla="*/ 2121560 h 4157940"/>
              <a:gd name="connsiteX13" fmla="*/ 4051682 w 4148346"/>
              <a:gd name="connsiteY13" fmla="*/ 2533835 h 4157940"/>
              <a:gd name="connsiteX14" fmla="*/ 4107840 w 4148346"/>
              <a:gd name="connsiteY14" fmla="*/ 3193936 h 4157940"/>
              <a:gd name="connsiteX15" fmla="*/ 3460092 w 4148346"/>
              <a:gd name="connsiteY15" fmla="*/ 3483002 h 4157940"/>
              <a:gd name="connsiteX16" fmla="*/ 2829914 w 4148346"/>
              <a:gd name="connsiteY16" fmla="*/ 3217900 h 4157940"/>
              <a:gd name="connsiteX17" fmla="*/ 2801551 w 4148346"/>
              <a:gd name="connsiteY17" fmla="*/ 3971403 h 4157940"/>
              <a:gd name="connsiteX18" fmla="*/ 2079175 w 4148346"/>
              <a:gd name="connsiteY18" fmla="*/ 4084778 h 4157940"/>
              <a:gd name="connsiteX19" fmla="*/ 1794487 w 4148346"/>
              <a:gd name="connsiteY19" fmla="*/ 3503411 h 4157940"/>
              <a:gd name="connsiteX20" fmla="*/ 1210216 w 4148346"/>
              <a:gd name="connsiteY20" fmla="*/ 4093425 h 4157940"/>
              <a:gd name="connsiteX21" fmla="*/ 616691 w 4148346"/>
              <a:gd name="connsiteY21" fmla="*/ 3512850 h 4157940"/>
              <a:gd name="connsiteX22" fmla="*/ 917199 w 4148346"/>
              <a:gd name="connsiteY22" fmla="*/ 2803703 h 4157940"/>
              <a:gd name="connsiteX23" fmla="*/ 249944 w 4148346"/>
              <a:gd name="connsiteY23" fmla="*/ 2703174 h 4157940"/>
              <a:gd name="connsiteX24" fmla="*/ 172806 w 4148346"/>
              <a:gd name="connsiteY24" fmla="*/ 1932409 h 4157940"/>
              <a:gd name="connsiteX0" fmla="*/ 172806 w 4148346"/>
              <a:gd name="connsiteY0" fmla="*/ 1932409 h 4157942"/>
              <a:gd name="connsiteX1" fmla="*/ 896964 w 4148346"/>
              <a:gd name="connsiteY1" fmla="*/ 1754535 h 4157942"/>
              <a:gd name="connsiteX2" fmla="*/ 443850 w 4148346"/>
              <a:gd name="connsiteY2" fmla="*/ 1159791 h 4157942"/>
              <a:gd name="connsiteX3" fmla="*/ 488650 w 4148346"/>
              <a:gd name="connsiteY3" fmla="*/ 672192 h 4157942"/>
              <a:gd name="connsiteX4" fmla="*/ 1164594 w 4148346"/>
              <a:gd name="connsiteY4" fmla="*/ 523044 h 4157942"/>
              <a:gd name="connsiteX5" fmla="*/ 1689733 w 4148346"/>
              <a:gd name="connsiteY5" fmla="*/ 857561 h 4157942"/>
              <a:gd name="connsiteX6" fmla="*/ 1943278 w 4148346"/>
              <a:gd name="connsiteY6" fmla="*/ 156262 h 4157942"/>
              <a:gd name="connsiteX7" fmla="*/ 2765382 w 4148346"/>
              <a:gd name="connsiteY7" fmla="*/ 215037 h 4157942"/>
              <a:gd name="connsiteX8" fmla="*/ 2841480 w 4148346"/>
              <a:gd name="connsiteY8" fmla="*/ 1053567 h 4157942"/>
              <a:gd name="connsiteX9" fmla="*/ 3293850 w 4148346"/>
              <a:gd name="connsiteY9" fmla="*/ 658057 h 4157942"/>
              <a:gd name="connsiteX10" fmla="*/ 4011247 w 4148346"/>
              <a:gd name="connsiteY10" fmla="*/ 1079922 h 4157942"/>
              <a:gd name="connsiteX11" fmla="*/ 3856895 w 4148346"/>
              <a:gd name="connsiteY11" fmla="*/ 1653268 h 4157942"/>
              <a:gd name="connsiteX12" fmla="*/ 3506803 w 4148346"/>
              <a:gd name="connsiteY12" fmla="*/ 2121560 h 4157942"/>
              <a:gd name="connsiteX13" fmla="*/ 4051682 w 4148346"/>
              <a:gd name="connsiteY13" fmla="*/ 2533835 h 4157942"/>
              <a:gd name="connsiteX14" fmla="*/ 4107840 w 4148346"/>
              <a:gd name="connsiteY14" fmla="*/ 3193936 h 4157942"/>
              <a:gd name="connsiteX15" fmla="*/ 3460092 w 4148346"/>
              <a:gd name="connsiteY15" fmla="*/ 3483002 h 4157942"/>
              <a:gd name="connsiteX16" fmla="*/ 2829914 w 4148346"/>
              <a:gd name="connsiteY16" fmla="*/ 3217900 h 4157942"/>
              <a:gd name="connsiteX17" fmla="*/ 2801551 w 4148346"/>
              <a:gd name="connsiteY17" fmla="*/ 3971403 h 4157942"/>
              <a:gd name="connsiteX18" fmla="*/ 2079175 w 4148346"/>
              <a:gd name="connsiteY18" fmla="*/ 4084778 h 4157942"/>
              <a:gd name="connsiteX19" fmla="*/ 1794487 w 4148346"/>
              <a:gd name="connsiteY19" fmla="*/ 3503411 h 4157942"/>
              <a:gd name="connsiteX20" fmla="*/ 1210216 w 4148346"/>
              <a:gd name="connsiteY20" fmla="*/ 4093425 h 4157942"/>
              <a:gd name="connsiteX21" fmla="*/ 616691 w 4148346"/>
              <a:gd name="connsiteY21" fmla="*/ 3512850 h 4157942"/>
              <a:gd name="connsiteX22" fmla="*/ 917199 w 4148346"/>
              <a:gd name="connsiteY22" fmla="*/ 2803703 h 4157942"/>
              <a:gd name="connsiteX23" fmla="*/ 249944 w 4148346"/>
              <a:gd name="connsiteY23" fmla="*/ 2703174 h 4157942"/>
              <a:gd name="connsiteX24" fmla="*/ 172806 w 4148346"/>
              <a:gd name="connsiteY24" fmla="*/ 1932409 h 4157942"/>
              <a:gd name="connsiteX0" fmla="*/ 149270 w 4124810"/>
              <a:gd name="connsiteY0" fmla="*/ 1932409 h 4157940"/>
              <a:gd name="connsiteX1" fmla="*/ 873428 w 4124810"/>
              <a:gd name="connsiteY1" fmla="*/ 1754535 h 4157940"/>
              <a:gd name="connsiteX2" fmla="*/ 420314 w 4124810"/>
              <a:gd name="connsiteY2" fmla="*/ 1159791 h 4157940"/>
              <a:gd name="connsiteX3" fmla="*/ 465114 w 4124810"/>
              <a:gd name="connsiteY3" fmla="*/ 672192 h 4157940"/>
              <a:gd name="connsiteX4" fmla="*/ 1141058 w 4124810"/>
              <a:gd name="connsiteY4" fmla="*/ 523044 h 4157940"/>
              <a:gd name="connsiteX5" fmla="*/ 1666197 w 4124810"/>
              <a:gd name="connsiteY5" fmla="*/ 857561 h 4157940"/>
              <a:gd name="connsiteX6" fmla="*/ 1919742 w 4124810"/>
              <a:gd name="connsiteY6" fmla="*/ 156262 h 4157940"/>
              <a:gd name="connsiteX7" fmla="*/ 2741846 w 4124810"/>
              <a:gd name="connsiteY7" fmla="*/ 215037 h 4157940"/>
              <a:gd name="connsiteX8" fmla="*/ 2817944 w 4124810"/>
              <a:gd name="connsiteY8" fmla="*/ 1053567 h 4157940"/>
              <a:gd name="connsiteX9" fmla="*/ 3270314 w 4124810"/>
              <a:gd name="connsiteY9" fmla="*/ 658057 h 4157940"/>
              <a:gd name="connsiteX10" fmla="*/ 3987711 w 4124810"/>
              <a:gd name="connsiteY10" fmla="*/ 1079922 h 4157940"/>
              <a:gd name="connsiteX11" fmla="*/ 3833359 w 4124810"/>
              <a:gd name="connsiteY11" fmla="*/ 1653268 h 4157940"/>
              <a:gd name="connsiteX12" fmla="*/ 3483267 w 4124810"/>
              <a:gd name="connsiteY12" fmla="*/ 2121560 h 4157940"/>
              <a:gd name="connsiteX13" fmla="*/ 4028146 w 4124810"/>
              <a:gd name="connsiteY13" fmla="*/ 2533835 h 4157940"/>
              <a:gd name="connsiteX14" fmla="*/ 4084304 w 4124810"/>
              <a:gd name="connsiteY14" fmla="*/ 3193936 h 4157940"/>
              <a:gd name="connsiteX15" fmla="*/ 3436556 w 4124810"/>
              <a:gd name="connsiteY15" fmla="*/ 3483002 h 4157940"/>
              <a:gd name="connsiteX16" fmla="*/ 2806378 w 4124810"/>
              <a:gd name="connsiteY16" fmla="*/ 3217900 h 4157940"/>
              <a:gd name="connsiteX17" fmla="*/ 2778015 w 4124810"/>
              <a:gd name="connsiteY17" fmla="*/ 3971403 h 4157940"/>
              <a:gd name="connsiteX18" fmla="*/ 2055639 w 4124810"/>
              <a:gd name="connsiteY18" fmla="*/ 4084778 h 4157940"/>
              <a:gd name="connsiteX19" fmla="*/ 1770951 w 4124810"/>
              <a:gd name="connsiteY19" fmla="*/ 3503411 h 4157940"/>
              <a:gd name="connsiteX20" fmla="*/ 1186680 w 4124810"/>
              <a:gd name="connsiteY20" fmla="*/ 4093425 h 4157940"/>
              <a:gd name="connsiteX21" fmla="*/ 593155 w 4124810"/>
              <a:gd name="connsiteY21" fmla="*/ 3512850 h 4157940"/>
              <a:gd name="connsiteX22" fmla="*/ 893663 w 4124810"/>
              <a:gd name="connsiteY22" fmla="*/ 2803703 h 4157940"/>
              <a:gd name="connsiteX23" fmla="*/ 226408 w 4124810"/>
              <a:gd name="connsiteY23" fmla="*/ 2703174 h 4157940"/>
              <a:gd name="connsiteX24" fmla="*/ 149270 w 4124810"/>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24808" h="4155776">
                <a:moveTo>
                  <a:pt x="149268" y="1930244"/>
                </a:moveTo>
                <a:cubicBezTo>
                  <a:pt x="399006" y="1782414"/>
                  <a:pt x="476853" y="1752798"/>
                  <a:pt x="873426" y="1752370"/>
                </a:cubicBezTo>
                <a:cubicBezTo>
                  <a:pt x="554660" y="1480356"/>
                  <a:pt x="529230" y="1341769"/>
                  <a:pt x="420312" y="1157626"/>
                </a:cubicBezTo>
                <a:cubicBezTo>
                  <a:pt x="336213" y="1075556"/>
                  <a:pt x="395661" y="804234"/>
                  <a:pt x="465112" y="670027"/>
                </a:cubicBezTo>
                <a:cubicBezTo>
                  <a:pt x="633015" y="483405"/>
                  <a:pt x="991589" y="479291"/>
                  <a:pt x="1141056" y="520879"/>
                </a:cubicBezTo>
                <a:cubicBezTo>
                  <a:pt x="1487764" y="676214"/>
                  <a:pt x="1491149" y="743890"/>
                  <a:pt x="1666195" y="855396"/>
                </a:cubicBezTo>
                <a:cubicBezTo>
                  <a:pt x="1709873" y="614380"/>
                  <a:pt x="1730935" y="361794"/>
                  <a:pt x="1919740" y="154097"/>
                </a:cubicBezTo>
                <a:cubicBezTo>
                  <a:pt x="2173882" y="-112636"/>
                  <a:pt x="2611123" y="6411"/>
                  <a:pt x="2741844" y="212872"/>
                </a:cubicBezTo>
                <a:cubicBezTo>
                  <a:pt x="2862352" y="525918"/>
                  <a:pt x="2850735" y="678008"/>
                  <a:pt x="2817942" y="1051402"/>
                </a:cubicBezTo>
                <a:cubicBezTo>
                  <a:pt x="2985083" y="853970"/>
                  <a:pt x="3012288" y="772951"/>
                  <a:pt x="3270312" y="655892"/>
                </a:cubicBezTo>
                <a:cubicBezTo>
                  <a:pt x="3528336" y="538833"/>
                  <a:pt x="4000361" y="921856"/>
                  <a:pt x="3987709" y="1077757"/>
                </a:cubicBezTo>
                <a:cubicBezTo>
                  <a:pt x="4031680" y="1278519"/>
                  <a:pt x="4005081" y="1461915"/>
                  <a:pt x="3894044" y="1676388"/>
                </a:cubicBezTo>
                <a:cubicBezTo>
                  <a:pt x="3792518" y="1862827"/>
                  <a:pt x="3696908" y="1932276"/>
                  <a:pt x="3543390" y="2103661"/>
                </a:cubicBezTo>
                <a:cubicBezTo>
                  <a:pt x="3612132" y="2139825"/>
                  <a:pt x="3858669" y="2327497"/>
                  <a:pt x="4028144" y="2531670"/>
                </a:cubicBezTo>
                <a:cubicBezTo>
                  <a:pt x="4131856" y="2716593"/>
                  <a:pt x="4154588" y="2975181"/>
                  <a:pt x="4084302" y="3191771"/>
                </a:cubicBezTo>
                <a:cubicBezTo>
                  <a:pt x="4014016" y="3408361"/>
                  <a:pt x="3625395" y="3502451"/>
                  <a:pt x="3436554" y="3480837"/>
                </a:cubicBezTo>
                <a:cubicBezTo>
                  <a:pt x="3162775" y="3475149"/>
                  <a:pt x="3101429" y="3277592"/>
                  <a:pt x="2877177" y="3175279"/>
                </a:cubicBezTo>
                <a:cubicBezTo>
                  <a:pt x="2894504" y="3607375"/>
                  <a:pt x="2914475" y="3710780"/>
                  <a:pt x="2778013" y="3969238"/>
                </a:cubicBezTo>
                <a:cubicBezTo>
                  <a:pt x="2675317" y="4158841"/>
                  <a:pt x="2186666" y="4216948"/>
                  <a:pt x="2055637" y="4082613"/>
                </a:cubicBezTo>
                <a:cubicBezTo>
                  <a:pt x="1864925" y="3886615"/>
                  <a:pt x="1890619" y="3767587"/>
                  <a:pt x="1770949" y="3501246"/>
                </a:cubicBezTo>
                <a:cubicBezTo>
                  <a:pt x="1636244" y="3716694"/>
                  <a:pt x="1416908" y="3960804"/>
                  <a:pt x="1186678" y="4091260"/>
                </a:cubicBezTo>
                <a:cubicBezTo>
                  <a:pt x="897982" y="4266777"/>
                  <a:pt x="590902" y="3785538"/>
                  <a:pt x="593153" y="3510685"/>
                </a:cubicBezTo>
                <a:cubicBezTo>
                  <a:pt x="668024" y="3032803"/>
                  <a:pt x="776703" y="3128308"/>
                  <a:pt x="893661" y="2801538"/>
                </a:cubicBezTo>
                <a:cubicBezTo>
                  <a:pt x="401626" y="2832796"/>
                  <a:pt x="367644" y="2772951"/>
                  <a:pt x="226406" y="2701009"/>
                </a:cubicBezTo>
                <a:cubicBezTo>
                  <a:pt x="-130899" y="2493820"/>
                  <a:pt x="7518" y="2101793"/>
                  <a:pt x="149268" y="193024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0AAB5A3-76EE-DC42-7343-4B94AE43765A}"/>
              </a:ext>
            </a:extLst>
          </p:cNvPr>
          <p:cNvSpPr/>
          <p:nvPr/>
        </p:nvSpPr>
        <p:spPr>
          <a:xfrm rot="1588828">
            <a:off x="1908058" y="83474"/>
            <a:ext cx="2147316" cy="1093247"/>
          </a:xfrm>
          <a:custGeom>
            <a:avLst/>
            <a:gdLst>
              <a:gd name="connsiteX0" fmla="*/ 0 w 2147316"/>
              <a:gd name="connsiteY0" fmla="*/ 381534 h 1093247"/>
              <a:gd name="connsiteX1" fmla="*/ 765892 w 2147316"/>
              <a:gd name="connsiteY1" fmla="*/ 0 h 1093247"/>
              <a:gd name="connsiteX2" fmla="*/ 1016583 w 2147316"/>
              <a:gd name="connsiteY2" fmla="*/ 1225 h 1093247"/>
              <a:gd name="connsiteX3" fmla="*/ 2138294 w 2147316"/>
              <a:gd name="connsiteY3" fmla="*/ 21391 h 1093247"/>
              <a:gd name="connsiteX4" fmla="*/ 2060364 w 2147316"/>
              <a:gd name="connsiteY4" fmla="*/ 514248 h 1093247"/>
              <a:gd name="connsiteX5" fmla="*/ 1411873 w 2147316"/>
              <a:gd name="connsiteY5" fmla="*/ 1071370 h 1093247"/>
              <a:gd name="connsiteX6" fmla="*/ 461413 w 2147316"/>
              <a:gd name="connsiteY6" fmla="*/ 987933 h 1093247"/>
              <a:gd name="connsiteX7" fmla="*/ 15866 w 2147316"/>
              <a:gd name="connsiteY7" fmla="*/ 411100 h 109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7316" h="1093247">
                <a:moveTo>
                  <a:pt x="0" y="381534"/>
                </a:moveTo>
                <a:lnTo>
                  <a:pt x="765892" y="0"/>
                </a:lnTo>
                <a:lnTo>
                  <a:pt x="1016583" y="1225"/>
                </a:lnTo>
                <a:cubicBezTo>
                  <a:pt x="1390487" y="7947"/>
                  <a:pt x="1765479" y="21201"/>
                  <a:pt x="2138294" y="21391"/>
                </a:cubicBezTo>
                <a:cubicBezTo>
                  <a:pt x="2164586" y="26909"/>
                  <a:pt x="2131858" y="353328"/>
                  <a:pt x="2060364" y="514248"/>
                </a:cubicBezTo>
                <a:cubicBezTo>
                  <a:pt x="1949454" y="736415"/>
                  <a:pt x="1690702" y="967023"/>
                  <a:pt x="1411873" y="1071370"/>
                </a:cubicBezTo>
                <a:cubicBezTo>
                  <a:pt x="1168454" y="1119284"/>
                  <a:pt x="739434" y="1087184"/>
                  <a:pt x="461413" y="987933"/>
                </a:cubicBezTo>
                <a:cubicBezTo>
                  <a:pt x="234037" y="874004"/>
                  <a:pt x="106680" y="588693"/>
                  <a:pt x="15866" y="411100"/>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F7D62F9E-954A-F498-C3B8-806843BFACC1}"/>
              </a:ext>
            </a:extLst>
          </p:cNvPr>
          <p:cNvSpPr/>
          <p:nvPr/>
        </p:nvSpPr>
        <p:spPr>
          <a:xfrm rot="18923913" flipH="1">
            <a:off x="8932605" y="-272143"/>
            <a:ext cx="1708393" cy="1617915"/>
          </a:xfrm>
          <a:custGeom>
            <a:avLst/>
            <a:gdLst>
              <a:gd name="connsiteX0" fmla="*/ 458444 w 1708393"/>
              <a:gd name="connsiteY0" fmla="*/ 445297 h 1617915"/>
              <a:gd name="connsiteX1" fmla="*/ 0 w 1708393"/>
              <a:gd name="connsiteY1" fmla="*/ 897408 h 1617915"/>
              <a:gd name="connsiteX2" fmla="*/ 32484 w 1708393"/>
              <a:gd name="connsiteY2" fmla="*/ 1019322 h 1617915"/>
              <a:gd name="connsiteX3" fmla="*/ 114482 w 1708393"/>
              <a:gd name="connsiteY3" fmla="*/ 1281679 h 1617915"/>
              <a:gd name="connsiteX4" fmla="*/ 401112 w 1708393"/>
              <a:gd name="connsiteY4" fmla="*/ 1542836 h 1617915"/>
              <a:gd name="connsiteX5" fmla="*/ 920514 w 1708393"/>
              <a:gd name="connsiteY5" fmla="*/ 1617771 h 1617915"/>
              <a:gd name="connsiteX6" fmla="*/ 1469173 w 1708393"/>
              <a:gd name="connsiteY6" fmla="*/ 1445032 h 1617915"/>
              <a:gd name="connsiteX7" fmla="*/ 1687783 w 1708393"/>
              <a:gd name="connsiteY7" fmla="*/ 75197 h 1617915"/>
              <a:gd name="connsiteX8" fmla="*/ 1686622 w 1708393"/>
              <a:gd name="connsiteY8" fmla="*/ 0 h 1617915"/>
              <a:gd name="connsiteX9" fmla="*/ 1176080 w 1708393"/>
              <a:gd name="connsiteY9" fmla="*/ 0 h 1617915"/>
              <a:gd name="connsiteX10" fmla="*/ 1209541 w 1708393"/>
              <a:gd name="connsiteY10" fmla="*/ 442274 h 1617915"/>
              <a:gd name="connsiteX11" fmla="*/ 1159667 w 1708393"/>
              <a:gd name="connsiteY11" fmla="*/ 972905 h 1617915"/>
              <a:gd name="connsiteX12" fmla="*/ 615657 w 1708393"/>
              <a:gd name="connsiteY12" fmla="*/ 956852 h 1617915"/>
              <a:gd name="connsiteX13" fmla="*/ 467832 w 1708393"/>
              <a:gd name="connsiteY13" fmla="*/ 499217 h 161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8393" h="1617915">
                <a:moveTo>
                  <a:pt x="458444" y="445297"/>
                </a:moveTo>
                <a:lnTo>
                  <a:pt x="0" y="897408"/>
                </a:lnTo>
                <a:lnTo>
                  <a:pt x="32484" y="1019322"/>
                </a:lnTo>
                <a:cubicBezTo>
                  <a:pt x="62259" y="1125763"/>
                  <a:pt x="90843" y="1217394"/>
                  <a:pt x="114482" y="1281679"/>
                </a:cubicBezTo>
                <a:cubicBezTo>
                  <a:pt x="190954" y="1433099"/>
                  <a:pt x="224952" y="1492929"/>
                  <a:pt x="401112" y="1542836"/>
                </a:cubicBezTo>
                <a:cubicBezTo>
                  <a:pt x="571913" y="1596462"/>
                  <a:pt x="738609" y="1620006"/>
                  <a:pt x="920514" y="1617771"/>
                </a:cubicBezTo>
                <a:cubicBezTo>
                  <a:pt x="1102419" y="1615535"/>
                  <a:pt x="1299532" y="1587519"/>
                  <a:pt x="1469173" y="1445032"/>
                </a:cubicBezTo>
                <a:cubicBezTo>
                  <a:pt x="1788974" y="1161392"/>
                  <a:pt x="1700166" y="489669"/>
                  <a:pt x="1687783" y="75197"/>
                </a:cubicBezTo>
                <a:lnTo>
                  <a:pt x="1686622" y="0"/>
                </a:lnTo>
                <a:lnTo>
                  <a:pt x="1176080" y="0"/>
                </a:lnTo>
                <a:lnTo>
                  <a:pt x="1209541" y="442274"/>
                </a:lnTo>
                <a:cubicBezTo>
                  <a:pt x="1219387" y="630226"/>
                  <a:pt x="1235003" y="863873"/>
                  <a:pt x="1159667" y="972905"/>
                </a:cubicBezTo>
                <a:cubicBezTo>
                  <a:pt x="1024664" y="1059678"/>
                  <a:pt x="744198" y="1119003"/>
                  <a:pt x="615657" y="956852"/>
                </a:cubicBezTo>
                <a:cubicBezTo>
                  <a:pt x="551387" y="875776"/>
                  <a:pt x="503909" y="690961"/>
                  <a:pt x="467832" y="499217"/>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5C82F90C-89C5-2E98-6405-F3170F2DAE3C}"/>
              </a:ext>
            </a:extLst>
          </p:cNvPr>
          <p:cNvSpPr/>
          <p:nvPr/>
        </p:nvSpPr>
        <p:spPr>
          <a:xfrm rot="16588822">
            <a:off x="-424207" y="4425598"/>
            <a:ext cx="2194164" cy="1521369"/>
          </a:xfrm>
          <a:custGeom>
            <a:avLst/>
            <a:gdLst>
              <a:gd name="connsiteX0" fmla="*/ 2261800 w 2261840"/>
              <a:gd name="connsiteY0" fmla="*/ 406917 h 1568294"/>
              <a:gd name="connsiteX1" fmla="*/ 1712689 w 2261840"/>
              <a:gd name="connsiteY1" fmla="*/ 626077 h 1568294"/>
              <a:gd name="connsiteX2" fmla="*/ 2140288 w 2261840"/>
              <a:gd name="connsiteY2" fmla="*/ 1171730 h 1568294"/>
              <a:gd name="connsiteX3" fmla="*/ 1484629 w 2261840"/>
              <a:gd name="connsiteY3" fmla="*/ 932788 h 1568294"/>
              <a:gd name="connsiteX4" fmla="*/ 1411449 w 2261840"/>
              <a:gd name="connsiteY4" fmla="*/ 1567622 h 1568294"/>
              <a:gd name="connsiteX5" fmla="*/ 1073599 w 2261840"/>
              <a:gd name="connsiteY5" fmla="*/ 1046774 h 1568294"/>
              <a:gd name="connsiteX6" fmla="*/ 484488 w 2261840"/>
              <a:gd name="connsiteY6" fmla="*/ 1380389 h 1568294"/>
              <a:gd name="connsiteX7" fmla="*/ 699196 w 2261840"/>
              <a:gd name="connsiteY7" fmla="*/ 705041 h 1568294"/>
              <a:gd name="connsiteX8" fmla="*/ 0 w 2261840"/>
              <a:gd name="connsiteY8" fmla="*/ 653887 h 1568294"/>
              <a:gd name="connsiteX9" fmla="*/ 714983 w 2261840"/>
              <a:gd name="connsiteY9" fmla="*/ 310486 h 1568294"/>
              <a:gd name="connsiteX10" fmla="*/ 597383 w 2261840"/>
              <a:gd name="connsiteY10" fmla="*/ 178346 h 1568294"/>
              <a:gd name="connsiteX11" fmla="*/ 570720 w 2261840"/>
              <a:gd name="connsiteY11" fmla="*/ 150959 h 1568294"/>
              <a:gd name="connsiteX12" fmla="*/ 1406681 w 2261840"/>
              <a:gd name="connsiteY12" fmla="*/ 56003 h 1568294"/>
              <a:gd name="connsiteX13" fmla="*/ 1409998 w 2261840"/>
              <a:gd name="connsiteY13" fmla="*/ 70006 h 1568294"/>
              <a:gd name="connsiteX14" fmla="*/ 1440462 w 2261840"/>
              <a:gd name="connsiteY14" fmla="*/ 52166 h 1568294"/>
              <a:gd name="connsiteX15" fmla="*/ 1899722 w 2261840"/>
              <a:gd name="connsiteY15" fmla="*/ 0 h 1568294"/>
              <a:gd name="connsiteX16" fmla="*/ 1894052 w 2261840"/>
              <a:gd name="connsiteY16" fmla="*/ 8558 h 1568294"/>
              <a:gd name="connsiteX17" fmla="*/ 1738863 w 2261840"/>
              <a:gd name="connsiteY17" fmla="*/ 255442 h 1568294"/>
              <a:gd name="connsiteX18" fmla="*/ 2261800 w 2261840"/>
              <a:gd name="connsiteY18" fmla="*/ 406917 h 156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61840" h="1568294">
                <a:moveTo>
                  <a:pt x="2261800" y="406917"/>
                </a:moveTo>
                <a:cubicBezTo>
                  <a:pt x="2265936" y="472926"/>
                  <a:pt x="1951830" y="512975"/>
                  <a:pt x="1712689" y="626077"/>
                </a:cubicBezTo>
                <a:cubicBezTo>
                  <a:pt x="1798844" y="739393"/>
                  <a:pt x="2054988" y="1006011"/>
                  <a:pt x="2140288" y="1171730"/>
                </a:cubicBezTo>
                <a:cubicBezTo>
                  <a:pt x="2111516" y="1181913"/>
                  <a:pt x="1645202" y="982786"/>
                  <a:pt x="1484629" y="932788"/>
                </a:cubicBezTo>
                <a:cubicBezTo>
                  <a:pt x="1464072" y="1079114"/>
                  <a:pt x="1447280" y="1433597"/>
                  <a:pt x="1411449" y="1567622"/>
                </a:cubicBezTo>
                <a:cubicBezTo>
                  <a:pt x="1351033" y="1590116"/>
                  <a:pt x="1102088" y="1040425"/>
                  <a:pt x="1073599" y="1046774"/>
                </a:cubicBezTo>
                <a:cubicBezTo>
                  <a:pt x="1015360" y="1044144"/>
                  <a:pt x="548910" y="1443541"/>
                  <a:pt x="484488" y="1380389"/>
                </a:cubicBezTo>
                <a:cubicBezTo>
                  <a:pt x="517677" y="1158616"/>
                  <a:pt x="642493" y="909230"/>
                  <a:pt x="699196" y="705041"/>
                </a:cubicBezTo>
                <a:cubicBezTo>
                  <a:pt x="660190" y="671938"/>
                  <a:pt x="23067" y="717380"/>
                  <a:pt x="0" y="653887"/>
                </a:cubicBezTo>
                <a:cubicBezTo>
                  <a:pt x="186799" y="520873"/>
                  <a:pt x="520884" y="408210"/>
                  <a:pt x="714983" y="310486"/>
                </a:cubicBezTo>
                <a:cubicBezTo>
                  <a:pt x="689229" y="276263"/>
                  <a:pt x="646872" y="229950"/>
                  <a:pt x="597383" y="178346"/>
                </a:cubicBezTo>
                <a:lnTo>
                  <a:pt x="570720" y="150959"/>
                </a:lnTo>
                <a:lnTo>
                  <a:pt x="1406681" y="56003"/>
                </a:lnTo>
                <a:lnTo>
                  <a:pt x="1409998" y="70006"/>
                </a:lnTo>
                <a:lnTo>
                  <a:pt x="1440462" y="52166"/>
                </a:lnTo>
                <a:lnTo>
                  <a:pt x="1899722" y="0"/>
                </a:lnTo>
                <a:lnTo>
                  <a:pt x="1894052" y="8558"/>
                </a:lnTo>
                <a:lnTo>
                  <a:pt x="1738863" y="255442"/>
                </a:lnTo>
                <a:cubicBezTo>
                  <a:pt x="1786568" y="289619"/>
                  <a:pt x="2203503" y="359016"/>
                  <a:pt x="2261800" y="406917"/>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oup 17">
            <a:extLst>
              <a:ext uri="{FF2B5EF4-FFF2-40B4-BE49-F238E27FC236}">
                <a16:creationId xmlns:a16="http://schemas.microsoft.com/office/drawing/2014/main" id="{A00DB1FA-E977-E339-6323-760CD892E1CC}"/>
              </a:ext>
            </a:extLst>
          </p:cNvPr>
          <p:cNvGrpSpPr/>
          <p:nvPr/>
        </p:nvGrpSpPr>
        <p:grpSpPr>
          <a:xfrm rot="10991591" flipH="1">
            <a:off x="2847409" y="560672"/>
            <a:ext cx="645011" cy="276465"/>
            <a:chOff x="9017281" y="2382447"/>
            <a:chExt cx="707560" cy="303275"/>
          </a:xfrm>
        </p:grpSpPr>
        <p:sp>
          <p:nvSpPr>
            <p:cNvPr id="19" name="Oval 18">
              <a:extLst>
                <a:ext uri="{FF2B5EF4-FFF2-40B4-BE49-F238E27FC236}">
                  <a16:creationId xmlns:a16="http://schemas.microsoft.com/office/drawing/2014/main" id="{CA64186A-E19A-A8F8-C1F0-6F5D0EFE40F8}"/>
                </a:ext>
              </a:extLst>
            </p:cNvPr>
            <p:cNvSpPr/>
            <p:nvPr/>
          </p:nvSpPr>
          <p:spPr>
            <a:xfrm rot="11328795" flipH="1" flipV="1">
              <a:off x="9017281" y="2390279"/>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28">
              <a:extLst>
                <a:ext uri="{FF2B5EF4-FFF2-40B4-BE49-F238E27FC236}">
                  <a16:creationId xmlns:a16="http://schemas.microsoft.com/office/drawing/2014/main" id="{719F3AAA-C14D-FA36-350D-2C0FAFAD0148}"/>
                </a:ext>
              </a:extLst>
            </p:cNvPr>
            <p:cNvSpPr/>
            <p:nvPr/>
          </p:nvSpPr>
          <p:spPr>
            <a:xfrm rot="11328795" flipH="1" flipV="1">
              <a:off x="9122380" y="2397881"/>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a:extLst>
                <a:ext uri="{FF2B5EF4-FFF2-40B4-BE49-F238E27FC236}">
                  <a16:creationId xmlns:a16="http://schemas.microsoft.com/office/drawing/2014/main" id="{E318B54A-AE2D-4A1E-7866-514FD593D1F7}"/>
                </a:ext>
              </a:extLst>
            </p:cNvPr>
            <p:cNvSpPr/>
            <p:nvPr/>
          </p:nvSpPr>
          <p:spPr>
            <a:xfrm rot="11328795" flipH="1" flipV="1">
              <a:off x="9467729" y="238244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30">
              <a:extLst>
                <a:ext uri="{FF2B5EF4-FFF2-40B4-BE49-F238E27FC236}">
                  <a16:creationId xmlns:a16="http://schemas.microsoft.com/office/drawing/2014/main" id="{8850C03A-ADC1-E2FE-A265-3BDB999064BC}"/>
                </a:ext>
              </a:extLst>
            </p:cNvPr>
            <p:cNvSpPr/>
            <p:nvPr/>
          </p:nvSpPr>
          <p:spPr>
            <a:xfrm rot="11328795" flipH="1" flipV="1">
              <a:off x="9574102" y="2390247"/>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3" name="Group 22">
            <a:extLst>
              <a:ext uri="{FF2B5EF4-FFF2-40B4-BE49-F238E27FC236}">
                <a16:creationId xmlns:a16="http://schemas.microsoft.com/office/drawing/2014/main" id="{E03BD0DC-98EE-B07B-8868-4135557553B5}"/>
              </a:ext>
            </a:extLst>
          </p:cNvPr>
          <p:cNvGrpSpPr/>
          <p:nvPr/>
        </p:nvGrpSpPr>
        <p:grpSpPr>
          <a:xfrm flipH="1">
            <a:off x="10431204" y="3517916"/>
            <a:ext cx="604535" cy="324056"/>
            <a:chOff x="5447388" y="3100610"/>
            <a:chExt cx="1500891" cy="804540"/>
          </a:xfrm>
        </p:grpSpPr>
        <p:sp>
          <p:nvSpPr>
            <p:cNvPr id="24" name="Oval 23">
              <a:extLst>
                <a:ext uri="{FF2B5EF4-FFF2-40B4-BE49-F238E27FC236}">
                  <a16:creationId xmlns:a16="http://schemas.microsoft.com/office/drawing/2014/main" id="{FA870E85-9F4C-73A6-0899-B499B4C1D587}"/>
                </a:ext>
              </a:extLst>
            </p:cNvPr>
            <p:cNvSpPr/>
            <p:nvPr/>
          </p:nvSpPr>
          <p:spPr>
            <a:xfrm>
              <a:off x="5447388" y="3266522"/>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2B66156F-54FC-77FF-9C78-29A74755B107}"/>
                </a:ext>
              </a:extLst>
            </p:cNvPr>
            <p:cNvSpPr/>
            <p:nvPr/>
          </p:nvSpPr>
          <p:spPr>
            <a:xfrm>
              <a:off x="5648906" y="3266522"/>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C9847B55-B6EF-0195-AD9D-582E09AEF46B}"/>
                </a:ext>
              </a:extLst>
            </p:cNvPr>
            <p:cNvSpPr/>
            <p:nvPr/>
          </p:nvSpPr>
          <p:spPr>
            <a:xfrm>
              <a:off x="6406985" y="3100610"/>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88629DC-6A87-AF7E-6114-D79FEE577292}"/>
                </a:ext>
              </a:extLst>
            </p:cNvPr>
            <p:cNvSpPr/>
            <p:nvPr/>
          </p:nvSpPr>
          <p:spPr>
            <a:xfrm>
              <a:off x="6611291" y="3100610"/>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276FB776-4650-C66C-B0D8-85921C869276}"/>
                </a:ext>
              </a:extLst>
            </p:cNvPr>
            <p:cNvSpPr/>
            <p:nvPr/>
          </p:nvSpPr>
          <p:spPr>
            <a:xfrm>
              <a:off x="6145254" y="3809875"/>
              <a:ext cx="202240" cy="9164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8EC38C64-1574-F8B4-E162-918CB4121742}"/>
              </a:ext>
            </a:extLst>
          </p:cNvPr>
          <p:cNvGrpSpPr/>
          <p:nvPr/>
        </p:nvGrpSpPr>
        <p:grpSpPr>
          <a:xfrm rot="624441">
            <a:off x="1552131" y="2769855"/>
            <a:ext cx="409734" cy="334036"/>
            <a:chOff x="7443521" y="1453584"/>
            <a:chExt cx="575806" cy="469427"/>
          </a:xfrm>
        </p:grpSpPr>
        <p:grpSp>
          <p:nvGrpSpPr>
            <p:cNvPr id="30" name="Group 29">
              <a:extLst>
                <a:ext uri="{FF2B5EF4-FFF2-40B4-BE49-F238E27FC236}">
                  <a16:creationId xmlns:a16="http://schemas.microsoft.com/office/drawing/2014/main" id="{87210A82-8323-906F-1B32-2EE6123E27CA}"/>
                </a:ext>
              </a:extLst>
            </p:cNvPr>
            <p:cNvGrpSpPr/>
            <p:nvPr/>
          </p:nvGrpSpPr>
          <p:grpSpPr>
            <a:xfrm>
              <a:off x="7443521" y="1453584"/>
              <a:ext cx="575806" cy="245719"/>
              <a:chOff x="7443521" y="1453584"/>
              <a:chExt cx="575806" cy="245719"/>
            </a:xfrm>
          </p:grpSpPr>
          <p:sp>
            <p:nvSpPr>
              <p:cNvPr id="32" name="Oval 31">
                <a:extLst>
                  <a:ext uri="{FF2B5EF4-FFF2-40B4-BE49-F238E27FC236}">
                    <a16:creationId xmlns:a16="http://schemas.microsoft.com/office/drawing/2014/main" id="{7F4BEDC8-E15C-E818-191E-05747FD44BD0}"/>
                  </a:ext>
                </a:extLst>
              </p:cNvPr>
              <p:cNvSpPr/>
              <p:nvPr/>
            </p:nvSpPr>
            <p:spPr>
              <a:xfrm rot="20842655" flipH="1">
                <a:off x="7443521" y="1546719"/>
                <a:ext cx="148102" cy="152584"/>
              </a:xfrm>
              <a:prstGeom prst="ellipse">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082DD75-5E08-65AF-9782-9564CB100E43}"/>
                  </a:ext>
                </a:extLst>
              </p:cNvPr>
              <p:cNvSpPr/>
              <p:nvPr/>
            </p:nvSpPr>
            <p:spPr>
              <a:xfrm rot="20842655" flipH="1">
                <a:off x="7871225" y="1453584"/>
                <a:ext cx="148102" cy="152584"/>
              </a:xfrm>
              <a:prstGeom prst="ellipse">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Shape 30">
              <a:extLst>
                <a:ext uri="{FF2B5EF4-FFF2-40B4-BE49-F238E27FC236}">
                  <a16:creationId xmlns:a16="http://schemas.microsoft.com/office/drawing/2014/main" id="{32122F53-7604-F7D7-11D7-4B0D1317DCAF}"/>
                </a:ext>
              </a:extLst>
            </p:cNvPr>
            <p:cNvSpPr/>
            <p:nvPr/>
          </p:nvSpPr>
          <p:spPr>
            <a:xfrm rot="21044464">
              <a:off x="7702877" y="1813170"/>
              <a:ext cx="242399" cy="109841"/>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0FEB2D8-8457-4CFD-BC27-698ABF59D302}"/>
              </a:ext>
            </a:extLst>
          </p:cNvPr>
          <p:cNvGrpSpPr/>
          <p:nvPr/>
        </p:nvGrpSpPr>
        <p:grpSpPr>
          <a:xfrm rot="20964336">
            <a:off x="3386613" y="5837325"/>
            <a:ext cx="537670" cy="501843"/>
            <a:chOff x="4481297" y="5447730"/>
            <a:chExt cx="537670" cy="501843"/>
          </a:xfrm>
        </p:grpSpPr>
        <p:grpSp>
          <p:nvGrpSpPr>
            <p:cNvPr id="35" name="Group 34">
              <a:extLst>
                <a:ext uri="{FF2B5EF4-FFF2-40B4-BE49-F238E27FC236}">
                  <a16:creationId xmlns:a16="http://schemas.microsoft.com/office/drawing/2014/main" id="{6FD58BD9-F577-5B98-047D-10218FD162C0}"/>
                </a:ext>
              </a:extLst>
            </p:cNvPr>
            <p:cNvGrpSpPr/>
            <p:nvPr/>
          </p:nvGrpSpPr>
          <p:grpSpPr>
            <a:xfrm>
              <a:off x="4481297" y="5447730"/>
              <a:ext cx="537670" cy="271689"/>
              <a:chOff x="1162566" y="1754387"/>
              <a:chExt cx="619238" cy="312906"/>
            </a:xfrm>
          </p:grpSpPr>
          <p:sp>
            <p:nvSpPr>
              <p:cNvPr id="37" name="Oval 36">
                <a:extLst>
                  <a:ext uri="{FF2B5EF4-FFF2-40B4-BE49-F238E27FC236}">
                    <a16:creationId xmlns:a16="http://schemas.microsoft.com/office/drawing/2014/main" id="{537B8284-ED29-10DC-D7C0-18CC12231548}"/>
                  </a:ext>
                </a:extLst>
              </p:cNvPr>
              <p:cNvSpPr/>
              <p:nvPr/>
            </p:nvSpPr>
            <p:spPr>
              <a:xfrm rot="21262796" flipV="1">
                <a:off x="1162566" y="1771850"/>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757C033C-CDAB-215A-9CFD-42B79ED5BC28}"/>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9655D9A6-9494-9FBA-D376-D1CED2ED49EC}"/>
                  </a:ext>
                </a:extLst>
              </p:cNvPr>
              <p:cNvSpPr/>
              <p:nvPr/>
            </p:nvSpPr>
            <p:spPr>
              <a:xfrm rot="21262796" flipV="1">
                <a:off x="1505310" y="175438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9C8F8A57-BD5D-44B9-876C-5F2949A92CD3}"/>
                  </a:ext>
                </a:extLst>
              </p:cNvPr>
              <p:cNvSpPr/>
              <p:nvPr/>
            </p:nvSpPr>
            <p:spPr>
              <a:xfrm rot="18622065" flipV="1">
                <a:off x="1641096" y="1843587"/>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6" name="Freeform: Shape 35">
              <a:extLst>
                <a:ext uri="{FF2B5EF4-FFF2-40B4-BE49-F238E27FC236}">
                  <a16:creationId xmlns:a16="http://schemas.microsoft.com/office/drawing/2014/main" id="{2042AA7E-8310-5265-FA35-FBB439D2A5C7}"/>
                </a:ext>
              </a:extLst>
            </p:cNvPr>
            <p:cNvSpPr/>
            <p:nvPr/>
          </p:nvSpPr>
          <p:spPr>
            <a:xfrm rot="387385">
              <a:off x="4591430" y="5903854"/>
              <a:ext cx="363347" cy="45719"/>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 name="connsiteX0" fmla="*/ 0 w 202239"/>
                <a:gd name="connsiteY0" fmla="*/ 6914 h 91665"/>
                <a:gd name="connsiteX1" fmla="*/ 107170 w 202239"/>
                <a:gd name="connsiteY1" fmla="*/ 91612 h 91665"/>
                <a:gd name="connsiteX2" fmla="*/ 202239 w 202239"/>
                <a:gd name="connsiteY2" fmla="*/ 0 h 91665"/>
                <a:gd name="connsiteX0" fmla="*/ 0 w 202239"/>
                <a:gd name="connsiteY0" fmla="*/ 6914 h 6914"/>
                <a:gd name="connsiteX1" fmla="*/ 202239 w 202239"/>
                <a:gd name="connsiteY1" fmla="*/ 0 h 6914"/>
                <a:gd name="connsiteX0" fmla="*/ 0 w 8434"/>
                <a:gd name="connsiteY0" fmla="*/ 33765 h 33765"/>
                <a:gd name="connsiteX1" fmla="*/ 8434 w 8434"/>
                <a:gd name="connsiteY1" fmla="*/ 0 h 33765"/>
              </a:gdLst>
              <a:ahLst/>
              <a:cxnLst>
                <a:cxn ang="0">
                  <a:pos x="connsiteX0" y="connsiteY0"/>
                </a:cxn>
                <a:cxn ang="0">
                  <a:pos x="connsiteX1" y="connsiteY1"/>
                </a:cxn>
              </a:cxnLst>
              <a:rect l="l" t="t" r="r" b="b"/>
              <a:pathLst>
                <a:path w="8434" h="33765">
                  <a:moveTo>
                    <a:pt x="0" y="33765"/>
                  </a:moveTo>
                  <a:lnTo>
                    <a:pt x="8434" y="0"/>
                  </a:ln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0109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C4281C-DEF6-4D7C-EC36-131C16834D5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238427E1-A276-BBD2-B377-380EC166BB79}"/>
              </a:ext>
              <a:ext uri="{C183D7F6-B498-43B3-948B-1728B52AA6E4}">
                <adec:decorative xmlns:adec="http://schemas.microsoft.com/office/drawing/2017/decorative" val="1"/>
              </a:ext>
            </a:extLst>
          </p:cNvPr>
          <p:cNvCxnSpPr>
            <a:cxnSpLocks/>
          </p:cNvCxnSpPr>
          <p:nvPr/>
        </p:nvCxnSpPr>
        <p:spPr>
          <a:xfrm>
            <a:off x="689066" y="1014984"/>
            <a:ext cx="0" cy="4471416"/>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B7AE09E-7342-F8D6-76B9-3191D2C214A6}"/>
              </a:ext>
              <a:ext uri="{C183D7F6-B498-43B3-948B-1728B52AA6E4}">
                <adec:decorative xmlns:adec="http://schemas.microsoft.com/office/drawing/2017/decorative" val="1"/>
              </a:ext>
            </a:extLst>
          </p:cNvPr>
          <p:cNvCxnSpPr>
            <a:cxnSpLocks/>
          </p:cNvCxnSpPr>
          <p:nvPr/>
        </p:nvCxnSpPr>
        <p:spPr>
          <a:xfrm>
            <a:off x="11502895" y="1090397"/>
            <a:ext cx="0" cy="4743475"/>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137159" y="338328"/>
            <a:ext cx="9006837" cy="3776472"/>
          </a:xfrm>
          <a:solidFill>
            <a:schemeClr val="bg2"/>
          </a:solidFill>
        </p:spPr>
        <p:txBody>
          <a:bodyPr vert="horz" lIns="91440" tIns="45720" rIns="91440" bIns="137160" rtlCol="0" anchor="t">
            <a:normAutofit/>
          </a:bodyPr>
          <a:lstStyle>
            <a:lvl1pPr>
              <a:lnSpc>
                <a:spcPct val="80000"/>
              </a:lnSpc>
              <a:defRPr lang="en-US" sz="8000" spc="-100" baseline="0" dirty="0">
                <a:solidFill>
                  <a:schemeClr val="accent1"/>
                </a:solidFill>
              </a:defRPr>
            </a:lvl1pPr>
          </a:lstStyle>
          <a:p>
            <a:pPr lvl="0"/>
            <a:r>
              <a:rPr lang="en-US" dirty="0"/>
              <a:t>Click to edit Master title style</a:t>
            </a:r>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529194" y="5496339"/>
            <a:ext cx="3585604" cy="771684"/>
          </a:xfrm>
        </p:spPr>
        <p:txBody>
          <a:bodyPr vert="horz" lIns="91440" tIns="45720" rIns="91440" bIns="45720" rtlCol="0" anchor="b">
            <a:normAutofit/>
          </a:bodyPr>
          <a:lstStyle>
            <a:lvl1pPr marL="0" indent="0">
              <a:buNone/>
              <a:defRPr lang="en-US" sz="1600" cap="all" spc="100" baseline="0" dirty="0">
                <a:solidFill>
                  <a:schemeClr val="accent5"/>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9144000" y="487335"/>
            <a:ext cx="2474835" cy="496639"/>
          </a:xfrm>
          <a:noFill/>
        </p:spPr>
        <p:txBody>
          <a:bodyPr/>
          <a:lstStyle>
            <a:lvl1pPr algn="r">
              <a:defRPr sz="1050"/>
            </a:lvl1pPr>
          </a:lstStyle>
          <a:p>
            <a:r>
              <a:rPr lang="en-US" dirty="0"/>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noFill/>
        </p:spPr>
        <p:txBody>
          <a:bodyPr/>
          <a:lstStyle/>
          <a:p>
            <a:fld id="{06866CBB-6F1F-436D-A8C6-FABC4CF2B536}" type="datetime1">
              <a:rPr lang="en-US" smtClean="0"/>
              <a:t>1/24/2026</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3135440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1834373"/>
            <a:ext cx="4451073" cy="1447313"/>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5776439" y="1834374"/>
            <a:ext cx="4566440" cy="3722894"/>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5776439" y="6356350"/>
            <a:ext cx="3172685"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
        <p:nvSpPr>
          <p:cNvPr id="7" name="Freeform: Shape 6">
            <a:extLst>
              <a:ext uri="{FF2B5EF4-FFF2-40B4-BE49-F238E27FC236}">
                <a16:creationId xmlns:a16="http://schemas.microsoft.com/office/drawing/2014/main" id="{71F306B8-9596-E7B4-B1A3-AEE40DF47EE5}"/>
              </a:ext>
            </a:extLst>
          </p:cNvPr>
          <p:cNvSpPr/>
          <p:nvPr/>
        </p:nvSpPr>
        <p:spPr>
          <a:xfrm rot="20531603" flipH="1" flipV="1">
            <a:off x="572309" y="5403881"/>
            <a:ext cx="2210866" cy="1146496"/>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0263 w 4632686"/>
              <a:gd name="connsiteY0" fmla="*/ 0 h 3192368"/>
              <a:gd name="connsiteX1" fmla="*/ 4612232 w 4632686"/>
              <a:gd name="connsiteY1" fmla="*/ 134994 h 3192368"/>
              <a:gd name="connsiteX2" fmla="*/ 4615148 w 4632686"/>
              <a:gd name="connsiteY2" fmla="*/ 986804 h 3192368"/>
              <a:gd name="connsiteX3" fmla="*/ 4454432 w 4632686"/>
              <a:gd name="connsiteY3" fmla="*/ 2152763 h 3192368"/>
              <a:gd name="connsiteX4" fmla="*/ 3913675 w 4632686"/>
              <a:gd name="connsiteY4" fmla="*/ 2721331 h 3192368"/>
              <a:gd name="connsiteX5" fmla="*/ 3169648 w 4632686"/>
              <a:gd name="connsiteY5" fmla="*/ 3063534 h 3192368"/>
              <a:gd name="connsiteX6" fmla="*/ 2245184 w 4632686"/>
              <a:gd name="connsiteY6" fmla="*/ 3192223 h 3192368"/>
              <a:gd name="connsiteX7" fmla="*/ 1392412 w 4632686"/>
              <a:gd name="connsiteY7" fmla="*/ 3075911 h 3192368"/>
              <a:gd name="connsiteX8" fmla="*/ 642412 w 4632686"/>
              <a:gd name="connsiteY8" fmla="*/ 2644466 h 3192368"/>
              <a:gd name="connsiteX9" fmla="*/ 152710 w 4632686"/>
              <a:gd name="connsiteY9" fmla="*/ 2140322 h 3192368"/>
              <a:gd name="connsiteX10" fmla="*/ 11441 w 4632686"/>
              <a:gd name="connsiteY10" fmla="*/ 1291840 h 3192368"/>
              <a:gd name="connsiteX11" fmla="*/ 10263 w 4632686"/>
              <a:gd name="connsiteY11" fmla="*/ 0 h 3192368"/>
              <a:gd name="connsiteX0" fmla="*/ 10263 w 4650727"/>
              <a:gd name="connsiteY0" fmla="*/ 11222 h 3203590"/>
              <a:gd name="connsiteX1" fmla="*/ 4633656 w 4650727"/>
              <a:gd name="connsiteY1" fmla="*/ 0 h 3203590"/>
              <a:gd name="connsiteX2" fmla="*/ 4615148 w 4650727"/>
              <a:gd name="connsiteY2" fmla="*/ 998026 h 3203590"/>
              <a:gd name="connsiteX3" fmla="*/ 4454432 w 4650727"/>
              <a:gd name="connsiteY3" fmla="*/ 2163985 h 3203590"/>
              <a:gd name="connsiteX4" fmla="*/ 3913675 w 4650727"/>
              <a:gd name="connsiteY4" fmla="*/ 2732553 h 3203590"/>
              <a:gd name="connsiteX5" fmla="*/ 3169648 w 4650727"/>
              <a:gd name="connsiteY5" fmla="*/ 3074756 h 3203590"/>
              <a:gd name="connsiteX6" fmla="*/ 2245184 w 4650727"/>
              <a:gd name="connsiteY6" fmla="*/ 3203445 h 3203590"/>
              <a:gd name="connsiteX7" fmla="*/ 1392412 w 4650727"/>
              <a:gd name="connsiteY7" fmla="*/ 3087133 h 3203590"/>
              <a:gd name="connsiteX8" fmla="*/ 642412 w 4650727"/>
              <a:gd name="connsiteY8" fmla="*/ 2655688 h 3203590"/>
              <a:gd name="connsiteX9" fmla="*/ 152710 w 4650727"/>
              <a:gd name="connsiteY9" fmla="*/ 2151544 h 3203590"/>
              <a:gd name="connsiteX10" fmla="*/ 11441 w 4650727"/>
              <a:gd name="connsiteY10" fmla="*/ 1303062 h 3203590"/>
              <a:gd name="connsiteX11" fmla="*/ 10263 w 4650727"/>
              <a:gd name="connsiteY11" fmla="*/ 11222 h 3203590"/>
              <a:gd name="connsiteX0" fmla="*/ 10263 w 4669743"/>
              <a:gd name="connsiteY0" fmla="*/ 0 h 3192368"/>
              <a:gd name="connsiteX1" fmla="*/ 4655080 w 4669743"/>
              <a:gd name="connsiteY1" fmla="*/ 103308 h 3192368"/>
              <a:gd name="connsiteX2" fmla="*/ 4615148 w 4669743"/>
              <a:gd name="connsiteY2" fmla="*/ 986804 h 3192368"/>
              <a:gd name="connsiteX3" fmla="*/ 4454432 w 4669743"/>
              <a:gd name="connsiteY3" fmla="*/ 2152763 h 3192368"/>
              <a:gd name="connsiteX4" fmla="*/ 3913675 w 4669743"/>
              <a:gd name="connsiteY4" fmla="*/ 2721331 h 3192368"/>
              <a:gd name="connsiteX5" fmla="*/ 3169648 w 4669743"/>
              <a:gd name="connsiteY5" fmla="*/ 3063534 h 3192368"/>
              <a:gd name="connsiteX6" fmla="*/ 2245184 w 4669743"/>
              <a:gd name="connsiteY6" fmla="*/ 3192223 h 3192368"/>
              <a:gd name="connsiteX7" fmla="*/ 1392412 w 4669743"/>
              <a:gd name="connsiteY7" fmla="*/ 3075911 h 3192368"/>
              <a:gd name="connsiteX8" fmla="*/ 642412 w 4669743"/>
              <a:gd name="connsiteY8" fmla="*/ 2644466 h 3192368"/>
              <a:gd name="connsiteX9" fmla="*/ 152710 w 4669743"/>
              <a:gd name="connsiteY9" fmla="*/ 2140322 h 3192368"/>
              <a:gd name="connsiteX10" fmla="*/ 11441 w 4669743"/>
              <a:gd name="connsiteY10" fmla="*/ 1291840 h 3192368"/>
              <a:gd name="connsiteX11" fmla="*/ 10263 w 4669743"/>
              <a:gd name="connsiteY11" fmla="*/ 0 h 3192368"/>
              <a:gd name="connsiteX0" fmla="*/ 1930 w 4672122"/>
              <a:gd name="connsiteY0" fmla="*/ 2412 h 3089060"/>
              <a:gd name="connsiteX1" fmla="*/ 4657459 w 4672122"/>
              <a:gd name="connsiteY1" fmla="*/ 0 h 3089060"/>
              <a:gd name="connsiteX2" fmla="*/ 4617527 w 4672122"/>
              <a:gd name="connsiteY2" fmla="*/ 883496 h 3089060"/>
              <a:gd name="connsiteX3" fmla="*/ 4456811 w 4672122"/>
              <a:gd name="connsiteY3" fmla="*/ 2049455 h 3089060"/>
              <a:gd name="connsiteX4" fmla="*/ 3916054 w 4672122"/>
              <a:gd name="connsiteY4" fmla="*/ 2618023 h 3089060"/>
              <a:gd name="connsiteX5" fmla="*/ 3172027 w 4672122"/>
              <a:gd name="connsiteY5" fmla="*/ 2960226 h 3089060"/>
              <a:gd name="connsiteX6" fmla="*/ 2247563 w 4672122"/>
              <a:gd name="connsiteY6" fmla="*/ 3088915 h 3089060"/>
              <a:gd name="connsiteX7" fmla="*/ 1394791 w 4672122"/>
              <a:gd name="connsiteY7" fmla="*/ 2972603 h 3089060"/>
              <a:gd name="connsiteX8" fmla="*/ 644791 w 4672122"/>
              <a:gd name="connsiteY8" fmla="*/ 2541158 h 3089060"/>
              <a:gd name="connsiteX9" fmla="*/ 155089 w 4672122"/>
              <a:gd name="connsiteY9" fmla="*/ 2037014 h 3089060"/>
              <a:gd name="connsiteX10" fmla="*/ 13820 w 4672122"/>
              <a:gd name="connsiteY10" fmla="*/ 1188532 h 3089060"/>
              <a:gd name="connsiteX11" fmla="*/ 1930 w 4672122"/>
              <a:gd name="connsiteY11" fmla="*/ 2412 h 3089060"/>
              <a:gd name="connsiteX0" fmla="*/ 1930 w 4721872"/>
              <a:gd name="connsiteY0" fmla="*/ 0 h 3086648"/>
              <a:gd name="connsiteX1" fmla="*/ 4711018 w 4721872"/>
              <a:gd name="connsiteY1" fmla="*/ 120927 h 3086648"/>
              <a:gd name="connsiteX2" fmla="*/ 4617527 w 4721872"/>
              <a:gd name="connsiteY2" fmla="*/ 881084 h 3086648"/>
              <a:gd name="connsiteX3" fmla="*/ 4456811 w 4721872"/>
              <a:gd name="connsiteY3" fmla="*/ 2047043 h 3086648"/>
              <a:gd name="connsiteX4" fmla="*/ 3916054 w 4721872"/>
              <a:gd name="connsiteY4" fmla="*/ 2615611 h 3086648"/>
              <a:gd name="connsiteX5" fmla="*/ 3172027 w 4721872"/>
              <a:gd name="connsiteY5" fmla="*/ 2957814 h 3086648"/>
              <a:gd name="connsiteX6" fmla="*/ 2247563 w 4721872"/>
              <a:gd name="connsiteY6" fmla="*/ 3086503 h 3086648"/>
              <a:gd name="connsiteX7" fmla="*/ 1394791 w 4721872"/>
              <a:gd name="connsiteY7" fmla="*/ 2970191 h 3086648"/>
              <a:gd name="connsiteX8" fmla="*/ 644791 w 4721872"/>
              <a:gd name="connsiteY8" fmla="*/ 2538746 h 3086648"/>
              <a:gd name="connsiteX9" fmla="*/ 155089 w 4721872"/>
              <a:gd name="connsiteY9" fmla="*/ 2034602 h 3086648"/>
              <a:gd name="connsiteX10" fmla="*/ 13820 w 4721872"/>
              <a:gd name="connsiteY10" fmla="*/ 1186120 h 3086648"/>
              <a:gd name="connsiteX11" fmla="*/ 1930 w 4721872"/>
              <a:gd name="connsiteY11" fmla="*/ 0 h 3086648"/>
              <a:gd name="connsiteX0" fmla="*/ 1930 w 4721872"/>
              <a:gd name="connsiteY0" fmla="*/ 0 h 3086648"/>
              <a:gd name="connsiteX1" fmla="*/ 4711018 w 4721872"/>
              <a:gd name="connsiteY1" fmla="*/ 120927 h 3086648"/>
              <a:gd name="connsiteX2" fmla="*/ 4617527 w 4721872"/>
              <a:gd name="connsiteY2" fmla="*/ 881084 h 3086648"/>
              <a:gd name="connsiteX3" fmla="*/ 3916054 w 4721872"/>
              <a:gd name="connsiteY3" fmla="*/ 2615611 h 3086648"/>
              <a:gd name="connsiteX4" fmla="*/ 3172027 w 4721872"/>
              <a:gd name="connsiteY4" fmla="*/ 2957814 h 3086648"/>
              <a:gd name="connsiteX5" fmla="*/ 2247563 w 4721872"/>
              <a:gd name="connsiteY5" fmla="*/ 3086503 h 3086648"/>
              <a:gd name="connsiteX6" fmla="*/ 1394791 w 4721872"/>
              <a:gd name="connsiteY6" fmla="*/ 2970191 h 3086648"/>
              <a:gd name="connsiteX7" fmla="*/ 644791 w 4721872"/>
              <a:gd name="connsiteY7" fmla="*/ 2538746 h 3086648"/>
              <a:gd name="connsiteX8" fmla="*/ 155089 w 4721872"/>
              <a:gd name="connsiteY8" fmla="*/ 2034602 h 3086648"/>
              <a:gd name="connsiteX9" fmla="*/ 13820 w 4721872"/>
              <a:gd name="connsiteY9" fmla="*/ 1186120 h 3086648"/>
              <a:gd name="connsiteX10" fmla="*/ 1930 w 4721872"/>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644791 w 4720008"/>
              <a:gd name="connsiteY7" fmla="*/ 2538746 h 3086648"/>
              <a:gd name="connsiteX8" fmla="*/ 155089 w 4720008"/>
              <a:gd name="connsiteY8" fmla="*/ 2034602 h 3086648"/>
              <a:gd name="connsiteX9" fmla="*/ 13820 w 4720008"/>
              <a:gd name="connsiteY9" fmla="*/ 1186120 h 3086648"/>
              <a:gd name="connsiteX10" fmla="*/ 1930 w 4720008"/>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644791 w 4720008"/>
              <a:gd name="connsiteY7" fmla="*/ 2538746 h 3086648"/>
              <a:gd name="connsiteX8" fmla="*/ 155089 w 4720008"/>
              <a:gd name="connsiteY8" fmla="*/ 2034602 h 3086648"/>
              <a:gd name="connsiteX9" fmla="*/ 13820 w 4720008"/>
              <a:gd name="connsiteY9" fmla="*/ 1186120 h 3086648"/>
              <a:gd name="connsiteX10" fmla="*/ 1930 w 4720008"/>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155089 w 4720008"/>
              <a:gd name="connsiteY7" fmla="*/ 2034602 h 3086648"/>
              <a:gd name="connsiteX8" fmla="*/ 13820 w 4720008"/>
              <a:gd name="connsiteY8" fmla="*/ 1186120 h 3086648"/>
              <a:gd name="connsiteX9" fmla="*/ 1930 w 4720008"/>
              <a:gd name="connsiteY9" fmla="*/ 0 h 3086648"/>
              <a:gd name="connsiteX0" fmla="*/ 1930 w 4720008"/>
              <a:gd name="connsiteY0" fmla="*/ 0 h 3091210"/>
              <a:gd name="connsiteX1" fmla="*/ 4711018 w 4720008"/>
              <a:gd name="connsiteY1" fmla="*/ 120927 h 3091210"/>
              <a:gd name="connsiteX2" fmla="*/ 4574680 w 4720008"/>
              <a:gd name="connsiteY2" fmla="*/ 1365633 h 3091210"/>
              <a:gd name="connsiteX3" fmla="*/ 3916054 w 4720008"/>
              <a:gd name="connsiteY3" fmla="*/ 2615611 h 3091210"/>
              <a:gd name="connsiteX4" fmla="*/ 3172027 w 4720008"/>
              <a:gd name="connsiteY4" fmla="*/ 2957814 h 3091210"/>
              <a:gd name="connsiteX5" fmla="*/ 2247563 w 4720008"/>
              <a:gd name="connsiteY5" fmla="*/ 3086503 h 3091210"/>
              <a:gd name="connsiteX6" fmla="*/ 1234115 w 4720008"/>
              <a:gd name="connsiteY6" fmla="*/ 3023051 h 3091210"/>
              <a:gd name="connsiteX7" fmla="*/ 155089 w 4720008"/>
              <a:gd name="connsiteY7" fmla="*/ 2034602 h 3091210"/>
              <a:gd name="connsiteX8" fmla="*/ 13820 w 4720008"/>
              <a:gd name="connsiteY8" fmla="*/ 1186120 h 3091210"/>
              <a:gd name="connsiteX9" fmla="*/ 1930 w 4720008"/>
              <a:gd name="connsiteY9" fmla="*/ 0 h 3091210"/>
              <a:gd name="connsiteX0" fmla="*/ 1930 w 4720008"/>
              <a:gd name="connsiteY0" fmla="*/ 0 h 3089347"/>
              <a:gd name="connsiteX1" fmla="*/ 4711018 w 4720008"/>
              <a:gd name="connsiteY1" fmla="*/ 120927 h 3089347"/>
              <a:gd name="connsiteX2" fmla="*/ 4574680 w 4720008"/>
              <a:gd name="connsiteY2" fmla="*/ 1365633 h 3089347"/>
              <a:gd name="connsiteX3" fmla="*/ 3916054 w 4720008"/>
              <a:gd name="connsiteY3" fmla="*/ 2615611 h 3089347"/>
              <a:gd name="connsiteX4" fmla="*/ 3225585 w 4720008"/>
              <a:gd name="connsiteY4" fmla="*/ 2984244 h 3089347"/>
              <a:gd name="connsiteX5" fmla="*/ 2247563 w 4720008"/>
              <a:gd name="connsiteY5" fmla="*/ 3086503 h 3089347"/>
              <a:gd name="connsiteX6" fmla="*/ 1234115 w 4720008"/>
              <a:gd name="connsiteY6" fmla="*/ 3023051 h 3089347"/>
              <a:gd name="connsiteX7" fmla="*/ 155089 w 4720008"/>
              <a:gd name="connsiteY7" fmla="*/ 2034602 h 3089347"/>
              <a:gd name="connsiteX8" fmla="*/ 13820 w 4720008"/>
              <a:gd name="connsiteY8" fmla="*/ 1186120 h 3089347"/>
              <a:gd name="connsiteX9" fmla="*/ 1930 w 4720008"/>
              <a:gd name="connsiteY9" fmla="*/ 0 h 3089347"/>
              <a:gd name="connsiteX0" fmla="*/ 1930 w 4723365"/>
              <a:gd name="connsiteY0" fmla="*/ 0 h 3089347"/>
              <a:gd name="connsiteX1" fmla="*/ 4711018 w 4723365"/>
              <a:gd name="connsiteY1" fmla="*/ 120927 h 3089347"/>
              <a:gd name="connsiteX2" fmla="*/ 4574680 w 4723365"/>
              <a:gd name="connsiteY2" fmla="*/ 1365633 h 3089347"/>
              <a:gd name="connsiteX3" fmla="*/ 3916054 w 4723365"/>
              <a:gd name="connsiteY3" fmla="*/ 2615611 h 3089347"/>
              <a:gd name="connsiteX4" fmla="*/ 3225585 w 4723365"/>
              <a:gd name="connsiteY4" fmla="*/ 2984244 h 3089347"/>
              <a:gd name="connsiteX5" fmla="*/ 2247563 w 4723365"/>
              <a:gd name="connsiteY5" fmla="*/ 3086503 h 3089347"/>
              <a:gd name="connsiteX6" fmla="*/ 1234115 w 4723365"/>
              <a:gd name="connsiteY6" fmla="*/ 3023051 h 3089347"/>
              <a:gd name="connsiteX7" fmla="*/ 155089 w 4723365"/>
              <a:gd name="connsiteY7" fmla="*/ 2034602 h 3089347"/>
              <a:gd name="connsiteX8" fmla="*/ 13820 w 4723365"/>
              <a:gd name="connsiteY8" fmla="*/ 1186120 h 3089347"/>
              <a:gd name="connsiteX9" fmla="*/ 1930 w 4723365"/>
              <a:gd name="connsiteY9" fmla="*/ 0 h 3089347"/>
              <a:gd name="connsiteX0" fmla="*/ 1930 w 4723365"/>
              <a:gd name="connsiteY0" fmla="*/ 0 h 3089347"/>
              <a:gd name="connsiteX1" fmla="*/ 4711018 w 4723365"/>
              <a:gd name="connsiteY1" fmla="*/ 120927 h 3089347"/>
              <a:gd name="connsiteX2" fmla="*/ 4574680 w 4723365"/>
              <a:gd name="connsiteY2" fmla="*/ 1365633 h 3089347"/>
              <a:gd name="connsiteX3" fmla="*/ 3916054 w 4723365"/>
              <a:gd name="connsiteY3" fmla="*/ 2615611 h 3089347"/>
              <a:gd name="connsiteX4" fmla="*/ 3225585 w 4723365"/>
              <a:gd name="connsiteY4" fmla="*/ 2984244 h 3089347"/>
              <a:gd name="connsiteX5" fmla="*/ 2247563 w 4723365"/>
              <a:gd name="connsiteY5" fmla="*/ 3086503 h 3089347"/>
              <a:gd name="connsiteX6" fmla="*/ 1234115 w 4723365"/>
              <a:gd name="connsiteY6" fmla="*/ 3023051 h 3089347"/>
              <a:gd name="connsiteX7" fmla="*/ 155089 w 4723365"/>
              <a:gd name="connsiteY7" fmla="*/ 2034602 h 3089347"/>
              <a:gd name="connsiteX8" fmla="*/ 13820 w 4723365"/>
              <a:gd name="connsiteY8" fmla="*/ 1186120 h 3089347"/>
              <a:gd name="connsiteX9" fmla="*/ 1930 w 4723365"/>
              <a:gd name="connsiteY9" fmla="*/ 0 h 3089347"/>
              <a:gd name="connsiteX0" fmla="*/ 1930 w 4574680"/>
              <a:gd name="connsiteY0" fmla="*/ 0 h 3089347"/>
              <a:gd name="connsiteX1" fmla="*/ 4574680 w 4574680"/>
              <a:gd name="connsiteY1" fmla="*/ 1365633 h 3089347"/>
              <a:gd name="connsiteX2" fmla="*/ 3916054 w 4574680"/>
              <a:gd name="connsiteY2" fmla="*/ 2615611 h 3089347"/>
              <a:gd name="connsiteX3" fmla="*/ 3225585 w 4574680"/>
              <a:gd name="connsiteY3" fmla="*/ 2984244 h 3089347"/>
              <a:gd name="connsiteX4" fmla="*/ 2247563 w 4574680"/>
              <a:gd name="connsiteY4" fmla="*/ 3086503 h 3089347"/>
              <a:gd name="connsiteX5" fmla="*/ 1234115 w 4574680"/>
              <a:gd name="connsiteY5" fmla="*/ 3023051 h 3089347"/>
              <a:gd name="connsiteX6" fmla="*/ 155089 w 4574680"/>
              <a:gd name="connsiteY6" fmla="*/ 2034602 h 3089347"/>
              <a:gd name="connsiteX7" fmla="*/ 13820 w 4574680"/>
              <a:gd name="connsiteY7" fmla="*/ 1186120 h 3089347"/>
              <a:gd name="connsiteX8" fmla="*/ 1930 w 4574680"/>
              <a:gd name="connsiteY8" fmla="*/ 0 h 3089347"/>
              <a:gd name="connsiteX0" fmla="*/ 0 w 4560860"/>
              <a:gd name="connsiteY0" fmla="*/ 55958 h 1959185"/>
              <a:gd name="connsiteX1" fmla="*/ 4560860 w 4560860"/>
              <a:gd name="connsiteY1" fmla="*/ 235471 h 1959185"/>
              <a:gd name="connsiteX2" fmla="*/ 3902234 w 4560860"/>
              <a:gd name="connsiteY2" fmla="*/ 1485449 h 1959185"/>
              <a:gd name="connsiteX3" fmla="*/ 3211765 w 4560860"/>
              <a:gd name="connsiteY3" fmla="*/ 1854082 h 1959185"/>
              <a:gd name="connsiteX4" fmla="*/ 2233743 w 4560860"/>
              <a:gd name="connsiteY4" fmla="*/ 1956341 h 1959185"/>
              <a:gd name="connsiteX5" fmla="*/ 1220295 w 4560860"/>
              <a:gd name="connsiteY5" fmla="*/ 1892889 h 1959185"/>
              <a:gd name="connsiteX6" fmla="*/ 141269 w 4560860"/>
              <a:gd name="connsiteY6" fmla="*/ 904440 h 1959185"/>
              <a:gd name="connsiteX7" fmla="*/ 0 w 4560860"/>
              <a:gd name="connsiteY7" fmla="*/ 55958 h 1959185"/>
              <a:gd name="connsiteX0" fmla="*/ 0 w 4419591"/>
              <a:gd name="connsiteY0" fmla="*/ 681456 h 1736201"/>
              <a:gd name="connsiteX1" fmla="*/ 4419591 w 4419591"/>
              <a:gd name="connsiteY1" fmla="*/ 12487 h 1736201"/>
              <a:gd name="connsiteX2" fmla="*/ 3760965 w 4419591"/>
              <a:gd name="connsiteY2" fmla="*/ 1262465 h 1736201"/>
              <a:gd name="connsiteX3" fmla="*/ 3070496 w 4419591"/>
              <a:gd name="connsiteY3" fmla="*/ 1631098 h 1736201"/>
              <a:gd name="connsiteX4" fmla="*/ 2092474 w 4419591"/>
              <a:gd name="connsiteY4" fmla="*/ 1733357 h 1736201"/>
              <a:gd name="connsiteX5" fmla="*/ 1079026 w 4419591"/>
              <a:gd name="connsiteY5" fmla="*/ 1669905 h 1736201"/>
              <a:gd name="connsiteX6" fmla="*/ 0 w 4419591"/>
              <a:gd name="connsiteY6" fmla="*/ 681456 h 1736201"/>
              <a:gd name="connsiteX0" fmla="*/ 0 w 4444077"/>
              <a:gd name="connsiteY0" fmla="*/ 278206 h 1768127"/>
              <a:gd name="connsiteX1" fmla="*/ 4444077 w 4444077"/>
              <a:gd name="connsiteY1" fmla="*/ 44413 h 1768127"/>
              <a:gd name="connsiteX2" fmla="*/ 3785451 w 4444077"/>
              <a:gd name="connsiteY2" fmla="*/ 1294391 h 1768127"/>
              <a:gd name="connsiteX3" fmla="*/ 3094982 w 4444077"/>
              <a:gd name="connsiteY3" fmla="*/ 1663024 h 1768127"/>
              <a:gd name="connsiteX4" fmla="*/ 2116960 w 4444077"/>
              <a:gd name="connsiteY4" fmla="*/ 1765283 h 1768127"/>
              <a:gd name="connsiteX5" fmla="*/ 1103512 w 4444077"/>
              <a:gd name="connsiteY5" fmla="*/ 1701831 h 1768127"/>
              <a:gd name="connsiteX6" fmla="*/ 0 w 4444077"/>
              <a:gd name="connsiteY6" fmla="*/ 278206 h 1768127"/>
              <a:gd name="connsiteX0" fmla="*/ 0 w 4444077"/>
              <a:gd name="connsiteY0" fmla="*/ 257196 h 1747117"/>
              <a:gd name="connsiteX1" fmla="*/ 4444077 w 4444077"/>
              <a:gd name="connsiteY1" fmla="*/ 23403 h 1747117"/>
              <a:gd name="connsiteX2" fmla="*/ 3785451 w 4444077"/>
              <a:gd name="connsiteY2" fmla="*/ 1273381 h 1747117"/>
              <a:gd name="connsiteX3" fmla="*/ 3094982 w 4444077"/>
              <a:gd name="connsiteY3" fmla="*/ 1642014 h 1747117"/>
              <a:gd name="connsiteX4" fmla="*/ 2116960 w 4444077"/>
              <a:gd name="connsiteY4" fmla="*/ 1744273 h 1747117"/>
              <a:gd name="connsiteX5" fmla="*/ 1103512 w 4444077"/>
              <a:gd name="connsiteY5" fmla="*/ 1680821 h 1747117"/>
              <a:gd name="connsiteX6" fmla="*/ 0 w 4444077"/>
              <a:gd name="connsiteY6" fmla="*/ 257196 h 1747117"/>
              <a:gd name="connsiteX0" fmla="*/ 0 w 4444077"/>
              <a:gd name="connsiteY0" fmla="*/ 257196 h 1747117"/>
              <a:gd name="connsiteX1" fmla="*/ 4444077 w 4444077"/>
              <a:gd name="connsiteY1" fmla="*/ 23403 h 1747117"/>
              <a:gd name="connsiteX2" fmla="*/ 3785451 w 4444077"/>
              <a:gd name="connsiteY2" fmla="*/ 1273381 h 1747117"/>
              <a:gd name="connsiteX3" fmla="*/ 3094982 w 4444077"/>
              <a:gd name="connsiteY3" fmla="*/ 1642014 h 1747117"/>
              <a:gd name="connsiteX4" fmla="*/ 2116960 w 4444077"/>
              <a:gd name="connsiteY4" fmla="*/ 1744273 h 1747117"/>
              <a:gd name="connsiteX5" fmla="*/ 1103512 w 4444077"/>
              <a:gd name="connsiteY5" fmla="*/ 1680821 h 1747117"/>
              <a:gd name="connsiteX6" fmla="*/ 0 w 4444077"/>
              <a:gd name="connsiteY6" fmla="*/ 257196 h 1747117"/>
              <a:gd name="connsiteX0" fmla="*/ 0 w 4444077"/>
              <a:gd name="connsiteY0" fmla="*/ 253650 h 1743571"/>
              <a:gd name="connsiteX1" fmla="*/ 4444077 w 4444077"/>
              <a:gd name="connsiteY1" fmla="*/ 19857 h 1743571"/>
              <a:gd name="connsiteX2" fmla="*/ 3785451 w 4444077"/>
              <a:gd name="connsiteY2" fmla="*/ 1269835 h 1743571"/>
              <a:gd name="connsiteX3" fmla="*/ 3094982 w 4444077"/>
              <a:gd name="connsiteY3" fmla="*/ 1638468 h 1743571"/>
              <a:gd name="connsiteX4" fmla="*/ 2116960 w 4444077"/>
              <a:gd name="connsiteY4" fmla="*/ 1740727 h 1743571"/>
              <a:gd name="connsiteX5" fmla="*/ 1103512 w 4444077"/>
              <a:gd name="connsiteY5" fmla="*/ 1677275 h 1743571"/>
              <a:gd name="connsiteX6" fmla="*/ 0 w 4444077"/>
              <a:gd name="connsiteY6" fmla="*/ 253650 h 1743571"/>
              <a:gd name="connsiteX0" fmla="*/ 0 w 4444077"/>
              <a:gd name="connsiteY0" fmla="*/ 233793 h 1723714"/>
              <a:gd name="connsiteX1" fmla="*/ 4444077 w 4444077"/>
              <a:gd name="connsiteY1" fmla="*/ 0 h 1723714"/>
              <a:gd name="connsiteX2" fmla="*/ 3785451 w 4444077"/>
              <a:gd name="connsiteY2" fmla="*/ 1249978 h 1723714"/>
              <a:gd name="connsiteX3" fmla="*/ 3094982 w 4444077"/>
              <a:gd name="connsiteY3" fmla="*/ 1618611 h 1723714"/>
              <a:gd name="connsiteX4" fmla="*/ 2116960 w 4444077"/>
              <a:gd name="connsiteY4" fmla="*/ 1720870 h 1723714"/>
              <a:gd name="connsiteX5" fmla="*/ 1103512 w 4444077"/>
              <a:gd name="connsiteY5" fmla="*/ 1657418 h 1723714"/>
              <a:gd name="connsiteX6" fmla="*/ 0 w 4444077"/>
              <a:gd name="connsiteY6" fmla="*/ 233793 h 1723714"/>
              <a:gd name="connsiteX0" fmla="*/ 0 w 4444077"/>
              <a:gd name="connsiteY0" fmla="*/ 233793 h 1723714"/>
              <a:gd name="connsiteX1" fmla="*/ 4444077 w 4444077"/>
              <a:gd name="connsiteY1" fmla="*/ 0 h 1723714"/>
              <a:gd name="connsiteX2" fmla="*/ 3785451 w 4444077"/>
              <a:gd name="connsiteY2" fmla="*/ 1249978 h 1723714"/>
              <a:gd name="connsiteX3" fmla="*/ 3094982 w 4444077"/>
              <a:gd name="connsiteY3" fmla="*/ 1618611 h 1723714"/>
              <a:gd name="connsiteX4" fmla="*/ 2116960 w 4444077"/>
              <a:gd name="connsiteY4" fmla="*/ 1720870 h 1723714"/>
              <a:gd name="connsiteX5" fmla="*/ 1103512 w 4444077"/>
              <a:gd name="connsiteY5" fmla="*/ 1657418 h 1723714"/>
              <a:gd name="connsiteX6" fmla="*/ 0 w 4444077"/>
              <a:gd name="connsiteY6" fmla="*/ 233793 h 172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077" h="1723714">
                <a:moveTo>
                  <a:pt x="0" y="233793"/>
                </a:moveTo>
                <a:cubicBezTo>
                  <a:pt x="1291362" y="189652"/>
                  <a:pt x="3168354" y="57895"/>
                  <a:pt x="4444077" y="0"/>
                </a:cubicBezTo>
                <a:cubicBezTo>
                  <a:pt x="4352550" y="749432"/>
                  <a:pt x="4165621" y="965526"/>
                  <a:pt x="3785451" y="1249978"/>
                </a:cubicBezTo>
                <a:cubicBezTo>
                  <a:pt x="3673777" y="1343004"/>
                  <a:pt x="3277609" y="1550393"/>
                  <a:pt x="3094982" y="1618611"/>
                </a:cubicBezTo>
                <a:cubicBezTo>
                  <a:pt x="2720022" y="1693312"/>
                  <a:pt x="2448872" y="1714402"/>
                  <a:pt x="2116960" y="1720870"/>
                </a:cubicBezTo>
                <a:cubicBezTo>
                  <a:pt x="1785048" y="1727338"/>
                  <a:pt x="1342148" y="1728723"/>
                  <a:pt x="1103512" y="1657418"/>
                </a:cubicBezTo>
                <a:cubicBezTo>
                  <a:pt x="754766" y="1482101"/>
                  <a:pt x="340352" y="1121045"/>
                  <a:pt x="0" y="23379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a:p>
            <a:pPr algn="ctr"/>
            <a:endParaRPr lang="en-US" dirty="0"/>
          </a:p>
        </p:txBody>
      </p:sp>
      <p:sp>
        <p:nvSpPr>
          <p:cNvPr id="8" name="Star: 7 Points 2">
            <a:extLst>
              <a:ext uri="{FF2B5EF4-FFF2-40B4-BE49-F238E27FC236}">
                <a16:creationId xmlns:a16="http://schemas.microsoft.com/office/drawing/2014/main" id="{F82C3035-0D94-8ADF-0DE8-0556DA540FF6}"/>
              </a:ext>
            </a:extLst>
          </p:cNvPr>
          <p:cNvSpPr/>
          <p:nvPr/>
        </p:nvSpPr>
        <p:spPr>
          <a:xfrm rot="18062601">
            <a:off x="1686615" y="3570969"/>
            <a:ext cx="1886784" cy="1900950"/>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305562 w 5095972"/>
              <a:gd name="connsiteY8" fmla="*/ 106266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571211 h 4442377"/>
              <a:gd name="connsiteX1" fmla="*/ 1247571 w 5095972"/>
              <a:gd name="connsiteY1" fmla="*/ 1926178 h 4442377"/>
              <a:gd name="connsiteX2" fmla="*/ 582112 w 5095972"/>
              <a:gd name="connsiteY2" fmla="*/ 1150941 h 4442377"/>
              <a:gd name="connsiteX3" fmla="*/ 457035 w 5095972"/>
              <a:gd name="connsiteY3" fmla="*/ 801366 h 4442377"/>
              <a:gd name="connsiteX4" fmla="*/ 867546 w 5095972"/>
              <a:gd name="connsiteY4" fmla="*/ 779624 h 4442377"/>
              <a:gd name="connsiteX5" fmla="*/ 1966018 w 5095972"/>
              <a:gd name="connsiteY5" fmla="*/ 1045130 h 4442377"/>
              <a:gd name="connsiteX6" fmla="*/ 2431908 w 5095972"/>
              <a:gd name="connsiteY6" fmla="*/ 189881 h 4442377"/>
              <a:gd name="connsiteX7" fmla="*/ 3222161 w 5095972"/>
              <a:gd name="connsiteY7" fmla="*/ 169026 h 4442377"/>
              <a:gd name="connsiteX8" fmla="*/ 3305562 w 5095972"/>
              <a:gd name="connsiteY8" fmla="*/ 927204 h 4442377"/>
              <a:gd name="connsiteX9" fmla="*/ 3750629 w 5095972"/>
              <a:gd name="connsiteY9" fmla="*/ 612046 h 4442377"/>
              <a:gd name="connsiteX10" fmla="*/ 4468026 w 5095972"/>
              <a:gd name="connsiteY10" fmla="*/ 1033911 h 4442377"/>
              <a:gd name="connsiteX11" fmla="*/ 4313674 w 5095972"/>
              <a:gd name="connsiteY11" fmla="*/ 1607257 h 4442377"/>
              <a:gd name="connsiteX12" fmla="*/ 3963582 w 5095972"/>
              <a:gd name="connsiteY12" fmla="*/ 2075549 h 4442377"/>
              <a:gd name="connsiteX13" fmla="*/ 4477698 w 5095972"/>
              <a:gd name="connsiteY13" fmla="*/ 1884927 h 4442377"/>
              <a:gd name="connsiteX14" fmla="*/ 5084889 w 5095972"/>
              <a:gd name="connsiteY14" fmla="*/ 2104669 h 4442377"/>
              <a:gd name="connsiteX15" fmla="*/ 4694264 w 5095972"/>
              <a:gd name="connsiteY15" fmla="*/ 2397577 h 4442377"/>
              <a:gd name="connsiteX16" fmla="*/ 3961178 w 5095972"/>
              <a:gd name="connsiteY16" fmla="*/ 2631687 h 4442377"/>
              <a:gd name="connsiteX17" fmla="*/ 4479678 w 5095972"/>
              <a:gd name="connsiteY17" fmla="*/ 3535454 h 4442377"/>
              <a:gd name="connsiteX18" fmla="*/ 4272550 w 5095972"/>
              <a:gd name="connsiteY18" fmla="*/ 3697115 h 4442377"/>
              <a:gd name="connsiteX19" fmla="*/ 3249533 w 5095972"/>
              <a:gd name="connsiteY19" fmla="*/ 3272753 h 4442377"/>
              <a:gd name="connsiteX20" fmla="*/ 3123234 w 5095972"/>
              <a:gd name="connsiteY20" fmla="*/ 4310925 h 4442377"/>
              <a:gd name="connsiteX21" fmla="*/ 2790770 w 5095972"/>
              <a:gd name="connsiteY21" fmla="*/ 4362593 h 4442377"/>
              <a:gd name="connsiteX22" fmla="*/ 2431760 w 5095972"/>
              <a:gd name="connsiteY22" fmla="*/ 3563571 h 4442377"/>
              <a:gd name="connsiteX23" fmla="*/ 1693537 w 5095972"/>
              <a:gd name="connsiteY23" fmla="*/ 4116426 h 4442377"/>
              <a:gd name="connsiteX24" fmla="*/ 1176032 w 5095972"/>
              <a:gd name="connsiteY24" fmla="*/ 4067055 h 4442377"/>
              <a:gd name="connsiteX25" fmla="*/ 1559781 w 5095972"/>
              <a:gd name="connsiteY25" fmla="*/ 2747075 h 4442377"/>
              <a:gd name="connsiteX26" fmla="*/ 388250 w 5095972"/>
              <a:gd name="connsiteY26" fmla="*/ 2842965 h 4442377"/>
              <a:gd name="connsiteX27" fmla="*/ 40328 w 5095972"/>
              <a:gd name="connsiteY27" fmla="*/ 2571211 h 4442377"/>
              <a:gd name="connsiteX0" fmla="*/ 40328 w 5095972"/>
              <a:gd name="connsiteY0" fmla="*/ 2617220 h 4488386"/>
              <a:gd name="connsiteX1" fmla="*/ 1247571 w 5095972"/>
              <a:gd name="connsiteY1" fmla="*/ 1972187 h 4488386"/>
              <a:gd name="connsiteX2" fmla="*/ 582112 w 5095972"/>
              <a:gd name="connsiteY2" fmla="*/ 1196950 h 4488386"/>
              <a:gd name="connsiteX3" fmla="*/ 457035 w 5095972"/>
              <a:gd name="connsiteY3" fmla="*/ 847375 h 4488386"/>
              <a:gd name="connsiteX4" fmla="*/ 867546 w 5095972"/>
              <a:gd name="connsiteY4" fmla="*/ 825633 h 4488386"/>
              <a:gd name="connsiteX5" fmla="*/ 1966018 w 5095972"/>
              <a:gd name="connsiteY5" fmla="*/ 1091139 h 4488386"/>
              <a:gd name="connsiteX6" fmla="*/ 2400057 w 5095972"/>
              <a:gd name="connsiteY6" fmla="*/ 156260 h 4488386"/>
              <a:gd name="connsiteX7" fmla="*/ 3222161 w 5095972"/>
              <a:gd name="connsiteY7" fmla="*/ 215035 h 4488386"/>
              <a:gd name="connsiteX8" fmla="*/ 3305562 w 5095972"/>
              <a:gd name="connsiteY8" fmla="*/ 973213 h 4488386"/>
              <a:gd name="connsiteX9" fmla="*/ 3750629 w 5095972"/>
              <a:gd name="connsiteY9" fmla="*/ 658055 h 4488386"/>
              <a:gd name="connsiteX10" fmla="*/ 4468026 w 5095972"/>
              <a:gd name="connsiteY10" fmla="*/ 1079920 h 4488386"/>
              <a:gd name="connsiteX11" fmla="*/ 4313674 w 5095972"/>
              <a:gd name="connsiteY11" fmla="*/ 1653266 h 4488386"/>
              <a:gd name="connsiteX12" fmla="*/ 3963582 w 5095972"/>
              <a:gd name="connsiteY12" fmla="*/ 2121558 h 4488386"/>
              <a:gd name="connsiteX13" fmla="*/ 4477698 w 5095972"/>
              <a:gd name="connsiteY13" fmla="*/ 1930936 h 4488386"/>
              <a:gd name="connsiteX14" fmla="*/ 5084889 w 5095972"/>
              <a:gd name="connsiteY14" fmla="*/ 2150678 h 4488386"/>
              <a:gd name="connsiteX15" fmla="*/ 4694264 w 5095972"/>
              <a:gd name="connsiteY15" fmla="*/ 2443586 h 4488386"/>
              <a:gd name="connsiteX16" fmla="*/ 3961178 w 5095972"/>
              <a:gd name="connsiteY16" fmla="*/ 2677696 h 4488386"/>
              <a:gd name="connsiteX17" fmla="*/ 4479678 w 5095972"/>
              <a:gd name="connsiteY17" fmla="*/ 3581463 h 4488386"/>
              <a:gd name="connsiteX18" fmla="*/ 4272550 w 5095972"/>
              <a:gd name="connsiteY18" fmla="*/ 3743124 h 4488386"/>
              <a:gd name="connsiteX19" fmla="*/ 3249533 w 5095972"/>
              <a:gd name="connsiteY19" fmla="*/ 3318762 h 4488386"/>
              <a:gd name="connsiteX20" fmla="*/ 3123234 w 5095972"/>
              <a:gd name="connsiteY20" fmla="*/ 4356934 h 4488386"/>
              <a:gd name="connsiteX21" fmla="*/ 2790770 w 5095972"/>
              <a:gd name="connsiteY21" fmla="*/ 4408602 h 4488386"/>
              <a:gd name="connsiteX22" fmla="*/ 2431760 w 5095972"/>
              <a:gd name="connsiteY22" fmla="*/ 3609580 h 4488386"/>
              <a:gd name="connsiteX23" fmla="*/ 1693537 w 5095972"/>
              <a:gd name="connsiteY23" fmla="*/ 4162435 h 4488386"/>
              <a:gd name="connsiteX24" fmla="*/ 1176032 w 5095972"/>
              <a:gd name="connsiteY24" fmla="*/ 4113064 h 4488386"/>
              <a:gd name="connsiteX25" fmla="*/ 1559781 w 5095972"/>
              <a:gd name="connsiteY25" fmla="*/ 2793084 h 4488386"/>
              <a:gd name="connsiteX26" fmla="*/ 388250 w 5095972"/>
              <a:gd name="connsiteY26" fmla="*/ 2888974 h 4488386"/>
              <a:gd name="connsiteX27" fmla="*/ 40328 w 5095972"/>
              <a:gd name="connsiteY27" fmla="*/ 2617220 h 4488386"/>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867546 w 5095972"/>
              <a:gd name="connsiteY4" fmla="*/ 825635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353743 w 5095972"/>
              <a:gd name="connsiteY1" fmla="*/ 1754535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320585 w 4786972"/>
              <a:gd name="connsiteY0" fmla="*/ 1932409 h 4488388"/>
              <a:gd name="connsiteX1" fmla="*/ 1044743 w 4786972"/>
              <a:gd name="connsiteY1" fmla="*/ 1754535 h 4488388"/>
              <a:gd name="connsiteX2" fmla="*/ 591629 w 4786972"/>
              <a:gd name="connsiteY2" fmla="*/ 1159791 h 4488388"/>
              <a:gd name="connsiteX3" fmla="*/ 636429 w 4786972"/>
              <a:gd name="connsiteY3" fmla="*/ 672192 h 4488388"/>
              <a:gd name="connsiteX4" fmla="*/ 1312373 w 4786972"/>
              <a:gd name="connsiteY4" fmla="*/ 523044 h 4488388"/>
              <a:gd name="connsiteX5" fmla="*/ 1837512 w 4786972"/>
              <a:gd name="connsiteY5" fmla="*/ 857561 h 4488388"/>
              <a:gd name="connsiteX6" fmla="*/ 2091057 w 4786972"/>
              <a:gd name="connsiteY6" fmla="*/ 156262 h 4488388"/>
              <a:gd name="connsiteX7" fmla="*/ 2913161 w 4786972"/>
              <a:gd name="connsiteY7" fmla="*/ 215037 h 4488388"/>
              <a:gd name="connsiteX8" fmla="*/ 2996562 w 4786972"/>
              <a:gd name="connsiteY8" fmla="*/ 973215 h 4488388"/>
              <a:gd name="connsiteX9" fmla="*/ 3441629 w 4786972"/>
              <a:gd name="connsiteY9" fmla="*/ 658057 h 4488388"/>
              <a:gd name="connsiteX10" fmla="*/ 4159026 w 4786972"/>
              <a:gd name="connsiteY10" fmla="*/ 1079922 h 4488388"/>
              <a:gd name="connsiteX11" fmla="*/ 4004674 w 4786972"/>
              <a:gd name="connsiteY11" fmla="*/ 1653268 h 4488388"/>
              <a:gd name="connsiteX12" fmla="*/ 3654582 w 4786972"/>
              <a:gd name="connsiteY12" fmla="*/ 2121560 h 4488388"/>
              <a:gd name="connsiteX13" fmla="*/ 4168698 w 4786972"/>
              <a:gd name="connsiteY13" fmla="*/ 1930938 h 4488388"/>
              <a:gd name="connsiteX14" fmla="*/ 4775889 w 4786972"/>
              <a:gd name="connsiteY14" fmla="*/ 2150680 h 4488388"/>
              <a:gd name="connsiteX15" fmla="*/ 4385264 w 4786972"/>
              <a:gd name="connsiteY15" fmla="*/ 2443588 h 4488388"/>
              <a:gd name="connsiteX16" fmla="*/ 3652178 w 4786972"/>
              <a:gd name="connsiteY16" fmla="*/ 2677698 h 4488388"/>
              <a:gd name="connsiteX17" fmla="*/ 4170678 w 4786972"/>
              <a:gd name="connsiteY17" fmla="*/ 3581465 h 4488388"/>
              <a:gd name="connsiteX18" fmla="*/ 3963550 w 4786972"/>
              <a:gd name="connsiteY18" fmla="*/ 3743126 h 4488388"/>
              <a:gd name="connsiteX19" fmla="*/ 2940533 w 4786972"/>
              <a:gd name="connsiteY19" fmla="*/ 3318764 h 4488388"/>
              <a:gd name="connsiteX20" fmla="*/ 2814234 w 4786972"/>
              <a:gd name="connsiteY20" fmla="*/ 4356936 h 4488388"/>
              <a:gd name="connsiteX21" fmla="*/ 2481770 w 4786972"/>
              <a:gd name="connsiteY21" fmla="*/ 4408604 h 4488388"/>
              <a:gd name="connsiteX22" fmla="*/ 2122760 w 4786972"/>
              <a:gd name="connsiteY22" fmla="*/ 3609582 h 4488388"/>
              <a:gd name="connsiteX23" fmla="*/ 1384537 w 4786972"/>
              <a:gd name="connsiteY23" fmla="*/ 4162437 h 4488388"/>
              <a:gd name="connsiteX24" fmla="*/ 867032 w 4786972"/>
              <a:gd name="connsiteY24" fmla="*/ 4113066 h 4488388"/>
              <a:gd name="connsiteX25" fmla="*/ 1250781 w 4786972"/>
              <a:gd name="connsiteY25" fmla="*/ 2793086 h 4488388"/>
              <a:gd name="connsiteX26" fmla="*/ 79250 w 4786972"/>
              <a:gd name="connsiteY26" fmla="*/ 2888976 h 4488388"/>
              <a:gd name="connsiteX27" fmla="*/ 320585 w 4786972"/>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1010223 w 4546414"/>
              <a:gd name="connsiteY25" fmla="*/ 2793086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87720 w 4607660"/>
              <a:gd name="connsiteY24" fmla="*/ 4113066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394765"/>
              <a:gd name="connsiteX1" fmla="*/ 865431 w 4607660"/>
              <a:gd name="connsiteY1" fmla="*/ 1754535 h 4394765"/>
              <a:gd name="connsiteX2" fmla="*/ 412317 w 4607660"/>
              <a:gd name="connsiteY2" fmla="*/ 1159791 h 4394765"/>
              <a:gd name="connsiteX3" fmla="*/ 457117 w 4607660"/>
              <a:gd name="connsiteY3" fmla="*/ 672192 h 4394765"/>
              <a:gd name="connsiteX4" fmla="*/ 1133061 w 4607660"/>
              <a:gd name="connsiteY4" fmla="*/ 523044 h 4394765"/>
              <a:gd name="connsiteX5" fmla="*/ 1658200 w 4607660"/>
              <a:gd name="connsiteY5" fmla="*/ 857561 h 4394765"/>
              <a:gd name="connsiteX6" fmla="*/ 1911745 w 4607660"/>
              <a:gd name="connsiteY6" fmla="*/ 156262 h 4394765"/>
              <a:gd name="connsiteX7" fmla="*/ 2733849 w 4607660"/>
              <a:gd name="connsiteY7" fmla="*/ 215037 h 4394765"/>
              <a:gd name="connsiteX8" fmla="*/ 2817250 w 4607660"/>
              <a:gd name="connsiteY8" fmla="*/ 973215 h 4394765"/>
              <a:gd name="connsiteX9" fmla="*/ 3262317 w 4607660"/>
              <a:gd name="connsiteY9" fmla="*/ 658057 h 4394765"/>
              <a:gd name="connsiteX10" fmla="*/ 3979714 w 4607660"/>
              <a:gd name="connsiteY10" fmla="*/ 1079922 h 4394765"/>
              <a:gd name="connsiteX11" fmla="*/ 3825362 w 4607660"/>
              <a:gd name="connsiteY11" fmla="*/ 1653268 h 4394765"/>
              <a:gd name="connsiteX12" fmla="*/ 3475270 w 4607660"/>
              <a:gd name="connsiteY12" fmla="*/ 2121560 h 4394765"/>
              <a:gd name="connsiteX13" fmla="*/ 3989386 w 4607660"/>
              <a:gd name="connsiteY13" fmla="*/ 1930938 h 4394765"/>
              <a:gd name="connsiteX14" fmla="*/ 4596577 w 4607660"/>
              <a:gd name="connsiteY14" fmla="*/ 2150680 h 4394765"/>
              <a:gd name="connsiteX15" fmla="*/ 4205952 w 4607660"/>
              <a:gd name="connsiteY15" fmla="*/ 2443588 h 4394765"/>
              <a:gd name="connsiteX16" fmla="*/ 3472866 w 4607660"/>
              <a:gd name="connsiteY16" fmla="*/ 2677698 h 4394765"/>
              <a:gd name="connsiteX17" fmla="*/ 3991366 w 4607660"/>
              <a:gd name="connsiteY17" fmla="*/ 3581465 h 4394765"/>
              <a:gd name="connsiteX18" fmla="*/ 3784238 w 4607660"/>
              <a:gd name="connsiteY18" fmla="*/ 3743126 h 4394765"/>
              <a:gd name="connsiteX19" fmla="*/ 2761221 w 4607660"/>
              <a:gd name="connsiteY19" fmla="*/ 3318764 h 4394765"/>
              <a:gd name="connsiteX20" fmla="*/ 2634922 w 4607660"/>
              <a:gd name="connsiteY20" fmla="*/ 4356936 h 4394765"/>
              <a:gd name="connsiteX21" fmla="*/ 2047642 w 4607660"/>
              <a:gd name="connsiteY21" fmla="*/ 4084778 h 4394765"/>
              <a:gd name="connsiteX22" fmla="*/ 1762954 w 4607660"/>
              <a:gd name="connsiteY22" fmla="*/ 3503411 h 4394765"/>
              <a:gd name="connsiteX23" fmla="*/ 1178683 w 4607660"/>
              <a:gd name="connsiteY23" fmla="*/ 4093425 h 4394765"/>
              <a:gd name="connsiteX24" fmla="*/ 639944 w 4607660"/>
              <a:gd name="connsiteY24" fmla="*/ 3523808 h 4394765"/>
              <a:gd name="connsiteX25" fmla="*/ 885666 w 4607660"/>
              <a:gd name="connsiteY25" fmla="*/ 2803703 h 4394765"/>
              <a:gd name="connsiteX26" fmla="*/ 276851 w 4607660"/>
              <a:gd name="connsiteY26" fmla="*/ 2703175 h 4394765"/>
              <a:gd name="connsiteX27" fmla="*/ 141273 w 4607660"/>
              <a:gd name="connsiteY27" fmla="*/ 1932409 h 4394765"/>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61221 w 4607660"/>
              <a:gd name="connsiteY19" fmla="*/ 3318764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4097540 w 4607660"/>
              <a:gd name="connsiteY17" fmla="*/ 3231096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228393"/>
              <a:gd name="connsiteY0" fmla="*/ 1932409 h 4144203"/>
              <a:gd name="connsiteX1" fmla="*/ 865431 w 4228393"/>
              <a:gd name="connsiteY1" fmla="*/ 1754535 h 4144203"/>
              <a:gd name="connsiteX2" fmla="*/ 412317 w 4228393"/>
              <a:gd name="connsiteY2" fmla="*/ 1159791 h 4144203"/>
              <a:gd name="connsiteX3" fmla="*/ 457117 w 4228393"/>
              <a:gd name="connsiteY3" fmla="*/ 672192 h 4144203"/>
              <a:gd name="connsiteX4" fmla="*/ 1133061 w 4228393"/>
              <a:gd name="connsiteY4" fmla="*/ 523044 h 4144203"/>
              <a:gd name="connsiteX5" fmla="*/ 1658200 w 4228393"/>
              <a:gd name="connsiteY5" fmla="*/ 857561 h 4144203"/>
              <a:gd name="connsiteX6" fmla="*/ 1911745 w 4228393"/>
              <a:gd name="connsiteY6" fmla="*/ 156262 h 4144203"/>
              <a:gd name="connsiteX7" fmla="*/ 2733849 w 4228393"/>
              <a:gd name="connsiteY7" fmla="*/ 215037 h 4144203"/>
              <a:gd name="connsiteX8" fmla="*/ 2817250 w 4228393"/>
              <a:gd name="connsiteY8" fmla="*/ 973215 h 4144203"/>
              <a:gd name="connsiteX9" fmla="*/ 3262317 w 4228393"/>
              <a:gd name="connsiteY9" fmla="*/ 658057 h 4144203"/>
              <a:gd name="connsiteX10" fmla="*/ 3979714 w 4228393"/>
              <a:gd name="connsiteY10" fmla="*/ 1079922 h 4144203"/>
              <a:gd name="connsiteX11" fmla="*/ 3825362 w 4228393"/>
              <a:gd name="connsiteY11" fmla="*/ 1653268 h 4144203"/>
              <a:gd name="connsiteX12" fmla="*/ 3475270 w 4228393"/>
              <a:gd name="connsiteY12" fmla="*/ 2121560 h 4144203"/>
              <a:gd name="connsiteX13" fmla="*/ 3989386 w 4228393"/>
              <a:gd name="connsiteY13" fmla="*/ 1930938 h 4144203"/>
              <a:gd name="connsiteX14" fmla="*/ 4205952 w 4228393"/>
              <a:gd name="connsiteY14" fmla="*/ 2443588 h 4144203"/>
              <a:gd name="connsiteX15" fmla="*/ 3472866 w 4228393"/>
              <a:gd name="connsiteY15" fmla="*/ 2677698 h 4144203"/>
              <a:gd name="connsiteX16" fmla="*/ 4097540 w 4228393"/>
              <a:gd name="connsiteY16" fmla="*/ 3231096 h 4144203"/>
              <a:gd name="connsiteX17" fmla="*/ 3784238 w 4228393"/>
              <a:gd name="connsiteY17" fmla="*/ 3743126 h 4144203"/>
              <a:gd name="connsiteX18" fmla="*/ 2798381 w 4228393"/>
              <a:gd name="connsiteY18" fmla="*/ 3217900 h 4144203"/>
              <a:gd name="connsiteX19" fmla="*/ 2693317 w 4228393"/>
              <a:gd name="connsiteY19" fmla="*/ 3964097 h 4144203"/>
              <a:gd name="connsiteX20" fmla="*/ 2047642 w 4228393"/>
              <a:gd name="connsiteY20" fmla="*/ 4084778 h 4144203"/>
              <a:gd name="connsiteX21" fmla="*/ 1762954 w 4228393"/>
              <a:gd name="connsiteY21" fmla="*/ 3503411 h 4144203"/>
              <a:gd name="connsiteX22" fmla="*/ 1178683 w 4228393"/>
              <a:gd name="connsiteY22" fmla="*/ 4093425 h 4144203"/>
              <a:gd name="connsiteX23" fmla="*/ 639944 w 4228393"/>
              <a:gd name="connsiteY23" fmla="*/ 3523808 h 4144203"/>
              <a:gd name="connsiteX24" fmla="*/ 885666 w 4228393"/>
              <a:gd name="connsiteY24" fmla="*/ 2803703 h 4144203"/>
              <a:gd name="connsiteX25" fmla="*/ 276851 w 4228393"/>
              <a:gd name="connsiteY25" fmla="*/ 2703175 h 4144203"/>
              <a:gd name="connsiteX26" fmla="*/ 141273 w 4228393"/>
              <a:gd name="connsiteY26" fmla="*/ 1932409 h 4144203"/>
              <a:gd name="connsiteX0" fmla="*/ 141273 w 4205952"/>
              <a:gd name="connsiteY0" fmla="*/ 1932409 h 4144203"/>
              <a:gd name="connsiteX1" fmla="*/ 865431 w 4205952"/>
              <a:gd name="connsiteY1" fmla="*/ 1754535 h 4144203"/>
              <a:gd name="connsiteX2" fmla="*/ 412317 w 4205952"/>
              <a:gd name="connsiteY2" fmla="*/ 1159791 h 4144203"/>
              <a:gd name="connsiteX3" fmla="*/ 457117 w 4205952"/>
              <a:gd name="connsiteY3" fmla="*/ 672192 h 4144203"/>
              <a:gd name="connsiteX4" fmla="*/ 1133061 w 4205952"/>
              <a:gd name="connsiteY4" fmla="*/ 523044 h 4144203"/>
              <a:gd name="connsiteX5" fmla="*/ 1658200 w 4205952"/>
              <a:gd name="connsiteY5" fmla="*/ 857561 h 4144203"/>
              <a:gd name="connsiteX6" fmla="*/ 1911745 w 4205952"/>
              <a:gd name="connsiteY6" fmla="*/ 156262 h 4144203"/>
              <a:gd name="connsiteX7" fmla="*/ 2733849 w 4205952"/>
              <a:gd name="connsiteY7" fmla="*/ 215037 h 4144203"/>
              <a:gd name="connsiteX8" fmla="*/ 2817250 w 4205952"/>
              <a:gd name="connsiteY8" fmla="*/ 973215 h 4144203"/>
              <a:gd name="connsiteX9" fmla="*/ 3262317 w 4205952"/>
              <a:gd name="connsiteY9" fmla="*/ 658057 h 4144203"/>
              <a:gd name="connsiteX10" fmla="*/ 3979714 w 4205952"/>
              <a:gd name="connsiteY10" fmla="*/ 1079922 h 4144203"/>
              <a:gd name="connsiteX11" fmla="*/ 3825362 w 4205952"/>
              <a:gd name="connsiteY11" fmla="*/ 1653268 h 4144203"/>
              <a:gd name="connsiteX12" fmla="*/ 3475270 w 4205952"/>
              <a:gd name="connsiteY12" fmla="*/ 2121560 h 4144203"/>
              <a:gd name="connsiteX13" fmla="*/ 4205952 w 4205952"/>
              <a:gd name="connsiteY13" fmla="*/ 2443588 h 4144203"/>
              <a:gd name="connsiteX14" fmla="*/ 3472866 w 4205952"/>
              <a:gd name="connsiteY14" fmla="*/ 2677698 h 4144203"/>
              <a:gd name="connsiteX15" fmla="*/ 4097540 w 4205952"/>
              <a:gd name="connsiteY15" fmla="*/ 3231096 h 4144203"/>
              <a:gd name="connsiteX16" fmla="*/ 3784238 w 4205952"/>
              <a:gd name="connsiteY16" fmla="*/ 3743126 h 4144203"/>
              <a:gd name="connsiteX17" fmla="*/ 2798381 w 4205952"/>
              <a:gd name="connsiteY17" fmla="*/ 3217900 h 4144203"/>
              <a:gd name="connsiteX18" fmla="*/ 2693317 w 4205952"/>
              <a:gd name="connsiteY18" fmla="*/ 3964097 h 4144203"/>
              <a:gd name="connsiteX19" fmla="*/ 2047642 w 4205952"/>
              <a:gd name="connsiteY19" fmla="*/ 4084778 h 4144203"/>
              <a:gd name="connsiteX20" fmla="*/ 1762954 w 4205952"/>
              <a:gd name="connsiteY20" fmla="*/ 3503411 h 4144203"/>
              <a:gd name="connsiteX21" fmla="*/ 1178683 w 4205952"/>
              <a:gd name="connsiteY21" fmla="*/ 4093425 h 4144203"/>
              <a:gd name="connsiteX22" fmla="*/ 639944 w 4205952"/>
              <a:gd name="connsiteY22" fmla="*/ 3523808 h 4144203"/>
              <a:gd name="connsiteX23" fmla="*/ 885666 w 4205952"/>
              <a:gd name="connsiteY23" fmla="*/ 2803703 h 4144203"/>
              <a:gd name="connsiteX24" fmla="*/ 276851 w 4205952"/>
              <a:gd name="connsiteY24" fmla="*/ 2703175 h 4144203"/>
              <a:gd name="connsiteX25" fmla="*/ 141273 w 4205952"/>
              <a:gd name="connsiteY25" fmla="*/ 1932409 h 4144203"/>
              <a:gd name="connsiteX0" fmla="*/ 141273 w 4242652"/>
              <a:gd name="connsiteY0" fmla="*/ 1932409 h 4144203"/>
              <a:gd name="connsiteX1" fmla="*/ 865431 w 4242652"/>
              <a:gd name="connsiteY1" fmla="*/ 1754535 h 4144203"/>
              <a:gd name="connsiteX2" fmla="*/ 412317 w 4242652"/>
              <a:gd name="connsiteY2" fmla="*/ 1159791 h 4144203"/>
              <a:gd name="connsiteX3" fmla="*/ 457117 w 4242652"/>
              <a:gd name="connsiteY3" fmla="*/ 672192 h 4144203"/>
              <a:gd name="connsiteX4" fmla="*/ 1133061 w 4242652"/>
              <a:gd name="connsiteY4" fmla="*/ 523044 h 4144203"/>
              <a:gd name="connsiteX5" fmla="*/ 1658200 w 4242652"/>
              <a:gd name="connsiteY5" fmla="*/ 857561 h 4144203"/>
              <a:gd name="connsiteX6" fmla="*/ 1911745 w 4242652"/>
              <a:gd name="connsiteY6" fmla="*/ 156262 h 4144203"/>
              <a:gd name="connsiteX7" fmla="*/ 2733849 w 4242652"/>
              <a:gd name="connsiteY7" fmla="*/ 215037 h 4144203"/>
              <a:gd name="connsiteX8" fmla="*/ 2817250 w 4242652"/>
              <a:gd name="connsiteY8" fmla="*/ 973215 h 4144203"/>
              <a:gd name="connsiteX9" fmla="*/ 3262317 w 4242652"/>
              <a:gd name="connsiteY9" fmla="*/ 658057 h 4144203"/>
              <a:gd name="connsiteX10" fmla="*/ 3979714 w 4242652"/>
              <a:gd name="connsiteY10" fmla="*/ 1079922 h 4144203"/>
              <a:gd name="connsiteX11" fmla="*/ 3825362 w 4242652"/>
              <a:gd name="connsiteY11" fmla="*/ 1653268 h 4144203"/>
              <a:gd name="connsiteX12" fmla="*/ 3475270 w 4242652"/>
              <a:gd name="connsiteY12" fmla="*/ 2121560 h 4144203"/>
              <a:gd name="connsiteX13" fmla="*/ 4205952 w 4242652"/>
              <a:gd name="connsiteY13" fmla="*/ 2443588 h 4144203"/>
              <a:gd name="connsiteX14" fmla="*/ 4097540 w 4242652"/>
              <a:gd name="connsiteY14" fmla="*/ 3231096 h 4144203"/>
              <a:gd name="connsiteX15" fmla="*/ 3784238 w 4242652"/>
              <a:gd name="connsiteY15" fmla="*/ 3743126 h 4144203"/>
              <a:gd name="connsiteX16" fmla="*/ 2798381 w 4242652"/>
              <a:gd name="connsiteY16" fmla="*/ 3217900 h 4144203"/>
              <a:gd name="connsiteX17" fmla="*/ 2693317 w 4242652"/>
              <a:gd name="connsiteY17" fmla="*/ 3964097 h 4144203"/>
              <a:gd name="connsiteX18" fmla="*/ 2047642 w 4242652"/>
              <a:gd name="connsiteY18" fmla="*/ 4084778 h 4144203"/>
              <a:gd name="connsiteX19" fmla="*/ 1762954 w 4242652"/>
              <a:gd name="connsiteY19" fmla="*/ 3503411 h 4144203"/>
              <a:gd name="connsiteX20" fmla="*/ 1178683 w 4242652"/>
              <a:gd name="connsiteY20" fmla="*/ 4093425 h 4144203"/>
              <a:gd name="connsiteX21" fmla="*/ 639944 w 4242652"/>
              <a:gd name="connsiteY21" fmla="*/ 3523808 h 4144203"/>
              <a:gd name="connsiteX22" fmla="*/ 885666 w 4242652"/>
              <a:gd name="connsiteY22" fmla="*/ 2803703 h 4144203"/>
              <a:gd name="connsiteX23" fmla="*/ 276851 w 4242652"/>
              <a:gd name="connsiteY23" fmla="*/ 2703175 h 4144203"/>
              <a:gd name="connsiteX24" fmla="*/ 141273 w 4242652"/>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5938"/>
              <a:gd name="connsiteX1" fmla="*/ 865431 w 4116813"/>
              <a:gd name="connsiteY1" fmla="*/ 1754535 h 4145938"/>
              <a:gd name="connsiteX2" fmla="*/ 412317 w 4116813"/>
              <a:gd name="connsiteY2" fmla="*/ 1159791 h 4145938"/>
              <a:gd name="connsiteX3" fmla="*/ 457117 w 4116813"/>
              <a:gd name="connsiteY3" fmla="*/ 672192 h 4145938"/>
              <a:gd name="connsiteX4" fmla="*/ 1133061 w 4116813"/>
              <a:gd name="connsiteY4" fmla="*/ 523044 h 4145938"/>
              <a:gd name="connsiteX5" fmla="*/ 1658200 w 4116813"/>
              <a:gd name="connsiteY5" fmla="*/ 857561 h 4145938"/>
              <a:gd name="connsiteX6" fmla="*/ 1911745 w 4116813"/>
              <a:gd name="connsiteY6" fmla="*/ 156262 h 4145938"/>
              <a:gd name="connsiteX7" fmla="*/ 2733849 w 4116813"/>
              <a:gd name="connsiteY7" fmla="*/ 215037 h 4145938"/>
              <a:gd name="connsiteX8" fmla="*/ 2809947 w 4116813"/>
              <a:gd name="connsiteY8" fmla="*/ 1053567 h 4145938"/>
              <a:gd name="connsiteX9" fmla="*/ 3262317 w 4116813"/>
              <a:gd name="connsiteY9" fmla="*/ 658057 h 4145938"/>
              <a:gd name="connsiteX10" fmla="*/ 3979714 w 4116813"/>
              <a:gd name="connsiteY10" fmla="*/ 1079922 h 4145938"/>
              <a:gd name="connsiteX11" fmla="*/ 3825362 w 4116813"/>
              <a:gd name="connsiteY11" fmla="*/ 1653268 h 4145938"/>
              <a:gd name="connsiteX12" fmla="*/ 3475270 w 4116813"/>
              <a:gd name="connsiteY12" fmla="*/ 2121560 h 4145938"/>
              <a:gd name="connsiteX13" fmla="*/ 4020149 w 4116813"/>
              <a:gd name="connsiteY13" fmla="*/ 2533835 h 4145938"/>
              <a:gd name="connsiteX14" fmla="*/ 4076307 w 4116813"/>
              <a:gd name="connsiteY14" fmla="*/ 3193936 h 4145938"/>
              <a:gd name="connsiteX15" fmla="*/ 3428559 w 4116813"/>
              <a:gd name="connsiteY15" fmla="*/ 3483002 h 4145938"/>
              <a:gd name="connsiteX16" fmla="*/ 2798381 w 4116813"/>
              <a:gd name="connsiteY16" fmla="*/ 3217900 h 4145938"/>
              <a:gd name="connsiteX17" fmla="*/ 2770018 w 4116813"/>
              <a:gd name="connsiteY17" fmla="*/ 3971403 h 4145938"/>
              <a:gd name="connsiteX18" fmla="*/ 2047642 w 4116813"/>
              <a:gd name="connsiteY18" fmla="*/ 4084778 h 4145938"/>
              <a:gd name="connsiteX19" fmla="*/ 1762954 w 4116813"/>
              <a:gd name="connsiteY19" fmla="*/ 3503411 h 4145938"/>
              <a:gd name="connsiteX20" fmla="*/ 1178683 w 4116813"/>
              <a:gd name="connsiteY20" fmla="*/ 4093425 h 4145938"/>
              <a:gd name="connsiteX21" fmla="*/ 639944 w 4116813"/>
              <a:gd name="connsiteY21" fmla="*/ 3523808 h 4145938"/>
              <a:gd name="connsiteX22" fmla="*/ 885666 w 4116813"/>
              <a:gd name="connsiteY22" fmla="*/ 2803703 h 4145938"/>
              <a:gd name="connsiteX23" fmla="*/ 276851 w 4116813"/>
              <a:gd name="connsiteY23" fmla="*/ 2703175 h 4145938"/>
              <a:gd name="connsiteX24" fmla="*/ 141273 w 4116813"/>
              <a:gd name="connsiteY24" fmla="*/ 1932409 h 4145938"/>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639944 w 4116813"/>
              <a:gd name="connsiteY21" fmla="*/ 3523808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639944 w 4116813"/>
              <a:gd name="connsiteY21" fmla="*/ 3523808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585158 w 4116813"/>
              <a:gd name="connsiteY21" fmla="*/ 3512850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72806 w 4148346"/>
              <a:gd name="connsiteY0" fmla="*/ 1932409 h 4157940"/>
              <a:gd name="connsiteX1" fmla="*/ 896964 w 4148346"/>
              <a:gd name="connsiteY1" fmla="*/ 1754535 h 4157940"/>
              <a:gd name="connsiteX2" fmla="*/ 443850 w 4148346"/>
              <a:gd name="connsiteY2" fmla="*/ 1159791 h 4157940"/>
              <a:gd name="connsiteX3" fmla="*/ 488650 w 4148346"/>
              <a:gd name="connsiteY3" fmla="*/ 672192 h 4157940"/>
              <a:gd name="connsiteX4" fmla="*/ 1164594 w 4148346"/>
              <a:gd name="connsiteY4" fmla="*/ 523044 h 4157940"/>
              <a:gd name="connsiteX5" fmla="*/ 1689733 w 4148346"/>
              <a:gd name="connsiteY5" fmla="*/ 857561 h 4157940"/>
              <a:gd name="connsiteX6" fmla="*/ 1943278 w 4148346"/>
              <a:gd name="connsiteY6" fmla="*/ 156262 h 4157940"/>
              <a:gd name="connsiteX7" fmla="*/ 2765382 w 4148346"/>
              <a:gd name="connsiteY7" fmla="*/ 215037 h 4157940"/>
              <a:gd name="connsiteX8" fmla="*/ 2841480 w 4148346"/>
              <a:gd name="connsiteY8" fmla="*/ 1053567 h 4157940"/>
              <a:gd name="connsiteX9" fmla="*/ 3293850 w 4148346"/>
              <a:gd name="connsiteY9" fmla="*/ 658057 h 4157940"/>
              <a:gd name="connsiteX10" fmla="*/ 4011247 w 4148346"/>
              <a:gd name="connsiteY10" fmla="*/ 1079922 h 4157940"/>
              <a:gd name="connsiteX11" fmla="*/ 3856895 w 4148346"/>
              <a:gd name="connsiteY11" fmla="*/ 1653268 h 4157940"/>
              <a:gd name="connsiteX12" fmla="*/ 3506803 w 4148346"/>
              <a:gd name="connsiteY12" fmla="*/ 2121560 h 4157940"/>
              <a:gd name="connsiteX13" fmla="*/ 4051682 w 4148346"/>
              <a:gd name="connsiteY13" fmla="*/ 2533835 h 4157940"/>
              <a:gd name="connsiteX14" fmla="*/ 4107840 w 4148346"/>
              <a:gd name="connsiteY14" fmla="*/ 3193936 h 4157940"/>
              <a:gd name="connsiteX15" fmla="*/ 3460092 w 4148346"/>
              <a:gd name="connsiteY15" fmla="*/ 3483002 h 4157940"/>
              <a:gd name="connsiteX16" fmla="*/ 2829914 w 4148346"/>
              <a:gd name="connsiteY16" fmla="*/ 3217900 h 4157940"/>
              <a:gd name="connsiteX17" fmla="*/ 2801551 w 4148346"/>
              <a:gd name="connsiteY17" fmla="*/ 3971403 h 4157940"/>
              <a:gd name="connsiteX18" fmla="*/ 2079175 w 4148346"/>
              <a:gd name="connsiteY18" fmla="*/ 4084778 h 4157940"/>
              <a:gd name="connsiteX19" fmla="*/ 1794487 w 4148346"/>
              <a:gd name="connsiteY19" fmla="*/ 3503411 h 4157940"/>
              <a:gd name="connsiteX20" fmla="*/ 1210216 w 4148346"/>
              <a:gd name="connsiteY20" fmla="*/ 4093425 h 4157940"/>
              <a:gd name="connsiteX21" fmla="*/ 616691 w 4148346"/>
              <a:gd name="connsiteY21" fmla="*/ 3512850 h 4157940"/>
              <a:gd name="connsiteX22" fmla="*/ 917199 w 4148346"/>
              <a:gd name="connsiteY22" fmla="*/ 2803703 h 4157940"/>
              <a:gd name="connsiteX23" fmla="*/ 249944 w 4148346"/>
              <a:gd name="connsiteY23" fmla="*/ 2703174 h 4157940"/>
              <a:gd name="connsiteX24" fmla="*/ 172806 w 4148346"/>
              <a:gd name="connsiteY24" fmla="*/ 1932409 h 4157940"/>
              <a:gd name="connsiteX0" fmla="*/ 172806 w 4148346"/>
              <a:gd name="connsiteY0" fmla="*/ 1932409 h 4157942"/>
              <a:gd name="connsiteX1" fmla="*/ 896964 w 4148346"/>
              <a:gd name="connsiteY1" fmla="*/ 1754535 h 4157942"/>
              <a:gd name="connsiteX2" fmla="*/ 443850 w 4148346"/>
              <a:gd name="connsiteY2" fmla="*/ 1159791 h 4157942"/>
              <a:gd name="connsiteX3" fmla="*/ 488650 w 4148346"/>
              <a:gd name="connsiteY3" fmla="*/ 672192 h 4157942"/>
              <a:gd name="connsiteX4" fmla="*/ 1164594 w 4148346"/>
              <a:gd name="connsiteY4" fmla="*/ 523044 h 4157942"/>
              <a:gd name="connsiteX5" fmla="*/ 1689733 w 4148346"/>
              <a:gd name="connsiteY5" fmla="*/ 857561 h 4157942"/>
              <a:gd name="connsiteX6" fmla="*/ 1943278 w 4148346"/>
              <a:gd name="connsiteY6" fmla="*/ 156262 h 4157942"/>
              <a:gd name="connsiteX7" fmla="*/ 2765382 w 4148346"/>
              <a:gd name="connsiteY7" fmla="*/ 215037 h 4157942"/>
              <a:gd name="connsiteX8" fmla="*/ 2841480 w 4148346"/>
              <a:gd name="connsiteY8" fmla="*/ 1053567 h 4157942"/>
              <a:gd name="connsiteX9" fmla="*/ 3293850 w 4148346"/>
              <a:gd name="connsiteY9" fmla="*/ 658057 h 4157942"/>
              <a:gd name="connsiteX10" fmla="*/ 4011247 w 4148346"/>
              <a:gd name="connsiteY10" fmla="*/ 1079922 h 4157942"/>
              <a:gd name="connsiteX11" fmla="*/ 3856895 w 4148346"/>
              <a:gd name="connsiteY11" fmla="*/ 1653268 h 4157942"/>
              <a:gd name="connsiteX12" fmla="*/ 3506803 w 4148346"/>
              <a:gd name="connsiteY12" fmla="*/ 2121560 h 4157942"/>
              <a:gd name="connsiteX13" fmla="*/ 4051682 w 4148346"/>
              <a:gd name="connsiteY13" fmla="*/ 2533835 h 4157942"/>
              <a:gd name="connsiteX14" fmla="*/ 4107840 w 4148346"/>
              <a:gd name="connsiteY14" fmla="*/ 3193936 h 4157942"/>
              <a:gd name="connsiteX15" fmla="*/ 3460092 w 4148346"/>
              <a:gd name="connsiteY15" fmla="*/ 3483002 h 4157942"/>
              <a:gd name="connsiteX16" fmla="*/ 2829914 w 4148346"/>
              <a:gd name="connsiteY16" fmla="*/ 3217900 h 4157942"/>
              <a:gd name="connsiteX17" fmla="*/ 2801551 w 4148346"/>
              <a:gd name="connsiteY17" fmla="*/ 3971403 h 4157942"/>
              <a:gd name="connsiteX18" fmla="*/ 2079175 w 4148346"/>
              <a:gd name="connsiteY18" fmla="*/ 4084778 h 4157942"/>
              <a:gd name="connsiteX19" fmla="*/ 1794487 w 4148346"/>
              <a:gd name="connsiteY19" fmla="*/ 3503411 h 4157942"/>
              <a:gd name="connsiteX20" fmla="*/ 1210216 w 4148346"/>
              <a:gd name="connsiteY20" fmla="*/ 4093425 h 4157942"/>
              <a:gd name="connsiteX21" fmla="*/ 616691 w 4148346"/>
              <a:gd name="connsiteY21" fmla="*/ 3512850 h 4157942"/>
              <a:gd name="connsiteX22" fmla="*/ 917199 w 4148346"/>
              <a:gd name="connsiteY22" fmla="*/ 2803703 h 4157942"/>
              <a:gd name="connsiteX23" fmla="*/ 249944 w 4148346"/>
              <a:gd name="connsiteY23" fmla="*/ 2703174 h 4157942"/>
              <a:gd name="connsiteX24" fmla="*/ 172806 w 4148346"/>
              <a:gd name="connsiteY24" fmla="*/ 1932409 h 4157942"/>
              <a:gd name="connsiteX0" fmla="*/ 149270 w 4124810"/>
              <a:gd name="connsiteY0" fmla="*/ 1932409 h 4157940"/>
              <a:gd name="connsiteX1" fmla="*/ 873428 w 4124810"/>
              <a:gd name="connsiteY1" fmla="*/ 1754535 h 4157940"/>
              <a:gd name="connsiteX2" fmla="*/ 420314 w 4124810"/>
              <a:gd name="connsiteY2" fmla="*/ 1159791 h 4157940"/>
              <a:gd name="connsiteX3" fmla="*/ 465114 w 4124810"/>
              <a:gd name="connsiteY3" fmla="*/ 672192 h 4157940"/>
              <a:gd name="connsiteX4" fmla="*/ 1141058 w 4124810"/>
              <a:gd name="connsiteY4" fmla="*/ 523044 h 4157940"/>
              <a:gd name="connsiteX5" fmla="*/ 1666197 w 4124810"/>
              <a:gd name="connsiteY5" fmla="*/ 857561 h 4157940"/>
              <a:gd name="connsiteX6" fmla="*/ 1919742 w 4124810"/>
              <a:gd name="connsiteY6" fmla="*/ 156262 h 4157940"/>
              <a:gd name="connsiteX7" fmla="*/ 2741846 w 4124810"/>
              <a:gd name="connsiteY7" fmla="*/ 215037 h 4157940"/>
              <a:gd name="connsiteX8" fmla="*/ 2817944 w 4124810"/>
              <a:gd name="connsiteY8" fmla="*/ 1053567 h 4157940"/>
              <a:gd name="connsiteX9" fmla="*/ 3270314 w 4124810"/>
              <a:gd name="connsiteY9" fmla="*/ 658057 h 4157940"/>
              <a:gd name="connsiteX10" fmla="*/ 3987711 w 4124810"/>
              <a:gd name="connsiteY10" fmla="*/ 1079922 h 4157940"/>
              <a:gd name="connsiteX11" fmla="*/ 3833359 w 4124810"/>
              <a:gd name="connsiteY11" fmla="*/ 1653268 h 4157940"/>
              <a:gd name="connsiteX12" fmla="*/ 3483267 w 4124810"/>
              <a:gd name="connsiteY12" fmla="*/ 2121560 h 4157940"/>
              <a:gd name="connsiteX13" fmla="*/ 4028146 w 4124810"/>
              <a:gd name="connsiteY13" fmla="*/ 2533835 h 4157940"/>
              <a:gd name="connsiteX14" fmla="*/ 4084304 w 4124810"/>
              <a:gd name="connsiteY14" fmla="*/ 3193936 h 4157940"/>
              <a:gd name="connsiteX15" fmla="*/ 3436556 w 4124810"/>
              <a:gd name="connsiteY15" fmla="*/ 3483002 h 4157940"/>
              <a:gd name="connsiteX16" fmla="*/ 2806378 w 4124810"/>
              <a:gd name="connsiteY16" fmla="*/ 3217900 h 4157940"/>
              <a:gd name="connsiteX17" fmla="*/ 2778015 w 4124810"/>
              <a:gd name="connsiteY17" fmla="*/ 3971403 h 4157940"/>
              <a:gd name="connsiteX18" fmla="*/ 2055639 w 4124810"/>
              <a:gd name="connsiteY18" fmla="*/ 4084778 h 4157940"/>
              <a:gd name="connsiteX19" fmla="*/ 1770951 w 4124810"/>
              <a:gd name="connsiteY19" fmla="*/ 3503411 h 4157940"/>
              <a:gd name="connsiteX20" fmla="*/ 1186680 w 4124810"/>
              <a:gd name="connsiteY20" fmla="*/ 4093425 h 4157940"/>
              <a:gd name="connsiteX21" fmla="*/ 593155 w 4124810"/>
              <a:gd name="connsiteY21" fmla="*/ 3512850 h 4157940"/>
              <a:gd name="connsiteX22" fmla="*/ 893663 w 4124810"/>
              <a:gd name="connsiteY22" fmla="*/ 2803703 h 4157940"/>
              <a:gd name="connsiteX23" fmla="*/ 226408 w 4124810"/>
              <a:gd name="connsiteY23" fmla="*/ 2703174 h 4157940"/>
              <a:gd name="connsiteX24" fmla="*/ 149270 w 4124810"/>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24808" h="4155776">
                <a:moveTo>
                  <a:pt x="149268" y="1930244"/>
                </a:moveTo>
                <a:cubicBezTo>
                  <a:pt x="399006" y="1782414"/>
                  <a:pt x="476853" y="1752798"/>
                  <a:pt x="873426" y="1752370"/>
                </a:cubicBezTo>
                <a:cubicBezTo>
                  <a:pt x="554660" y="1480356"/>
                  <a:pt x="529230" y="1341769"/>
                  <a:pt x="420312" y="1157626"/>
                </a:cubicBezTo>
                <a:cubicBezTo>
                  <a:pt x="336213" y="1075556"/>
                  <a:pt x="395661" y="804234"/>
                  <a:pt x="465112" y="670027"/>
                </a:cubicBezTo>
                <a:cubicBezTo>
                  <a:pt x="633015" y="483405"/>
                  <a:pt x="991589" y="479291"/>
                  <a:pt x="1141056" y="520879"/>
                </a:cubicBezTo>
                <a:cubicBezTo>
                  <a:pt x="1487764" y="676214"/>
                  <a:pt x="1491149" y="743890"/>
                  <a:pt x="1666195" y="855396"/>
                </a:cubicBezTo>
                <a:cubicBezTo>
                  <a:pt x="1709873" y="614380"/>
                  <a:pt x="1730935" y="361794"/>
                  <a:pt x="1919740" y="154097"/>
                </a:cubicBezTo>
                <a:cubicBezTo>
                  <a:pt x="2173882" y="-112636"/>
                  <a:pt x="2611123" y="6411"/>
                  <a:pt x="2741844" y="212872"/>
                </a:cubicBezTo>
                <a:cubicBezTo>
                  <a:pt x="2862352" y="525918"/>
                  <a:pt x="2850735" y="678008"/>
                  <a:pt x="2817942" y="1051402"/>
                </a:cubicBezTo>
                <a:cubicBezTo>
                  <a:pt x="2985083" y="853970"/>
                  <a:pt x="3012288" y="772951"/>
                  <a:pt x="3270312" y="655892"/>
                </a:cubicBezTo>
                <a:cubicBezTo>
                  <a:pt x="3528336" y="538833"/>
                  <a:pt x="4000361" y="921856"/>
                  <a:pt x="3987709" y="1077757"/>
                </a:cubicBezTo>
                <a:cubicBezTo>
                  <a:pt x="4031680" y="1278519"/>
                  <a:pt x="4005081" y="1461915"/>
                  <a:pt x="3894044" y="1676388"/>
                </a:cubicBezTo>
                <a:cubicBezTo>
                  <a:pt x="3792518" y="1862827"/>
                  <a:pt x="3696908" y="1932276"/>
                  <a:pt x="3543390" y="2103661"/>
                </a:cubicBezTo>
                <a:cubicBezTo>
                  <a:pt x="3612132" y="2139825"/>
                  <a:pt x="3858669" y="2327497"/>
                  <a:pt x="4028144" y="2531670"/>
                </a:cubicBezTo>
                <a:cubicBezTo>
                  <a:pt x="4131856" y="2716593"/>
                  <a:pt x="4154588" y="2975181"/>
                  <a:pt x="4084302" y="3191771"/>
                </a:cubicBezTo>
                <a:cubicBezTo>
                  <a:pt x="4014016" y="3408361"/>
                  <a:pt x="3625395" y="3502451"/>
                  <a:pt x="3436554" y="3480837"/>
                </a:cubicBezTo>
                <a:cubicBezTo>
                  <a:pt x="3162775" y="3475149"/>
                  <a:pt x="3101429" y="3277592"/>
                  <a:pt x="2877177" y="3175279"/>
                </a:cubicBezTo>
                <a:cubicBezTo>
                  <a:pt x="2894504" y="3607375"/>
                  <a:pt x="2914475" y="3710780"/>
                  <a:pt x="2778013" y="3969238"/>
                </a:cubicBezTo>
                <a:cubicBezTo>
                  <a:pt x="2675317" y="4158841"/>
                  <a:pt x="2186666" y="4216948"/>
                  <a:pt x="2055637" y="4082613"/>
                </a:cubicBezTo>
                <a:cubicBezTo>
                  <a:pt x="1864925" y="3886615"/>
                  <a:pt x="1890619" y="3767587"/>
                  <a:pt x="1770949" y="3501246"/>
                </a:cubicBezTo>
                <a:cubicBezTo>
                  <a:pt x="1636244" y="3716694"/>
                  <a:pt x="1416908" y="3960804"/>
                  <a:pt x="1186678" y="4091260"/>
                </a:cubicBezTo>
                <a:cubicBezTo>
                  <a:pt x="897982" y="4266777"/>
                  <a:pt x="590902" y="3785538"/>
                  <a:pt x="593153" y="3510685"/>
                </a:cubicBezTo>
                <a:cubicBezTo>
                  <a:pt x="668024" y="3032803"/>
                  <a:pt x="776703" y="3128308"/>
                  <a:pt x="893661" y="2801538"/>
                </a:cubicBezTo>
                <a:cubicBezTo>
                  <a:pt x="401626" y="2832796"/>
                  <a:pt x="367644" y="2772951"/>
                  <a:pt x="226406" y="2701009"/>
                </a:cubicBezTo>
                <a:cubicBezTo>
                  <a:pt x="-130899" y="2493820"/>
                  <a:pt x="7518" y="2101793"/>
                  <a:pt x="149268" y="1930244"/>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EFBA6A1D-A642-FFEA-C959-A64BD06A6A6C}"/>
              </a:ext>
            </a:extLst>
          </p:cNvPr>
          <p:cNvSpPr/>
          <p:nvPr/>
        </p:nvSpPr>
        <p:spPr>
          <a:xfrm rot="17755581">
            <a:off x="2689157" y="5224197"/>
            <a:ext cx="2003020" cy="1096769"/>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 name="connsiteX0" fmla="*/ 3383099 w 3660758"/>
              <a:gd name="connsiteY0" fmla="*/ 1967436 h 1967436"/>
              <a:gd name="connsiteX1" fmla="*/ 103200 w 3660758"/>
              <a:gd name="connsiteY1" fmla="*/ 1967436 h 1967436"/>
              <a:gd name="connsiteX2" fmla="*/ 96094 w 3660758"/>
              <a:gd name="connsiteY2" fmla="*/ 1904172 h 1967436"/>
              <a:gd name="connsiteX3" fmla="*/ 30923 w 3660758"/>
              <a:gd name="connsiteY3" fmla="*/ 873691 h 1967436"/>
              <a:gd name="connsiteX4" fmla="*/ 12232 w 3660758"/>
              <a:gd name="connsiteY4" fmla="*/ 0 h 1967436"/>
              <a:gd name="connsiteX5" fmla="*/ 3416309 w 3660758"/>
              <a:gd name="connsiteY5" fmla="*/ 4176 h 1967436"/>
              <a:gd name="connsiteX6" fmla="*/ 3389093 w 3660758"/>
              <a:gd name="connsiteY6" fmla="*/ 1921570 h 1967436"/>
              <a:gd name="connsiteX7" fmla="*/ 3383099 w 3660758"/>
              <a:gd name="connsiteY7" fmla="*/ 1967436 h 1967436"/>
              <a:gd name="connsiteX0" fmla="*/ 3383099 w 3431409"/>
              <a:gd name="connsiteY0" fmla="*/ 1967436 h 1967436"/>
              <a:gd name="connsiteX1" fmla="*/ 103200 w 3431409"/>
              <a:gd name="connsiteY1" fmla="*/ 1967436 h 1967436"/>
              <a:gd name="connsiteX2" fmla="*/ 96094 w 3431409"/>
              <a:gd name="connsiteY2" fmla="*/ 1904172 h 1967436"/>
              <a:gd name="connsiteX3" fmla="*/ 30923 w 3431409"/>
              <a:gd name="connsiteY3" fmla="*/ 873691 h 1967436"/>
              <a:gd name="connsiteX4" fmla="*/ 12232 w 3431409"/>
              <a:gd name="connsiteY4" fmla="*/ 0 h 1967436"/>
              <a:gd name="connsiteX5" fmla="*/ 3416309 w 3431409"/>
              <a:gd name="connsiteY5" fmla="*/ 4176 h 1967436"/>
              <a:gd name="connsiteX6" fmla="*/ 3389093 w 3431409"/>
              <a:gd name="connsiteY6" fmla="*/ 1921570 h 1967436"/>
              <a:gd name="connsiteX7" fmla="*/ 3383099 w 3431409"/>
              <a:gd name="connsiteY7" fmla="*/ 1967436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1409" h="1967436">
                <a:moveTo>
                  <a:pt x="3383099" y="1967436"/>
                </a:moveTo>
                <a:lnTo>
                  <a:pt x="103200" y="1967436"/>
                </a:lnTo>
                <a:lnTo>
                  <a:pt x="96094" y="1904172"/>
                </a:lnTo>
                <a:cubicBezTo>
                  <a:pt x="59860" y="1517992"/>
                  <a:pt x="52689" y="1111230"/>
                  <a:pt x="30923" y="873691"/>
                </a:cubicBezTo>
                <a:cubicBezTo>
                  <a:pt x="8050" y="534740"/>
                  <a:pt x="-14733" y="250973"/>
                  <a:pt x="12232" y="0"/>
                </a:cubicBezTo>
                <a:lnTo>
                  <a:pt x="3416309" y="4176"/>
                </a:lnTo>
                <a:cubicBezTo>
                  <a:pt x="3460337" y="1363846"/>
                  <a:pt x="3394628" y="1594360"/>
                  <a:pt x="3389093" y="1921570"/>
                </a:cubicBezTo>
                <a:lnTo>
                  <a:pt x="3383099" y="1967436"/>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oup 9">
            <a:extLst>
              <a:ext uri="{FF2B5EF4-FFF2-40B4-BE49-F238E27FC236}">
                <a16:creationId xmlns:a16="http://schemas.microsoft.com/office/drawing/2014/main" id="{1F52DA47-97EB-C152-1228-A51F55B73D73}"/>
              </a:ext>
            </a:extLst>
          </p:cNvPr>
          <p:cNvGrpSpPr/>
          <p:nvPr/>
        </p:nvGrpSpPr>
        <p:grpSpPr>
          <a:xfrm>
            <a:off x="2301013" y="4314649"/>
            <a:ext cx="689925" cy="312906"/>
            <a:chOff x="1162566" y="1754387"/>
            <a:chExt cx="689925" cy="312906"/>
          </a:xfrm>
        </p:grpSpPr>
        <p:sp>
          <p:nvSpPr>
            <p:cNvPr id="11" name="Oval 10">
              <a:extLst>
                <a:ext uri="{FF2B5EF4-FFF2-40B4-BE49-F238E27FC236}">
                  <a16:creationId xmlns:a16="http://schemas.microsoft.com/office/drawing/2014/main" id="{5EB2478F-A743-FE6F-6997-12E196EE2F06}"/>
                </a:ext>
              </a:extLst>
            </p:cNvPr>
            <p:cNvSpPr/>
            <p:nvPr/>
          </p:nvSpPr>
          <p:spPr>
            <a:xfrm rot="21262796" flipV="1">
              <a:off x="1162566" y="1771850"/>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391B45E-F469-B6A8-F28E-A7F3058221E2}"/>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0C4706A5-7A0D-5A74-03B7-BC81D7311A30}"/>
                </a:ext>
              </a:extLst>
            </p:cNvPr>
            <p:cNvSpPr/>
            <p:nvPr/>
          </p:nvSpPr>
          <p:spPr>
            <a:xfrm rot="21262796" flipV="1">
              <a:off x="1575997" y="175438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F770CF4-B3EE-6232-E447-04277D5FCCF6}"/>
                </a:ext>
              </a:extLst>
            </p:cNvPr>
            <p:cNvSpPr/>
            <p:nvPr/>
          </p:nvSpPr>
          <p:spPr>
            <a:xfrm rot="18622065" flipV="1">
              <a:off x="1711783" y="1843587"/>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5" name="Oval 14">
            <a:extLst>
              <a:ext uri="{FF2B5EF4-FFF2-40B4-BE49-F238E27FC236}">
                <a16:creationId xmlns:a16="http://schemas.microsoft.com/office/drawing/2014/main" id="{BCB3267D-E15A-62E4-B97B-11578A25132D}"/>
              </a:ext>
            </a:extLst>
          </p:cNvPr>
          <p:cNvSpPr/>
          <p:nvPr/>
        </p:nvSpPr>
        <p:spPr>
          <a:xfrm rot="5784107">
            <a:off x="2582081" y="4689445"/>
            <a:ext cx="124751" cy="137337"/>
          </a:xfrm>
          <a:prstGeom prst="ellipse">
            <a:avLst/>
          </a:prstGeom>
          <a:noFill/>
          <a:ln w="539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9ED7691-72CD-905D-1323-370449C44B63}"/>
              </a:ext>
            </a:extLst>
          </p:cNvPr>
          <p:cNvGrpSpPr/>
          <p:nvPr/>
        </p:nvGrpSpPr>
        <p:grpSpPr>
          <a:xfrm rot="691471" flipH="1">
            <a:off x="3359115" y="5822161"/>
            <a:ext cx="529288" cy="367128"/>
            <a:chOff x="9839339" y="677159"/>
            <a:chExt cx="751991" cy="521600"/>
          </a:xfrm>
        </p:grpSpPr>
        <p:sp>
          <p:nvSpPr>
            <p:cNvPr id="17" name="Freeform: Shape 16">
              <a:extLst>
                <a:ext uri="{FF2B5EF4-FFF2-40B4-BE49-F238E27FC236}">
                  <a16:creationId xmlns:a16="http://schemas.microsoft.com/office/drawing/2014/main" id="{AAF28E9C-654B-9B53-91F1-68F6C59A5B6F}"/>
                </a:ext>
              </a:extLst>
            </p:cNvPr>
            <p:cNvSpPr/>
            <p:nvPr/>
          </p:nvSpPr>
          <p:spPr>
            <a:xfrm rot="5636109">
              <a:off x="10405736" y="633065"/>
              <a:ext cx="141500" cy="22968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1C93B7D-C257-A7A0-B694-081E9CABEAB2}"/>
                </a:ext>
              </a:extLst>
            </p:cNvPr>
            <p:cNvSpPr/>
            <p:nvPr/>
          </p:nvSpPr>
          <p:spPr>
            <a:xfrm rot="15963891" flipH="1">
              <a:off x="9883433" y="661928"/>
              <a:ext cx="141500" cy="22968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D8BBF25-BD81-0EDE-359F-175061D73FA5}"/>
                </a:ext>
              </a:extLst>
            </p:cNvPr>
            <p:cNvSpPr/>
            <p:nvPr/>
          </p:nvSpPr>
          <p:spPr>
            <a:xfrm>
              <a:off x="10099691" y="1099560"/>
              <a:ext cx="257366" cy="99199"/>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66213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5235388" y="770769"/>
            <a:ext cx="5314380" cy="159365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5235388" y="2380036"/>
            <a:ext cx="5314380" cy="3302512"/>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5235388" y="6356350"/>
            <a:ext cx="3172685"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
        <p:nvSpPr>
          <p:cNvPr id="9" name="Freeform: Shape 8">
            <a:extLst>
              <a:ext uri="{FF2B5EF4-FFF2-40B4-BE49-F238E27FC236}">
                <a16:creationId xmlns:a16="http://schemas.microsoft.com/office/drawing/2014/main" id="{42BF2540-84D9-973F-172B-74D931BBA57D}"/>
              </a:ext>
            </a:extLst>
          </p:cNvPr>
          <p:cNvSpPr/>
          <p:nvPr/>
        </p:nvSpPr>
        <p:spPr>
          <a:xfrm rot="9437962" flipH="1" flipV="1">
            <a:off x="2298939" y="3794624"/>
            <a:ext cx="1806472" cy="1597271"/>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931 w 4806179"/>
              <a:gd name="connsiteY0" fmla="*/ 0 h 3062398"/>
              <a:gd name="connsiteX1" fmla="*/ 4798553 w 4806179"/>
              <a:gd name="connsiteY1" fmla="*/ 119992 h 3062398"/>
              <a:gd name="connsiteX2" fmla="*/ 4617528 w 4806179"/>
              <a:gd name="connsiteY2" fmla="*/ 856834 h 3062398"/>
              <a:gd name="connsiteX3" fmla="*/ 4456812 w 4806179"/>
              <a:gd name="connsiteY3" fmla="*/ 2022793 h 3062398"/>
              <a:gd name="connsiteX4" fmla="*/ 3916055 w 4806179"/>
              <a:gd name="connsiteY4" fmla="*/ 2591361 h 3062398"/>
              <a:gd name="connsiteX5" fmla="*/ 3172028 w 4806179"/>
              <a:gd name="connsiteY5" fmla="*/ 2933564 h 3062398"/>
              <a:gd name="connsiteX6" fmla="*/ 2247564 w 4806179"/>
              <a:gd name="connsiteY6" fmla="*/ 3062253 h 3062398"/>
              <a:gd name="connsiteX7" fmla="*/ 1394792 w 4806179"/>
              <a:gd name="connsiteY7" fmla="*/ 2945941 h 3062398"/>
              <a:gd name="connsiteX8" fmla="*/ 644792 w 4806179"/>
              <a:gd name="connsiteY8" fmla="*/ 2514496 h 3062398"/>
              <a:gd name="connsiteX9" fmla="*/ 155090 w 4806179"/>
              <a:gd name="connsiteY9" fmla="*/ 2010352 h 3062398"/>
              <a:gd name="connsiteX10" fmla="*/ 13821 w 4806179"/>
              <a:gd name="connsiteY10" fmla="*/ 1161870 h 3062398"/>
              <a:gd name="connsiteX11" fmla="*/ 1931 w 4806179"/>
              <a:gd name="connsiteY11" fmla="*/ 0 h 3062398"/>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644792 w 4806180"/>
              <a:gd name="connsiteY8" fmla="*/ 2514496 h 3353180"/>
              <a:gd name="connsiteX9" fmla="*/ 155090 w 4806180"/>
              <a:gd name="connsiteY9" fmla="*/ 2010352 h 3353180"/>
              <a:gd name="connsiteX10" fmla="*/ 13821 w 4806180"/>
              <a:gd name="connsiteY10" fmla="*/ 1161870 h 3353180"/>
              <a:gd name="connsiteX11" fmla="*/ 1931 w 4806180"/>
              <a:gd name="connsiteY11"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694383 w 4806180"/>
              <a:gd name="connsiteY7" fmla="*/ 3026148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71637"/>
              <a:gd name="connsiteX1" fmla="*/ 4798553 w 4806180"/>
              <a:gd name="connsiteY1" fmla="*/ 119992 h 3371637"/>
              <a:gd name="connsiteX2" fmla="*/ 4617528 w 4806180"/>
              <a:gd name="connsiteY2" fmla="*/ 856834 h 3371637"/>
              <a:gd name="connsiteX3" fmla="*/ 4456812 w 4806180"/>
              <a:gd name="connsiteY3" fmla="*/ 2022793 h 3371637"/>
              <a:gd name="connsiteX4" fmla="*/ 3916055 w 4806180"/>
              <a:gd name="connsiteY4" fmla="*/ 2591361 h 3371637"/>
              <a:gd name="connsiteX5" fmla="*/ 3052098 w 4806180"/>
              <a:gd name="connsiteY5" fmla="*/ 3342938 h 3371637"/>
              <a:gd name="connsiteX6" fmla="*/ 2083888 w 4806180"/>
              <a:gd name="connsiteY6" fmla="*/ 3325681 h 3371637"/>
              <a:gd name="connsiteX7" fmla="*/ 694383 w 4806180"/>
              <a:gd name="connsiteY7" fmla="*/ 3026148 h 3371637"/>
              <a:gd name="connsiteX8" fmla="*/ 155090 w 4806180"/>
              <a:gd name="connsiteY8" fmla="*/ 2010352 h 3371637"/>
              <a:gd name="connsiteX9" fmla="*/ 13821 w 4806180"/>
              <a:gd name="connsiteY9" fmla="*/ 1161870 h 3371637"/>
              <a:gd name="connsiteX10" fmla="*/ 1931 w 4806180"/>
              <a:gd name="connsiteY10" fmla="*/ 0 h 3371637"/>
              <a:gd name="connsiteX0" fmla="*/ 1931 w 4806180"/>
              <a:gd name="connsiteY0" fmla="*/ 0 h 3371636"/>
              <a:gd name="connsiteX1" fmla="*/ 4798553 w 4806180"/>
              <a:gd name="connsiteY1" fmla="*/ 119992 h 3371636"/>
              <a:gd name="connsiteX2" fmla="*/ 4617528 w 4806180"/>
              <a:gd name="connsiteY2" fmla="*/ 856834 h 3371636"/>
              <a:gd name="connsiteX3" fmla="*/ 4456812 w 4806180"/>
              <a:gd name="connsiteY3" fmla="*/ 2022793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06180"/>
              <a:gd name="connsiteY0" fmla="*/ 0 h 3371636"/>
              <a:gd name="connsiteX1" fmla="*/ 4798553 w 4806180"/>
              <a:gd name="connsiteY1" fmla="*/ 119992 h 3371636"/>
              <a:gd name="connsiteX2" fmla="*/ 4617528 w 4806180"/>
              <a:gd name="connsiteY2" fmla="*/ 856834 h 3371636"/>
              <a:gd name="connsiteX3" fmla="*/ 4272451 w 4806180"/>
              <a:gd name="connsiteY3" fmla="*/ 2145315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458876 w 4799215"/>
              <a:gd name="connsiteY0" fmla="*/ 0 h 3264725"/>
              <a:gd name="connsiteX1" fmla="*/ 4786137 w 4799215"/>
              <a:gd name="connsiteY1" fmla="*/ 13081 h 3264725"/>
              <a:gd name="connsiteX2" fmla="*/ 4605112 w 4799215"/>
              <a:gd name="connsiteY2" fmla="*/ 749923 h 3264725"/>
              <a:gd name="connsiteX3" fmla="*/ 4260035 w 4799215"/>
              <a:gd name="connsiteY3" fmla="*/ 2038404 h 3264725"/>
              <a:gd name="connsiteX4" fmla="*/ 3614301 w 4799215"/>
              <a:gd name="connsiteY4" fmla="*/ 3015209 h 3264725"/>
              <a:gd name="connsiteX5" fmla="*/ 3039682 w 4799215"/>
              <a:gd name="connsiteY5" fmla="*/ 3236027 h 3264725"/>
              <a:gd name="connsiteX6" fmla="*/ 2071472 w 4799215"/>
              <a:gd name="connsiteY6" fmla="*/ 3218770 h 3264725"/>
              <a:gd name="connsiteX7" fmla="*/ 681967 w 4799215"/>
              <a:gd name="connsiteY7" fmla="*/ 2919237 h 3264725"/>
              <a:gd name="connsiteX8" fmla="*/ 142674 w 4799215"/>
              <a:gd name="connsiteY8" fmla="*/ 1903441 h 3264725"/>
              <a:gd name="connsiteX9" fmla="*/ 1405 w 4799215"/>
              <a:gd name="connsiteY9" fmla="*/ 1054959 h 3264725"/>
              <a:gd name="connsiteX10" fmla="*/ 458876 w 4799215"/>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258034 w 4598373"/>
              <a:gd name="connsiteY0" fmla="*/ 0 h 3264725"/>
              <a:gd name="connsiteX1" fmla="*/ 4585295 w 4598373"/>
              <a:gd name="connsiteY1" fmla="*/ 13081 h 3264725"/>
              <a:gd name="connsiteX2" fmla="*/ 4404270 w 4598373"/>
              <a:gd name="connsiteY2" fmla="*/ 749923 h 3264725"/>
              <a:gd name="connsiteX3" fmla="*/ 4059193 w 4598373"/>
              <a:gd name="connsiteY3" fmla="*/ 2038404 h 3264725"/>
              <a:gd name="connsiteX4" fmla="*/ 3413459 w 4598373"/>
              <a:gd name="connsiteY4" fmla="*/ 3015209 h 3264725"/>
              <a:gd name="connsiteX5" fmla="*/ 2838840 w 4598373"/>
              <a:gd name="connsiteY5" fmla="*/ 3236027 h 3264725"/>
              <a:gd name="connsiteX6" fmla="*/ 1870630 w 4598373"/>
              <a:gd name="connsiteY6" fmla="*/ 3218770 h 3264725"/>
              <a:gd name="connsiteX7" fmla="*/ 481125 w 4598373"/>
              <a:gd name="connsiteY7" fmla="*/ 2919237 h 3264725"/>
              <a:gd name="connsiteX8" fmla="*/ 6310 w 4598373"/>
              <a:gd name="connsiteY8" fmla="*/ 1161492 h 3264725"/>
              <a:gd name="connsiteX9" fmla="*/ 258034 w 4598373"/>
              <a:gd name="connsiteY9" fmla="*/ 0 h 3264725"/>
              <a:gd name="connsiteX0" fmla="*/ 258034 w 4798051"/>
              <a:gd name="connsiteY0" fmla="*/ 0 h 3264725"/>
              <a:gd name="connsiteX1" fmla="*/ 4585295 w 4798051"/>
              <a:gd name="connsiteY1" fmla="*/ 13081 h 3264725"/>
              <a:gd name="connsiteX2" fmla="*/ 4059193 w 4798051"/>
              <a:gd name="connsiteY2" fmla="*/ 2038404 h 3264725"/>
              <a:gd name="connsiteX3" fmla="*/ 3413459 w 4798051"/>
              <a:gd name="connsiteY3" fmla="*/ 3015209 h 3264725"/>
              <a:gd name="connsiteX4" fmla="*/ 2838840 w 4798051"/>
              <a:gd name="connsiteY4" fmla="*/ 3236027 h 3264725"/>
              <a:gd name="connsiteX5" fmla="*/ 1870630 w 4798051"/>
              <a:gd name="connsiteY5" fmla="*/ 3218770 h 3264725"/>
              <a:gd name="connsiteX6" fmla="*/ 481125 w 4798051"/>
              <a:gd name="connsiteY6" fmla="*/ 2919237 h 3264725"/>
              <a:gd name="connsiteX7" fmla="*/ 6310 w 4798051"/>
              <a:gd name="connsiteY7" fmla="*/ 1161492 h 3264725"/>
              <a:gd name="connsiteX8" fmla="*/ 258034 w 4798051"/>
              <a:gd name="connsiteY8" fmla="*/ 0 h 3264725"/>
              <a:gd name="connsiteX0" fmla="*/ 258034 w 4585296"/>
              <a:gd name="connsiteY0" fmla="*/ 0 h 3264725"/>
              <a:gd name="connsiteX1" fmla="*/ 4585295 w 4585296"/>
              <a:gd name="connsiteY1" fmla="*/ 13081 h 3264725"/>
              <a:gd name="connsiteX2" fmla="*/ 4059193 w 4585296"/>
              <a:gd name="connsiteY2" fmla="*/ 2038404 h 3264725"/>
              <a:gd name="connsiteX3" fmla="*/ 3413459 w 4585296"/>
              <a:gd name="connsiteY3" fmla="*/ 3015209 h 3264725"/>
              <a:gd name="connsiteX4" fmla="*/ 2838840 w 4585296"/>
              <a:gd name="connsiteY4" fmla="*/ 3236027 h 3264725"/>
              <a:gd name="connsiteX5" fmla="*/ 1870630 w 4585296"/>
              <a:gd name="connsiteY5" fmla="*/ 3218770 h 3264725"/>
              <a:gd name="connsiteX6" fmla="*/ 481125 w 4585296"/>
              <a:gd name="connsiteY6" fmla="*/ 2919237 h 3264725"/>
              <a:gd name="connsiteX7" fmla="*/ 6310 w 4585296"/>
              <a:gd name="connsiteY7" fmla="*/ 1161492 h 3264725"/>
              <a:gd name="connsiteX8" fmla="*/ 258034 w 4585296"/>
              <a:gd name="connsiteY8" fmla="*/ 0 h 3264725"/>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181940 w 4594182"/>
              <a:gd name="connsiteY0" fmla="*/ 0 h 3557030"/>
              <a:gd name="connsiteX1" fmla="*/ 4594182 w 4594182"/>
              <a:gd name="connsiteY1" fmla="*/ 278024 h 3557030"/>
              <a:gd name="connsiteX2" fmla="*/ 4068080 w 4594182"/>
              <a:gd name="connsiteY2" fmla="*/ 2303347 h 3557030"/>
              <a:gd name="connsiteX3" fmla="*/ 3422346 w 4594182"/>
              <a:gd name="connsiteY3" fmla="*/ 3280152 h 3557030"/>
              <a:gd name="connsiteX4" fmla="*/ 2847727 w 4594182"/>
              <a:gd name="connsiteY4" fmla="*/ 3500970 h 3557030"/>
              <a:gd name="connsiteX5" fmla="*/ 1908870 w 4594182"/>
              <a:gd name="connsiteY5" fmla="*/ 3556118 h 3557030"/>
              <a:gd name="connsiteX6" fmla="*/ 490012 w 4594182"/>
              <a:gd name="connsiteY6" fmla="*/ 3184180 h 3557030"/>
              <a:gd name="connsiteX7" fmla="*/ 15197 w 4594182"/>
              <a:gd name="connsiteY7" fmla="*/ 1426435 h 3557030"/>
              <a:gd name="connsiteX8" fmla="*/ 181940 w 4594182"/>
              <a:gd name="connsiteY8" fmla="*/ 0 h 355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182" h="3557030">
                <a:moveTo>
                  <a:pt x="181940" y="0"/>
                </a:moveTo>
                <a:lnTo>
                  <a:pt x="4594182" y="278024"/>
                </a:lnTo>
                <a:cubicBezTo>
                  <a:pt x="4458665" y="1334125"/>
                  <a:pt x="4263386" y="1802992"/>
                  <a:pt x="4068080" y="2303347"/>
                </a:cubicBezTo>
                <a:cubicBezTo>
                  <a:pt x="4043469" y="2399936"/>
                  <a:pt x="3563939" y="3154715"/>
                  <a:pt x="3422346" y="3280152"/>
                </a:cubicBezTo>
                <a:cubicBezTo>
                  <a:pt x="3310672" y="3373178"/>
                  <a:pt x="3030354" y="3432752"/>
                  <a:pt x="2847727" y="3500970"/>
                </a:cubicBezTo>
                <a:cubicBezTo>
                  <a:pt x="2472767" y="3575671"/>
                  <a:pt x="2171596" y="3552975"/>
                  <a:pt x="1908870" y="3556118"/>
                </a:cubicBezTo>
                <a:cubicBezTo>
                  <a:pt x="1646144" y="3559261"/>
                  <a:pt x="728648" y="3255485"/>
                  <a:pt x="490012" y="3184180"/>
                </a:cubicBezTo>
                <a:cubicBezTo>
                  <a:pt x="11986" y="2501181"/>
                  <a:pt x="52379" y="1912974"/>
                  <a:pt x="15197" y="1426435"/>
                </a:cubicBezTo>
                <a:cubicBezTo>
                  <a:pt x="-16128" y="1155428"/>
                  <a:pt x="-15596" y="539629"/>
                  <a:pt x="181940" y="0"/>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37E10CE6-E5F7-B29E-865D-6AFF5EE5C784}"/>
              </a:ext>
            </a:extLst>
          </p:cNvPr>
          <p:cNvSpPr/>
          <p:nvPr/>
        </p:nvSpPr>
        <p:spPr>
          <a:xfrm rot="11415393">
            <a:off x="927147" y="5177139"/>
            <a:ext cx="1645244" cy="1534719"/>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855" h="1967436">
                <a:moveTo>
                  <a:pt x="3383099" y="1967436"/>
                </a:moveTo>
                <a:lnTo>
                  <a:pt x="103200" y="1967436"/>
                </a:lnTo>
                <a:lnTo>
                  <a:pt x="96094" y="1904172"/>
                </a:lnTo>
                <a:cubicBezTo>
                  <a:pt x="59860" y="1517992"/>
                  <a:pt x="52689" y="1111230"/>
                  <a:pt x="30923" y="873691"/>
                </a:cubicBezTo>
                <a:cubicBezTo>
                  <a:pt x="8050" y="534740"/>
                  <a:pt x="-14733" y="250973"/>
                  <a:pt x="12232" y="0"/>
                </a:cubicBezTo>
                <a:lnTo>
                  <a:pt x="3416309" y="4176"/>
                </a:lnTo>
                <a:cubicBezTo>
                  <a:pt x="3456320" y="24310"/>
                  <a:pt x="3393264" y="897693"/>
                  <a:pt x="3410360" y="1246580"/>
                </a:cubicBezTo>
                <a:cubicBezTo>
                  <a:pt x="3415471" y="1465705"/>
                  <a:pt x="3409967" y="1696133"/>
                  <a:pt x="3389093" y="192157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Star: 7 Points 2">
            <a:extLst>
              <a:ext uri="{FF2B5EF4-FFF2-40B4-BE49-F238E27FC236}">
                <a16:creationId xmlns:a16="http://schemas.microsoft.com/office/drawing/2014/main" id="{BFB8572E-A2A2-BD78-1FC4-A3371936E68D}"/>
              </a:ext>
            </a:extLst>
          </p:cNvPr>
          <p:cNvSpPr/>
          <p:nvPr/>
        </p:nvSpPr>
        <p:spPr>
          <a:xfrm rot="10800000">
            <a:off x="770989" y="2340450"/>
            <a:ext cx="2173849" cy="2062839"/>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320372 w 5102525"/>
              <a:gd name="connsiteY3" fmla="*/ 1553982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253600 w 5102525"/>
              <a:gd name="connsiteY3" fmla="*/ 1457047 h 4841960"/>
              <a:gd name="connsiteX4" fmla="*/ 2767493 w 5102525"/>
              <a:gd name="connsiteY4" fmla="*/ 0 h 4841960"/>
              <a:gd name="connsiteX5" fmla="*/ 3180840 w 5102525"/>
              <a:gd name="connsiteY5" fmla="*/ 1613401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549170 w 5102527"/>
              <a:gd name="connsiteY2" fmla="*/ 961008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549170 w 5102527"/>
              <a:gd name="connsiteY2" fmla="*/ 961008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549170 w 5102527"/>
              <a:gd name="connsiteY2" fmla="*/ 961008 h 4841960"/>
              <a:gd name="connsiteX3" fmla="*/ 2180846 w 5102527"/>
              <a:gd name="connsiteY3" fmla="*/ 1484330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02527" h="4841960">
                <a:moveTo>
                  <a:pt x="1" y="2871567"/>
                </a:moveTo>
                <a:cubicBezTo>
                  <a:pt x="421402" y="2584945"/>
                  <a:pt x="1175071" y="2342174"/>
                  <a:pt x="1612943" y="2131595"/>
                </a:cubicBezTo>
                <a:cubicBezTo>
                  <a:pt x="1335786" y="1844717"/>
                  <a:pt x="612507" y="1152100"/>
                  <a:pt x="549170" y="961008"/>
                </a:cubicBezTo>
                <a:cubicBezTo>
                  <a:pt x="1068090" y="1049466"/>
                  <a:pt x="2084244" y="1465466"/>
                  <a:pt x="2180846" y="1484330"/>
                </a:cubicBezTo>
                <a:cubicBezTo>
                  <a:pt x="2349127" y="1263246"/>
                  <a:pt x="2561804" y="370262"/>
                  <a:pt x="2767495" y="0"/>
                </a:cubicBezTo>
                <a:cubicBezTo>
                  <a:pt x="2961050" y="579670"/>
                  <a:pt x="3085800" y="1250964"/>
                  <a:pt x="3180842" y="1613401"/>
                </a:cubicBezTo>
                <a:cubicBezTo>
                  <a:pt x="3830458" y="1277637"/>
                  <a:pt x="4513089" y="677511"/>
                  <a:pt x="4697919" y="711224"/>
                </a:cubicBezTo>
                <a:cubicBezTo>
                  <a:pt x="4671089" y="917044"/>
                  <a:pt x="4368692" y="1342376"/>
                  <a:pt x="4272827" y="1480991"/>
                </a:cubicBezTo>
                <a:lnTo>
                  <a:pt x="3922734" y="2012985"/>
                </a:lnTo>
                <a:cubicBezTo>
                  <a:pt x="4061002" y="2156051"/>
                  <a:pt x="4970923" y="2236170"/>
                  <a:pt x="5102436" y="2339389"/>
                </a:cubicBezTo>
                <a:cubicBezTo>
                  <a:pt x="5111768" y="2481626"/>
                  <a:pt x="4403169" y="2567925"/>
                  <a:pt x="3863686" y="2811641"/>
                </a:cubicBezTo>
                <a:cubicBezTo>
                  <a:pt x="4058045" y="3055818"/>
                  <a:pt x="4635886" y="3630336"/>
                  <a:pt x="4828315" y="3987432"/>
                </a:cubicBezTo>
                <a:cubicBezTo>
                  <a:pt x="4478531" y="3927776"/>
                  <a:pt x="3667817" y="3513566"/>
                  <a:pt x="3349202" y="3472552"/>
                </a:cubicBezTo>
                <a:cubicBezTo>
                  <a:pt x="3302826" y="3787859"/>
                  <a:pt x="3264946" y="4551710"/>
                  <a:pt x="3184115" y="4840512"/>
                </a:cubicBezTo>
                <a:cubicBezTo>
                  <a:pt x="3047820" y="4888982"/>
                  <a:pt x="2486222" y="3704492"/>
                  <a:pt x="2421953" y="3718173"/>
                </a:cubicBezTo>
                <a:cubicBezTo>
                  <a:pt x="2290571" y="3712506"/>
                  <a:pt x="1238296" y="4573139"/>
                  <a:pt x="1092966" y="4437056"/>
                </a:cubicBezTo>
                <a:cubicBezTo>
                  <a:pt x="1167837" y="3959174"/>
                  <a:pt x="1449412" y="3421788"/>
                  <a:pt x="1577328" y="2981795"/>
                </a:cubicBezTo>
                <a:cubicBezTo>
                  <a:pt x="1489335" y="2910464"/>
                  <a:pt x="52036" y="3008383"/>
                  <a:pt x="1" y="2871567"/>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1A38DC4-EF66-59C1-05E8-A3AAC54BA6E3}"/>
              </a:ext>
            </a:extLst>
          </p:cNvPr>
          <p:cNvGrpSpPr/>
          <p:nvPr/>
        </p:nvGrpSpPr>
        <p:grpSpPr>
          <a:xfrm rot="624441">
            <a:off x="1554384" y="3152416"/>
            <a:ext cx="395498" cy="322431"/>
            <a:chOff x="7443521" y="1453584"/>
            <a:chExt cx="575806" cy="469427"/>
          </a:xfrm>
        </p:grpSpPr>
        <p:grpSp>
          <p:nvGrpSpPr>
            <p:cNvPr id="13" name="Group 12">
              <a:extLst>
                <a:ext uri="{FF2B5EF4-FFF2-40B4-BE49-F238E27FC236}">
                  <a16:creationId xmlns:a16="http://schemas.microsoft.com/office/drawing/2014/main" id="{554DAE39-EB44-1474-EBFE-00AE4654E1EA}"/>
                </a:ext>
              </a:extLst>
            </p:cNvPr>
            <p:cNvGrpSpPr/>
            <p:nvPr/>
          </p:nvGrpSpPr>
          <p:grpSpPr>
            <a:xfrm>
              <a:off x="7443521" y="1453584"/>
              <a:ext cx="575806" cy="245719"/>
              <a:chOff x="7443521" y="1453584"/>
              <a:chExt cx="575806" cy="245719"/>
            </a:xfrm>
          </p:grpSpPr>
          <p:sp>
            <p:nvSpPr>
              <p:cNvPr id="15" name="Oval 14">
                <a:extLst>
                  <a:ext uri="{FF2B5EF4-FFF2-40B4-BE49-F238E27FC236}">
                    <a16:creationId xmlns:a16="http://schemas.microsoft.com/office/drawing/2014/main" id="{EDA4245F-0019-8474-6690-20BC9292426A}"/>
                  </a:ext>
                </a:extLst>
              </p:cNvPr>
              <p:cNvSpPr/>
              <p:nvPr/>
            </p:nvSpPr>
            <p:spPr>
              <a:xfrm rot="20842655" flipH="1">
                <a:off x="7443521" y="1546719"/>
                <a:ext cx="148102" cy="152584"/>
              </a:xfrm>
              <a:prstGeom prst="ellipse">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55FC5C-B4C9-C94D-0046-F14316FC0B9D}"/>
                  </a:ext>
                </a:extLst>
              </p:cNvPr>
              <p:cNvSpPr/>
              <p:nvPr/>
            </p:nvSpPr>
            <p:spPr>
              <a:xfrm rot="20842655" flipH="1">
                <a:off x="7871225" y="1453584"/>
                <a:ext cx="148102" cy="152584"/>
              </a:xfrm>
              <a:prstGeom prst="ellipse">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Shape 30">
              <a:extLst>
                <a:ext uri="{FF2B5EF4-FFF2-40B4-BE49-F238E27FC236}">
                  <a16:creationId xmlns:a16="http://schemas.microsoft.com/office/drawing/2014/main" id="{0CE2E756-40D1-9ABD-08DE-B64A0C7A48CF}"/>
                </a:ext>
              </a:extLst>
            </p:cNvPr>
            <p:cNvSpPr/>
            <p:nvPr/>
          </p:nvSpPr>
          <p:spPr>
            <a:xfrm rot="21044464">
              <a:off x="7702877" y="1813170"/>
              <a:ext cx="242399" cy="109841"/>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17F4DFE-478D-61BC-9E53-8E7CD84DF103}"/>
              </a:ext>
            </a:extLst>
          </p:cNvPr>
          <p:cNvGrpSpPr/>
          <p:nvPr/>
        </p:nvGrpSpPr>
        <p:grpSpPr>
          <a:xfrm>
            <a:off x="1474522" y="5812133"/>
            <a:ext cx="672886" cy="164624"/>
            <a:chOff x="8663598" y="4719110"/>
            <a:chExt cx="672886" cy="164624"/>
          </a:xfrm>
        </p:grpSpPr>
        <p:sp>
          <p:nvSpPr>
            <p:cNvPr id="18" name="Freeform: Shape 25">
              <a:extLst>
                <a:ext uri="{FF2B5EF4-FFF2-40B4-BE49-F238E27FC236}">
                  <a16:creationId xmlns:a16="http://schemas.microsoft.com/office/drawing/2014/main" id="{77F3D104-CD81-FE19-BC45-D1BD8DC091CB}"/>
                </a:ext>
              </a:extLst>
            </p:cNvPr>
            <p:cNvSpPr/>
            <p:nvPr/>
          </p:nvSpPr>
          <p:spPr>
            <a:xfrm rot="5636109">
              <a:off x="9153364" y="4700613"/>
              <a:ext cx="139614" cy="226627"/>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26">
              <a:extLst>
                <a:ext uri="{FF2B5EF4-FFF2-40B4-BE49-F238E27FC236}">
                  <a16:creationId xmlns:a16="http://schemas.microsoft.com/office/drawing/2014/main" id="{C5EB116A-8368-89D5-CA93-C7F38C42E4A0}"/>
                </a:ext>
              </a:extLst>
            </p:cNvPr>
            <p:cNvSpPr/>
            <p:nvPr/>
          </p:nvSpPr>
          <p:spPr>
            <a:xfrm rot="17418376">
              <a:off x="8707105" y="4675603"/>
              <a:ext cx="139614" cy="226627"/>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Freeform: Shape 13">
            <a:extLst>
              <a:ext uri="{FF2B5EF4-FFF2-40B4-BE49-F238E27FC236}">
                <a16:creationId xmlns:a16="http://schemas.microsoft.com/office/drawing/2014/main" id="{EB7224F2-A751-1DF0-7DD4-01ACEE3E622B}"/>
              </a:ext>
            </a:extLst>
          </p:cNvPr>
          <p:cNvSpPr/>
          <p:nvPr/>
        </p:nvSpPr>
        <p:spPr>
          <a:xfrm rot="522784" flipH="1">
            <a:off x="1556256" y="6144372"/>
            <a:ext cx="412854" cy="93184"/>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E0FF038-E2F9-97AD-7EBC-AA13AAB390DF}"/>
              </a:ext>
            </a:extLst>
          </p:cNvPr>
          <p:cNvGrpSpPr/>
          <p:nvPr/>
        </p:nvGrpSpPr>
        <p:grpSpPr>
          <a:xfrm rot="21022711">
            <a:off x="2859488" y="4407515"/>
            <a:ext cx="605923" cy="274808"/>
            <a:chOff x="1162566" y="1754387"/>
            <a:chExt cx="689925" cy="312906"/>
          </a:xfrm>
        </p:grpSpPr>
        <p:sp>
          <p:nvSpPr>
            <p:cNvPr id="8" name="Oval 7">
              <a:extLst>
                <a:ext uri="{FF2B5EF4-FFF2-40B4-BE49-F238E27FC236}">
                  <a16:creationId xmlns:a16="http://schemas.microsoft.com/office/drawing/2014/main" id="{211CEB61-89A2-C270-9B5E-13BC6B8325D7}"/>
                </a:ext>
              </a:extLst>
            </p:cNvPr>
            <p:cNvSpPr/>
            <p:nvPr/>
          </p:nvSpPr>
          <p:spPr>
            <a:xfrm rot="21262796" flipV="1">
              <a:off x="1162566" y="1771850"/>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26FA8B24-DB81-36AB-14DE-058FA02C83E9}"/>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865DD46C-3157-C605-6FE0-4836446E269E}"/>
                </a:ext>
              </a:extLst>
            </p:cNvPr>
            <p:cNvSpPr/>
            <p:nvPr/>
          </p:nvSpPr>
          <p:spPr>
            <a:xfrm rot="21262796" flipV="1">
              <a:off x="1575997" y="175438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3">
              <a:extLst>
                <a:ext uri="{FF2B5EF4-FFF2-40B4-BE49-F238E27FC236}">
                  <a16:creationId xmlns:a16="http://schemas.microsoft.com/office/drawing/2014/main" id="{71D5F0C1-7C4B-0FB3-F896-CE6BC415E5C6}"/>
                </a:ext>
              </a:extLst>
            </p:cNvPr>
            <p:cNvSpPr/>
            <p:nvPr/>
          </p:nvSpPr>
          <p:spPr>
            <a:xfrm rot="18622065" flipV="1">
              <a:off x="1711783" y="1843587"/>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9" name="Oval 38">
            <a:extLst>
              <a:ext uri="{FF2B5EF4-FFF2-40B4-BE49-F238E27FC236}">
                <a16:creationId xmlns:a16="http://schemas.microsoft.com/office/drawing/2014/main" id="{B492B90A-FAFB-9E8D-A7CE-FEE9903CB1C3}"/>
              </a:ext>
            </a:extLst>
          </p:cNvPr>
          <p:cNvSpPr/>
          <p:nvPr/>
        </p:nvSpPr>
        <p:spPr>
          <a:xfrm rot="15815893" flipH="1">
            <a:off x="3155640" y="4756047"/>
            <a:ext cx="124751" cy="137337"/>
          </a:xfrm>
          <a:prstGeom prst="ellipse">
            <a:avLst/>
          </a:prstGeom>
          <a:noFill/>
          <a:ln w="539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2073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10" name="Star: 7 Points 2">
            <a:extLst>
              <a:ext uri="{FF2B5EF4-FFF2-40B4-BE49-F238E27FC236}">
                <a16:creationId xmlns:a16="http://schemas.microsoft.com/office/drawing/2014/main" id="{CE0A8C0D-DA92-8717-9598-EB576F71156B}"/>
              </a:ext>
            </a:extLst>
          </p:cNvPr>
          <p:cNvSpPr/>
          <p:nvPr/>
        </p:nvSpPr>
        <p:spPr>
          <a:xfrm rot="16200000">
            <a:off x="10225495" y="4902832"/>
            <a:ext cx="1947856" cy="1962481"/>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680372 w 5095972"/>
              <a:gd name="connsiteY10" fmla="*/ 611968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305562 w 5095972"/>
              <a:gd name="connsiteY8" fmla="*/ 1062668 h 4577841"/>
              <a:gd name="connsiteX9" fmla="*/ 3750629 w 5095972"/>
              <a:gd name="connsiteY9" fmla="*/ 747510 h 4577841"/>
              <a:gd name="connsiteX10" fmla="*/ 4468026 w 5095972"/>
              <a:gd name="connsiteY10" fmla="*/ 1169375 h 4577841"/>
              <a:gd name="connsiteX11" fmla="*/ 4313674 w 5095972"/>
              <a:gd name="connsiteY11" fmla="*/ 1742721 h 4577841"/>
              <a:gd name="connsiteX12" fmla="*/ 3963582 w 5095972"/>
              <a:gd name="connsiteY12" fmla="*/ 2211013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571211 h 4442377"/>
              <a:gd name="connsiteX1" fmla="*/ 1247571 w 5095972"/>
              <a:gd name="connsiteY1" fmla="*/ 1926178 h 4442377"/>
              <a:gd name="connsiteX2" fmla="*/ 582112 w 5095972"/>
              <a:gd name="connsiteY2" fmla="*/ 1150941 h 4442377"/>
              <a:gd name="connsiteX3" fmla="*/ 457035 w 5095972"/>
              <a:gd name="connsiteY3" fmla="*/ 801366 h 4442377"/>
              <a:gd name="connsiteX4" fmla="*/ 867546 w 5095972"/>
              <a:gd name="connsiteY4" fmla="*/ 779624 h 4442377"/>
              <a:gd name="connsiteX5" fmla="*/ 1966018 w 5095972"/>
              <a:gd name="connsiteY5" fmla="*/ 1045130 h 4442377"/>
              <a:gd name="connsiteX6" fmla="*/ 2431908 w 5095972"/>
              <a:gd name="connsiteY6" fmla="*/ 189881 h 4442377"/>
              <a:gd name="connsiteX7" fmla="*/ 3222161 w 5095972"/>
              <a:gd name="connsiteY7" fmla="*/ 169026 h 4442377"/>
              <a:gd name="connsiteX8" fmla="*/ 3305562 w 5095972"/>
              <a:gd name="connsiteY8" fmla="*/ 927204 h 4442377"/>
              <a:gd name="connsiteX9" fmla="*/ 3750629 w 5095972"/>
              <a:gd name="connsiteY9" fmla="*/ 612046 h 4442377"/>
              <a:gd name="connsiteX10" fmla="*/ 4468026 w 5095972"/>
              <a:gd name="connsiteY10" fmla="*/ 1033911 h 4442377"/>
              <a:gd name="connsiteX11" fmla="*/ 4313674 w 5095972"/>
              <a:gd name="connsiteY11" fmla="*/ 1607257 h 4442377"/>
              <a:gd name="connsiteX12" fmla="*/ 3963582 w 5095972"/>
              <a:gd name="connsiteY12" fmla="*/ 2075549 h 4442377"/>
              <a:gd name="connsiteX13" fmla="*/ 4477698 w 5095972"/>
              <a:gd name="connsiteY13" fmla="*/ 1884927 h 4442377"/>
              <a:gd name="connsiteX14" fmla="*/ 5084889 w 5095972"/>
              <a:gd name="connsiteY14" fmla="*/ 2104669 h 4442377"/>
              <a:gd name="connsiteX15" fmla="*/ 4694264 w 5095972"/>
              <a:gd name="connsiteY15" fmla="*/ 2397577 h 4442377"/>
              <a:gd name="connsiteX16" fmla="*/ 3961178 w 5095972"/>
              <a:gd name="connsiteY16" fmla="*/ 2631687 h 4442377"/>
              <a:gd name="connsiteX17" fmla="*/ 4479678 w 5095972"/>
              <a:gd name="connsiteY17" fmla="*/ 3535454 h 4442377"/>
              <a:gd name="connsiteX18" fmla="*/ 4272550 w 5095972"/>
              <a:gd name="connsiteY18" fmla="*/ 3697115 h 4442377"/>
              <a:gd name="connsiteX19" fmla="*/ 3249533 w 5095972"/>
              <a:gd name="connsiteY19" fmla="*/ 3272753 h 4442377"/>
              <a:gd name="connsiteX20" fmla="*/ 3123234 w 5095972"/>
              <a:gd name="connsiteY20" fmla="*/ 4310925 h 4442377"/>
              <a:gd name="connsiteX21" fmla="*/ 2790770 w 5095972"/>
              <a:gd name="connsiteY21" fmla="*/ 4362593 h 4442377"/>
              <a:gd name="connsiteX22" fmla="*/ 2431760 w 5095972"/>
              <a:gd name="connsiteY22" fmla="*/ 3563571 h 4442377"/>
              <a:gd name="connsiteX23" fmla="*/ 1693537 w 5095972"/>
              <a:gd name="connsiteY23" fmla="*/ 4116426 h 4442377"/>
              <a:gd name="connsiteX24" fmla="*/ 1176032 w 5095972"/>
              <a:gd name="connsiteY24" fmla="*/ 4067055 h 4442377"/>
              <a:gd name="connsiteX25" fmla="*/ 1559781 w 5095972"/>
              <a:gd name="connsiteY25" fmla="*/ 2747075 h 4442377"/>
              <a:gd name="connsiteX26" fmla="*/ 388250 w 5095972"/>
              <a:gd name="connsiteY26" fmla="*/ 2842965 h 4442377"/>
              <a:gd name="connsiteX27" fmla="*/ 40328 w 5095972"/>
              <a:gd name="connsiteY27" fmla="*/ 2571211 h 4442377"/>
              <a:gd name="connsiteX0" fmla="*/ 40328 w 5095972"/>
              <a:gd name="connsiteY0" fmla="*/ 2617220 h 4488386"/>
              <a:gd name="connsiteX1" fmla="*/ 1247571 w 5095972"/>
              <a:gd name="connsiteY1" fmla="*/ 1972187 h 4488386"/>
              <a:gd name="connsiteX2" fmla="*/ 582112 w 5095972"/>
              <a:gd name="connsiteY2" fmla="*/ 1196950 h 4488386"/>
              <a:gd name="connsiteX3" fmla="*/ 457035 w 5095972"/>
              <a:gd name="connsiteY3" fmla="*/ 847375 h 4488386"/>
              <a:gd name="connsiteX4" fmla="*/ 867546 w 5095972"/>
              <a:gd name="connsiteY4" fmla="*/ 825633 h 4488386"/>
              <a:gd name="connsiteX5" fmla="*/ 1966018 w 5095972"/>
              <a:gd name="connsiteY5" fmla="*/ 1091139 h 4488386"/>
              <a:gd name="connsiteX6" fmla="*/ 2400057 w 5095972"/>
              <a:gd name="connsiteY6" fmla="*/ 156260 h 4488386"/>
              <a:gd name="connsiteX7" fmla="*/ 3222161 w 5095972"/>
              <a:gd name="connsiteY7" fmla="*/ 215035 h 4488386"/>
              <a:gd name="connsiteX8" fmla="*/ 3305562 w 5095972"/>
              <a:gd name="connsiteY8" fmla="*/ 973213 h 4488386"/>
              <a:gd name="connsiteX9" fmla="*/ 3750629 w 5095972"/>
              <a:gd name="connsiteY9" fmla="*/ 658055 h 4488386"/>
              <a:gd name="connsiteX10" fmla="*/ 4468026 w 5095972"/>
              <a:gd name="connsiteY10" fmla="*/ 1079920 h 4488386"/>
              <a:gd name="connsiteX11" fmla="*/ 4313674 w 5095972"/>
              <a:gd name="connsiteY11" fmla="*/ 1653266 h 4488386"/>
              <a:gd name="connsiteX12" fmla="*/ 3963582 w 5095972"/>
              <a:gd name="connsiteY12" fmla="*/ 2121558 h 4488386"/>
              <a:gd name="connsiteX13" fmla="*/ 4477698 w 5095972"/>
              <a:gd name="connsiteY13" fmla="*/ 1930936 h 4488386"/>
              <a:gd name="connsiteX14" fmla="*/ 5084889 w 5095972"/>
              <a:gd name="connsiteY14" fmla="*/ 2150678 h 4488386"/>
              <a:gd name="connsiteX15" fmla="*/ 4694264 w 5095972"/>
              <a:gd name="connsiteY15" fmla="*/ 2443586 h 4488386"/>
              <a:gd name="connsiteX16" fmla="*/ 3961178 w 5095972"/>
              <a:gd name="connsiteY16" fmla="*/ 2677696 h 4488386"/>
              <a:gd name="connsiteX17" fmla="*/ 4479678 w 5095972"/>
              <a:gd name="connsiteY17" fmla="*/ 3581463 h 4488386"/>
              <a:gd name="connsiteX18" fmla="*/ 4272550 w 5095972"/>
              <a:gd name="connsiteY18" fmla="*/ 3743124 h 4488386"/>
              <a:gd name="connsiteX19" fmla="*/ 3249533 w 5095972"/>
              <a:gd name="connsiteY19" fmla="*/ 3318762 h 4488386"/>
              <a:gd name="connsiteX20" fmla="*/ 3123234 w 5095972"/>
              <a:gd name="connsiteY20" fmla="*/ 4356934 h 4488386"/>
              <a:gd name="connsiteX21" fmla="*/ 2790770 w 5095972"/>
              <a:gd name="connsiteY21" fmla="*/ 4408602 h 4488386"/>
              <a:gd name="connsiteX22" fmla="*/ 2431760 w 5095972"/>
              <a:gd name="connsiteY22" fmla="*/ 3609580 h 4488386"/>
              <a:gd name="connsiteX23" fmla="*/ 1693537 w 5095972"/>
              <a:gd name="connsiteY23" fmla="*/ 4162435 h 4488386"/>
              <a:gd name="connsiteX24" fmla="*/ 1176032 w 5095972"/>
              <a:gd name="connsiteY24" fmla="*/ 4113064 h 4488386"/>
              <a:gd name="connsiteX25" fmla="*/ 1559781 w 5095972"/>
              <a:gd name="connsiteY25" fmla="*/ 2793084 h 4488386"/>
              <a:gd name="connsiteX26" fmla="*/ 388250 w 5095972"/>
              <a:gd name="connsiteY26" fmla="*/ 2888974 h 4488386"/>
              <a:gd name="connsiteX27" fmla="*/ 40328 w 5095972"/>
              <a:gd name="connsiteY27" fmla="*/ 2617220 h 4488386"/>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867546 w 5095972"/>
              <a:gd name="connsiteY4" fmla="*/ 825635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457035 w 5095972"/>
              <a:gd name="connsiteY3" fmla="*/ 847377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582112 w 5095972"/>
              <a:gd name="connsiteY2" fmla="*/ 1196952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247571 w 5095972"/>
              <a:gd name="connsiteY1" fmla="*/ 1972189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40328 w 5095972"/>
              <a:gd name="connsiteY0" fmla="*/ 2617222 h 4488388"/>
              <a:gd name="connsiteX1" fmla="*/ 1353743 w 5095972"/>
              <a:gd name="connsiteY1" fmla="*/ 1754535 h 4488388"/>
              <a:gd name="connsiteX2" fmla="*/ 900629 w 5095972"/>
              <a:gd name="connsiteY2" fmla="*/ 1159791 h 4488388"/>
              <a:gd name="connsiteX3" fmla="*/ 945429 w 5095972"/>
              <a:gd name="connsiteY3" fmla="*/ 672192 h 4488388"/>
              <a:gd name="connsiteX4" fmla="*/ 1621373 w 5095972"/>
              <a:gd name="connsiteY4" fmla="*/ 523044 h 4488388"/>
              <a:gd name="connsiteX5" fmla="*/ 2146512 w 5095972"/>
              <a:gd name="connsiteY5" fmla="*/ 857561 h 4488388"/>
              <a:gd name="connsiteX6" fmla="*/ 2400057 w 5095972"/>
              <a:gd name="connsiteY6" fmla="*/ 156262 h 4488388"/>
              <a:gd name="connsiteX7" fmla="*/ 3222161 w 5095972"/>
              <a:gd name="connsiteY7" fmla="*/ 215037 h 4488388"/>
              <a:gd name="connsiteX8" fmla="*/ 3305562 w 5095972"/>
              <a:gd name="connsiteY8" fmla="*/ 973215 h 4488388"/>
              <a:gd name="connsiteX9" fmla="*/ 3750629 w 5095972"/>
              <a:gd name="connsiteY9" fmla="*/ 658057 h 4488388"/>
              <a:gd name="connsiteX10" fmla="*/ 4468026 w 5095972"/>
              <a:gd name="connsiteY10" fmla="*/ 1079922 h 4488388"/>
              <a:gd name="connsiteX11" fmla="*/ 4313674 w 5095972"/>
              <a:gd name="connsiteY11" fmla="*/ 1653268 h 4488388"/>
              <a:gd name="connsiteX12" fmla="*/ 3963582 w 5095972"/>
              <a:gd name="connsiteY12" fmla="*/ 2121560 h 4488388"/>
              <a:gd name="connsiteX13" fmla="*/ 4477698 w 5095972"/>
              <a:gd name="connsiteY13" fmla="*/ 1930938 h 4488388"/>
              <a:gd name="connsiteX14" fmla="*/ 5084889 w 5095972"/>
              <a:gd name="connsiteY14" fmla="*/ 2150680 h 4488388"/>
              <a:gd name="connsiteX15" fmla="*/ 4694264 w 5095972"/>
              <a:gd name="connsiteY15" fmla="*/ 2443588 h 4488388"/>
              <a:gd name="connsiteX16" fmla="*/ 3961178 w 5095972"/>
              <a:gd name="connsiteY16" fmla="*/ 2677698 h 4488388"/>
              <a:gd name="connsiteX17" fmla="*/ 4479678 w 5095972"/>
              <a:gd name="connsiteY17" fmla="*/ 3581465 h 4488388"/>
              <a:gd name="connsiteX18" fmla="*/ 4272550 w 5095972"/>
              <a:gd name="connsiteY18" fmla="*/ 3743126 h 4488388"/>
              <a:gd name="connsiteX19" fmla="*/ 3249533 w 5095972"/>
              <a:gd name="connsiteY19" fmla="*/ 3318764 h 4488388"/>
              <a:gd name="connsiteX20" fmla="*/ 3123234 w 5095972"/>
              <a:gd name="connsiteY20" fmla="*/ 4356936 h 4488388"/>
              <a:gd name="connsiteX21" fmla="*/ 2790770 w 5095972"/>
              <a:gd name="connsiteY21" fmla="*/ 4408604 h 4488388"/>
              <a:gd name="connsiteX22" fmla="*/ 2431760 w 5095972"/>
              <a:gd name="connsiteY22" fmla="*/ 3609582 h 4488388"/>
              <a:gd name="connsiteX23" fmla="*/ 1693537 w 5095972"/>
              <a:gd name="connsiteY23" fmla="*/ 4162437 h 4488388"/>
              <a:gd name="connsiteX24" fmla="*/ 1176032 w 5095972"/>
              <a:gd name="connsiteY24" fmla="*/ 4113066 h 4488388"/>
              <a:gd name="connsiteX25" fmla="*/ 1559781 w 5095972"/>
              <a:gd name="connsiteY25" fmla="*/ 2793086 h 4488388"/>
              <a:gd name="connsiteX26" fmla="*/ 388250 w 5095972"/>
              <a:gd name="connsiteY26" fmla="*/ 2888976 h 4488388"/>
              <a:gd name="connsiteX27" fmla="*/ 40328 w 5095972"/>
              <a:gd name="connsiteY27" fmla="*/ 2617222 h 4488388"/>
              <a:gd name="connsiteX0" fmla="*/ 320585 w 4786972"/>
              <a:gd name="connsiteY0" fmla="*/ 1932409 h 4488388"/>
              <a:gd name="connsiteX1" fmla="*/ 1044743 w 4786972"/>
              <a:gd name="connsiteY1" fmla="*/ 1754535 h 4488388"/>
              <a:gd name="connsiteX2" fmla="*/ 591629 w 4786972"/>
              <a:gd name="connsiteY2" fmla="*/ 1159791 h 4488388"/>
              <a:gd name="connsiteX3" fmla="*/ 636429 w 4786972"/>
              <a:gd name="connsiteY3" fmla="*/ 672192 h 4488388"/>
              <a:gd name="connsiteX4" fmla="*/ 1312373 w 4786972"/>
              <a:gd name="connsiteY4" fmla="*/ 523044 h 4488388"/>
              <a:gd name="connsiteX5" fmla="*/ 1837512 w 4786972"/>
              <a:gd name="connsiteY5" fmla="*/ 857561 h 4488388"/>
              <a:gd name="connsiteX6" fmla="*/ 2091057 w 4786972"/>
              <a:gd name="connsiteY6" fmla="*/ 156262 h 4488388"/>
              <a:gd name="connsiteX7" fmla="*/ 2913161 w 4786972"/>
              <a:gd name="connsiteY7" fmla="*/ 215037 h 4488388"/>
              <a:gd name="connsiteX8" fmla="*/ 2996562 w 4786972"/>
              <a:gd name="connsiteY8" fmla="*/ 973215 h 4488388"/>
              <a:gd name="connsiteX9" fmla="*/ 3441629 w 4786972"/>
              <a:gd name="connsiteY9" fmla="*/ 658057 h 4488388"/>
              <a:gd name="connsiteX10" fmla="*/ 4159026 w 4786972"/>
              <a:gd name="connsiteY10" fmla="*/ 1079922 h 4488388"/>
              <a:gd name="connsiteX11" fmla="*/ 4004674 w 4786972"/>
              <a:gd name="connsiteY11" fmla="*/ 1653268 h 4488388"/>
              <a:gd name="connsiteX12" fmla="*/ 3654582 w 4786972"/>
              <a:gd name="connsiteY12" fmla="*/ 2121560 h 4488388"/>
              <a:gd name="connsiteX13" fmla="*/ 4168698 w 4786972"/>
              <a:gd name="connsiteY13" fmla="*/ 1930938 h 4488388"/>
              <a:gd name="connsiteX14" fmla="*/ 4775889 w 4786972"/>
              <a:gd name="connsiteY14" fmla="*/ 2150680 h 4488388"/>
              <a:gd name="connsiteX15" fmla="*/ 4385264 w 4786972"/>
              <a:gd name="connsiteY15" fmla="*/ 2443588 h 4488388"/>
              <a:gd name="connsiteX16" fmla="*/ 3652178 w 4786972"/>
              <a:gd name="connsiteY16" fmla="*/ 2677698 h 4488388"/>
              <a:gd name="connsiteX17" fmla="*/ 4170678 w 4786972"/>
              <a:gd name="connsiteY17" fmla="*/ 3581465 h 4488388"/>
              <a:gd name="connsiteX18" fmla="*/ 3963550 w 4786972"/>
              <a:gd name="connsiteY18" fmla="*/ 3743126 h 4488388"/>
              <a:gd name="connsiteX19" fmla="*/ 2940533 w 4786972"/>
              <a:gd name="connsiteY19" fmla="*/ 3318764 h 4488388"/>
              <a:gd name="connsiteX20" fmla="*/ 2814234 w 4786972"/>
              <a:gd name="connsiteY20" fmla="*/ 4356936 h 4488388"/>
              <a:gd name="connsiteX21" fmla="*/ 2481770 w 4786972"/>
              <a:gd name="connsiteY21" fmla="*/ 4408604 h 4488388"/>
              <a:gd name="connsiteX22" fmla="*/ 2122760 w 4786972"/>
              <a:gd name="connsiteY22" fmla="*/ 3609582 h 4488388"/>
              <a:gd name="connsiteX23" fmla="*/ 1384537 w 4786972"/>
              <a:gd name="connsiteY23" fmla="*/ 4162437 h 4488388"/>
              <a:gd name="connsiteX24" fmla="*/ 867032 w 4786972"/>
              <a:gd name="connsiteY24" fmla="*/ 4113066 h 4488388"/>
              <a:gd name="connsiteX25" fmla="*/ 1250781 w 4786972"/>
              <a:gd name="connsiteY25" fmla="*/ 2793086 h 4488388"/>
              <a:gd name="connsiteX26" fmla="*/ 79250 w 4786972"/>
              <a:gd name="connsiteY26" fmla="*/ 2888976 h 4488388"/>
              <a:gd name="connsiteX27" fmla="*/ 320585 w 4786972"/>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1010223 w 4546414"/>
              <a:gd name="connsiteY25" fmla="*/ 2793086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80027 w 4546414"/>
              <a:gd name="connsiteY0" fmla="*/ 1932409 h 4488388"/>
              <a:gd name="connsiteX1" fmla="*/ 804185 w 4546414"/>
              <a:gd name="connsiteY1" fmla="*/ 1754535 h 4488388"/>
              <a:gd name="connsiteX2" fmla="*/ 351071 w 4546414"/>
              <a:gd name="connsiteY2" fmla="*/ 1159791 h 4488388"/>
              <a:gd name="connsiteX3" fmla="*/ 395871 w 4546414"/>
              <a:gd name="connsiteY3" fmla="*/ 672192 h 4488388"/>
              <a:gd name="connsiteX4" fmla="*/ 1071815 w 4546414"/>
              <a:gd name="connsiteY4" fmla="*/ 523044 h 4488388"/>
              <a:gd name="connsiteX5" fmla="*/ 1596954 w 4546414"/>
              <a:gd name="connsiteY5" fmla="*/ 857561 h 4488388"/>
              <a:gd name="connsiteX6" fmla="*/ 1850499 w 4546414"/>
              <a:gd name="connsiteY6" fmla="*/ 156262 h 4488388"/>
              <a:gd name="connsiteX7" fmla="*/ 2672603 w 4546414"/>
              <a:gd name="connsiteY7" fmla="*/ 215037 h 4488388"/>
              <a:gd name="connsiteX8" fmla="*/ 2756004 w 4546414"/>
              <a:gd name="connsiteY8" fmla="*/ 973215 h 4488388"/>
              <a:gd name="connsiteX9" fmla="*/ 3201071 w 4546414"/>
              <a:gd name="connsiteY9" fmla="*/ 658057 h 4488388"/>
              <a:gd name="connsiteX10" fmla="*/ 3918468 w 4546414"/>
              <a:gd name="connsiteY10" fmla="*/ 1079922 h 4488388"/>
              <a:gd name="connsiteX11" fmla="*/ 3764116 w 4546414"/>
              <a:gd name="connsiteY11" fmla="*/ 1653268 h 4488388"/>
              <a:gd name="connsiteX12" fmla="*/ 3414024 w 4546414"/>
              <a:gd name="connsiteY12" fmla="*/ 2121560 h 4488388"/>
              <a:gd name="connsiteX13" fmla="*/ 3928140 w 4546414"/>
              <a:gd name="connsiteY13" fmla="*/ 1930938 h 4488388"/>
              <a:gd name="connsiteX14" fmla="*/ 4535331 w 4546414"/>
              <a:gd name="connsiteY14" fmla="*/ 2150680 h 4488388"/>
              <a:gd name="connsiteX15" fmla="*/ 4144706 w 4546414"/>
              <a:gd name="connsiteY15" fmla="*/ 2443588 h 4488388"/>
              <a:gd name="connsiteX16" fmla="*/ 3411620 w 4546414"/>
              <a:gd name="connsiteY16" fmla="*/ 2677698 h 4488388"/>
              <a:gd name="connsiteX17" fmla="*/ 3930120 w 4546414"/>
              <a:gd name="connsiteY17" fmla="*/ 3581465 h 4488388"/>
              <a:gd name="connsiteX18" fmla="*/ 3722992 w 4546414"/>
              <a:gd name="connsiteY18" fmla="*/ 3743126 h 4488388"/>
              <a:gd name="connsiteX19" fmla="*/ 2699975 w 4546414"/>
              <a:gd name="connsiteY19" fmla="*/ 3318764 h 4488388"/>
              <a:gd name="connsiteX20" fmla="*/ 2573676 w 4546414"/>
              <a:gd name="connsiteY20" fmla="*/ 4356936 h 4488388"/>
              <a:gd name="connsiteX21" fmla="*/ 2241212 w 4546414"/>
              <a:gd name="connsiteY21" fmla="*/ 4408604 h 4488388"/>
              <a:gd name="connsiteX22" fmla="*/ 1882202 w 4546414"/>
              <a:gd name="connsiteY22" fmla="*/ 3609582 h 4488388"/>
              <a:gd name="connsiteX23" fmla="*/ 1143979 w 4546414"/>
              <a:gd name="connsiteY23" fmla="*/ 4162437 h 4488388"/>
              <a:gd name="connsiteX24" fmla="*/ 626474 w 4546414"/>
              <a:gd name="connsiteY24" fmla="*/ 4113066 h 4488388"/>
              <a:gd name="connsiteX25" fmla="*/ 824420 w 4546414"/>
              <a:gd name="connsiteY25" fmla="*/ 2803703 h 4488388"/>
              <a:gd name="connsiteX26" fmla="*/ 215605 w 4546414"/>
              <a:gd name="connsiteY26" fmla="*/ 2703175 h 4488388"/>
              <a:gd name="connsiteX27" fmla="*/ 80027 w 4546414"/>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87720 w 4607660"/>
              <a:gd name="connsiteY24" fmla="*/ 4113066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205225 w 4607660"/>
              <a:gd name="connsiteY23" fmla="*/ 4162437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943448 w 4607660"/>
              <a:gd name="connsiteY22" fmla="*/ 3609582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488388"/>
              <a:gd name="connsiteX1" fmla="*/ 865431 w 4607660"/>
              <a:gd name="connsiteY1" fmla="*/ 1754535 h 4488388"/>
              <a:gd name="connsiteX2" fmla="*/ 412317 w 4607660"/>
              <a:gd name="connsiteY2" fmla="*/ 1159791 h 4488388"/>
              <a:gd name="connsiteX3" fmla="*/ 457117 w 4607660"/>
              <a:gd name="connsiteY3" fmla="*/ 672192 h 4488388"/>
              <a:gd name="connsiteX4" fmla="*/ 1133061 w 4607660"/>
              <a:gd name="connsiteY4" fmla="*/ 523044 h 4488388"/>
              <a:gd name="connsiteX5" fmla="*/ 1658200 w 4607660"/>
              <a:gd name="connsiteY5" fmla="*/ 857561 h 4488388"/>
              <a:gd name="connsiteX6" fmla="*/ 1911745 w 4607660"/>
              <a:gd name="connsiteY6" fmla="*/ 156262 h 4488388"/>
              <a:gd name="connsiteX7" fmla="*/ 2733849 w 4607660"/>
              <a:gd name="connsiteY7" fmla="*/ 215037 h 4488388"/>
              <a:gd name="connsiteX8" fmla="*/ 2817250 w 4607660"/>
              <a:gd name="connsiteY8" fmla="*/ 973215 h 4488388"/>
              <a:gd name="connsiteX9" fmla="*/ 3262317 w 4607660"/>
              <a:gd name="connsiteY9" fmla="*/ 658057 h 4488388"/>
              <a:gd name="connsiteX10" fmla="*/ 3979714 w 4607660"/>
              <a:gd name="connsiteY10" fmla="*/ 1079922 h 4488388"/>
              <a:gd name="connsiteX11" fmla="*/ 3825362 w 4607660"/>
              <a:gd name="connsiteY11" fmla="*/ 1653268 h 4488388"/>
              <a:gd name="connsiteX12" fmla="*/ 3475270 w 4607660"/>
              <a:gd name="connsiteY12" fmla="*/ 2121560 h 4488388"/>
              <a:gd name="connsiteX13" fmla="*/ 3989386 w 4607660"/>
              <a:gd name="connsiteY13" fmla="*/ 1930938 h 4488388"/>
              <a:gd name="connsiteX14" fmla="*/ 4596577 w 4607660"/>
              <a:gd name="connsiteY14" fmla="*/ 2150680 h 4488388"/>
              <a:gd name="connsiteX15" fmla="*/ 4205952 w 4607660"/>
              <a:gd name="connsiteY15" fmla="*/ 2443588 h 4488388"/>
              <a:gd name="connsiteX16" fmla="*/ 3472866 w 4607660"/>
              <a:gd name="connsiteY16" fmla="*/ 2677698 h 4488388"/>
              <a:gd name="connsiteX17" fmla="*/ 3991366 w 4607660"/>
              <a:gd name="connsiteY17" fmla="*/ 3581465 h 4488388"/>
              <a:gd name="connsiteX18" fmla="*/ 3784238 w 4607660"/>
              <a:gd name="connsiteY18" fmla="*/ 3743126 h 4488388"/>
              <a:gd name="connsiteX19" fmla="*/ 2761221 w 4607660"/>
              <a:gd name="connsiteY19" fmla="*/ 3318764 h 4488388"/>
              <a:gd name="connsiteX20" fmla="*/ 2634922 w 4607660"/>
              <a:gd name="connsiteY20" fmla="*/ 4356936 h 4488388"/>
              <a:gd name="connsiteX21" fmla="*/ 2302458 w 4607660"/>
              <a:gd name="connsiteY21" fmla="*/ 4408604 h 4488388"/>
              <a:gd name="connsiteX22" fmla="*/ 1762954 w 4607660"/>
              <a:gd name="connsiteY22" fmla="*/ 3503411 h 4488388"/>
              <a:gd name="connsiteX23" fmla="*/ 1178683 w 4607660"/>
              <a:gd name="connsiteY23" fmla="*/ 4093425 h 4488388"/>
              <a:gd name="connsiteX24" fmla="*/ 639944 w 4607660"/>
              <a:gd name="connsiteY24" fmla="*/ 3523808 h 4488388"/>
              <a:gd name="connsiteX25" fmla="*/ 885666 w 4607660"/>
              <a:gd name="connsiteY25" fmla="*/ 2803703 h 4488388"/>
              <a:gd name="connsiteX26" fmla="*/ 276851 w 4607660"/>
              <a:gd name="connsiteY26" fmla="*/ 2703175 h 4488388"/>
              <a:gd name="connsiteX27" fmla="*/ 141273 w 4607660"/>
              <a:gd name="connsiteY27" fmla="*/ 1932409 h 4488388"/>
              <a:gd name="connsiteX0" fmla="*/ 141273 w 4607660"/>
              <a:gd name="connsiteY0" fmla="*/ 1932409 h 4394765"/>
              <a:gd name="connsiteX1" fmla="*/ 865431 w 4607660"/>
              <a:gd name="connsiteY1" fmla="*/ 1754535 h 4394765"/>
              <a:gd name="connsiteX2" fmla="*/ 412317 w 4607660"/>
              <a:gd name="connsiteY2" fmla="*/ 1159791 h 4394765"/>
              <a:gd name="connsiteX3" fmla="*/ 457117 w 4607660"/>
              <a:gd name="connsiteY3" fmla="*/ 672192 h 4394765"/>
              <a:gd name="connsiteX4" fmla="*/ 1133061 w 4607660"/>
              <a:gd name="connsiteY4" fmla="*/ 523044 h 4394765"/>
              <a:gd name="connsiteX5" fmla="*/ 1658200 w 4607660"/>
              <a:gd name="connsiteY5" fmla="*/ 857561 h 4394765"/>
              <a:gd name="connsiteX6" fmla="*/ 1911745 w 4607660"/>
              <a:gd name="connsiteY6" fmla="*/ 156262 h 4394765"/>
              <a:gd name="connsiteX7" fmla="*/ 2733849 w 4607660"/>
              <a:gd name="connsiteY7" fmla="*/ 215037 h 4394765"/>
              <a:gd name="connsiteX8" fmla="*/ 2817250 w 4607660"/>
              <a:gd name="connsiteY8" fmla="*/ 973215 h 4394765"/>
              <a:gd name="connsiteX9" fmla="*/ 3262317 w 4607660"/>
              <a:gd name="connsiteY9" fmla="*/ 658057 h 4394765"/>
              <a:gd name="connsiteX10" fmla="*/ 3979714 w 4607660"/>
              <a:gd name="connsiteY10" fmla="*/ 1079922 h 4394765"/>
              <a:gd name="connsiteX11" fmla="*/ 3825362 w 4607660"/>
              <a:gd name="connsiteY11" fmla="*/ 1653268 h 4394765"/>
              <a:gd name="connsiteX12" fmla="*/ 3475270 w 4607660"/>
              <a:gd name="connsiteY12" fmla="*/ 2121560 h 4394765"/>
              <a:gd name="connsiteX13" fmla="*/ 3989386 w 4607660"/>
              <a:gd name="connsiteY13" fmla="*/ 1930938 h 4394765"/>
              <a:gd name="connsiteX14" fmla="*/ 4596577 w 4607660"/>
              <a:gd name="connsiteY14" fmla="*/ 2150680 h 4394765"/>
              <a:gd name="connsiteX15" fmla="*/ 4205952 w 4607660"/>
              <a:gd name="connsiteY15" fmla="*/ 2443588 h 4394765"/>
              <a:gd name="connsiteX16" fmla="*/ 3472866 w 4607660"/>
              <a:gd name="connsiteY16" fmla="*/ 2677698 h 4394765"/>
              <a:gd name="connsiteX17" fmla="*/ 3991366 w 4607660"/>
              <a:gd name="connsiteY17" fmla="*/ 3581465 h 4394765"/>
              <a:gd name="connsiteX18" fmla="*/ 3784238 w 4607660"/>
              <a:gd name="connsiteY18" fmla="*/ 3743126 h 4394765"/>
              <a:gd name="connsiteX19" fmla="*/ 2761221 w 4607660"/>
              <a:gd name="connsiteY19" fmla="*/ 3318764 h 4394765"/>
              <a:gd name="connsiteX20" fmla="*/ 2634922 w 4607660"/>
              <a:gd name="connsiteY20" fmla="*/ 4356936 h 4394765"/>
              <a:gd name="connsiteX21" fmla="*/ 2047642 w 4607660"/>
              <a:gd name="connsiteY21" fmla="*/ 4084778 h 4394765"/>
              <a:gd name="connsiteX22" fmla="*/ 1762954 w 4607660"/>
              <a:gd name="connsiteY22" fmla="*/ 3503411 h 4394765"/>
              <a:gd name="connsiteX23" fmla="*/ 1178683 w 4607660"/>
              <a:gd name="connsiteY23" fmla="*/ 4093425 h 4394765"/>
              <a:gd name="connsiteX24" fmla="*/ 639944 w 4607660"/>
              <a:gd name="connsiteY24" fmla="*/ 3523808 h 4394765"/>
              <a:gd name="connsiteX25" fmla="*/ 885666 w 4607660"/>
              <a:gd name="connsiteY25" fmla="*/ 2803703 h 4394765"/>
              <a:gd name="connsiteX26" fmla="*/ 276851 w 4607660"/>
              <a:gd name="connsiteY26" fmla="*/ 2703175 h 4394765"/>
              <a:gd name="connsiteX27" fmla="*/ 141273 w 4607660"/>
              <a:gd name="connsiteY27" fmla="*/ 1932409 h 4394765"/>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61221 w 4607660"/>
              <a:gd name="connsiteY19" fmla="*/ 3318764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3991366 w 4607660"/>
              <a:gd name="connsiteY17" fmla="*/ 3581465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607660"/>
              <a:gd name="connsiteY0" fmla="*/ 1932409 h 4144203"/>
              <a:gd name="connsiteX1" fmla="*/ 865431 w 4607660"/>
              <a:gd name="connsiteY1" fmla="*/ 1754535 h 4144203"/>
              <a:gd name="connsiteX2" fmla="*/ 412317 w 4607660"/>
              <a:gd name="connsiteY2" fmla="*/ 1159791 h 4144203"/>
              <a:gd name="connsiteX3" fmla="*/ 457117 w 4607660"/>
              <a:gd name="connsiteY3" fmla="*/ 672192 h 4144203"/>
              <a:gd name="connsiteX4" fmla="*/ 1133061 w 4607660"/>
              <a:gd name="connsiteY4" fmla="*/ 523044 h 4144203"/>
              <a:gd name="connsiteX5" fmla="*/ 1658200 w 4607660"/>
              <a:gd name="connsiteY5" fmla="*/ 857561 h 4144203"/>
              <a:gd name="connsiteX6" fmla="*/ 1911745 w 4607660"/>
              <a:gd name="connsiteY6" fmla="*/ 156262 h 4144203"/>
              <a:gd name="connsiteX7" fmla="*/ 2733849 w 4607660"/>
              <a:gd name="connsiteY7" fmla="*/ 215037 h 4144203"/>
              <a:gd name="connsiteX8" fmla="*/ 2817250 w 4607660"/>
              <a:gd name="connsiteY8" fmla="*/ 973215 h 4144203"/>
              <a:gd name="connsiteX9" fmla="*/ 3262317 w 4607660"/>
              <a:gd name="connsiteY9" fmla="*/ 658057 h 4144203"/>
              <a:gd name="connsiteX10" fmla="*/ 3979714 w 4607660"/>
              <a:gd name="connsiteY10" fmla="*/ 1079922 h 4144203"/>
              <a:gd name="connsiteX11" fmla="*/ 3825362 w 4607660"/>
              <a:gd name="connsiteY11" fmla="*/ 1653268 h 4144203"/>
              <a:gd name="connsiteX12" fmla="*/ 3475270 w 4607660"/>
              <a:gd name="connsiteY12" fmla="*/ 2121560 h 4144203"/>
              <a:gd name="connsiteX13" fmla="*/ 3989386 w 4607660"/>
              <a:gd name="connsiteY13" fmla="*/ 1930938 h 4144203"/>
              <a:gd name="connsiteX14" fmla="*/ 4596577 w 4607660"/>
              <a:gd name="connsiteY14" fmla="*/ 2150680 h 4144203"/>
              <a:gd name="connsiteX15" fmla="*/ 4205952 w 4607660"/>
              <a:gd name="connsiteY15" fmla="*/ 2443588 h 4144203"/>
              <a:gd name="connsiteX16" fmla="*/ 3472866 w 4607660"/>
              <a:gd name="connsiteY16" fmla="*/ 2677698 h 4144203"/>
              <a:gd name="connsiteX17" fmla="*/ 4097540 w 4607660"/>
              <a:gd name="connsiteY17" fmla="*/ 3231096 h 4144203"/>
              <a:gd name="connsiteX18" fmla="*/ 3784238 w 4607660"/>
              <a:gd name="connsiteY18" fmla="*/ 3743126 h 4144203"/>
              <a:gd name="connsiteX19" fmla="*/ 2798381 w 4607660"/>
              <a:gd name="connsiteY19" fmla="*/ 3217900 h 4144203"/>
              <a:gd name="connsiteX20" fmla="*/ 2693317 w 4607660"/>
              <a:gd name="connsiteY20" fmla="*/ 3964097 h 4144203"/>
              <a:gd name="connsiteX21" fmla="*/ 2047642 w 4607660"/>
              <a:gd name="connsiteY21" fmla="*/ 4084778 h 4144203"/>
              <a:gd name="connsiteX22" fmla="*/ 1762954 w 4607660"/>
              <a:gd name="connsiteY22" fmla="*/ 3503411 h 4144203"/>
              <a:gd name="connsiteX23" fmla="*/ 1178683 w 4607660"/>
              <a:gd name="connsiteY23" fmla="*/ 4093425 h 4144203"/>
              <a:gd name="connsiteX24" fmla="*/ 639944 w 4607660"/>
              <a:gd name="connsiteY24" fmla="*/ 3523808 h 4144203"/>
              <a:gd name="connsiteX25" fmla="*/ 885666 w 4607660"/>
              <a:gd name="connsiteY25" fmla="*/ 2803703 h 4144203"/>
              <a:gd name="connsiteX26" fmla="*/ 276851 w 4607660"/>
              <a:gd name="connsiteY26" fmla="*/ 2703175 h 4144203"/>
              <a:gd name="connsiteX27" fmla="*/ 141273 w 4607660"/>
              <a:gd name="connsiteY27" fmla="*/ 1932409 h 4144203"/>
              <a:gd name="connsiteX0" fmla="*/ 141273 w 4228393"/>
              <a:gd name="connsiteY0" fmla="*/ 1932409 h 4144203"/>
              <a:gd name="connsiteX1" fmla="*/ 865431 w 4228393"/>
              <a:gd name="connsiteY1" fmla="*/ 1754535 h 4144203"/>
              <a:gd name="connsiteX2" fmla="*/ 412317 w 4228393"/>
              <a:gd name="connsiteY2" fmla="*/ 1159791 h 4144203"/>
              <a:gd name="connsiteX3" fmla="*/ 457117 w 4228393"/>
              <a:gd name="connsiteY3" fmla="*/ 672192 h 4144203"/>
              <a:gd name="connsiteX4" fmla="*/ 1133061 w 4228393"/>
              <a:gd name="connsiteY4" fmla="*/ 523044 h 4144203"/>
              <a:gd name="connsiteX5" fmla="*/ 1658200 w 4228393"/>
              <a:gd name="connsiteY5" fmla="*/ 857561 h 4144203"/>
              <a:gd name="connsiteX6" fmla="*/ 1911745 w 4228393"/>
              <a:gd name="connsiteY6" fmla="*/ 156262 h 4144203"/>
              <a:gd name="connsiteX7" fmla="*/ 2733849 w 4228393"/>
              <a:gd name="connsiteY7" fmla="*/ 215037 h 4144203"/>
              <a:gd name="connsiteX8" fmla="*/ 2817250 w 4228393"/>
              <a:gd name="connsiteY8" fmla="*/ 973215 h 4144203"/>
              <a:gd name="connsiteX9" fmla="*/ 3262317 w 4228393"/>
              <a:gd name="connsiteY9" fmla="*/ 658057 h 4144203"/>
              <a:gd name="connsiteX10" fmla="*/ 3979714 w 4228393"/>
              <a:gd name="connsiteY10" fmla="*/ 1079922 h 4144203"/>
              <a:gd name="connsiteX11" fmla="*/ 3825362 w 4228393"/>
              <a:gd name="connsiteY11" fmla="*/ 1653268 h 4144203"/>
              <a:gd name="connsiteX12" fmla="*/ 3475270 w 4228393"/>
              <a:gd name="connsiteY12" fmla="*/ 2121560 h 4144203"/>
              <a:gd name="connsiteX13" fmla="*/ 3989386 w 4228393"/>
              <a:gd name="connsiteY13" fmla="*/ 1930938 h 4144203"/>
              <a:gd name="connsiteX14" fmla="*/ 4205952 w 4228393"/>
              <a:gd name="connsiteY14" fmla="*/ 2443588 h 4144203"/>
              <a:gd name="connsiteX15" fmla="*/ 3472866 w 4228393"/>
              <a:gd name="connsiteY15" fmla="*/ 2677698 h 4144203"/>
              <a:gd name="connsiteX16" fmla="*/ 4097540 w 4228393"/>
              <a:gd name="connsiteY16" fmla="*/ 3231096 h 4144203"/>
              <a:gd name="connsiteX17" fmla="*/ 3784238 w 4228393"/>
              <a:gd name="connsiteY17" fmla="*/ 3743126 h 4144203"/>
              <a:gd name="connsiteX18" fmla="*/ 2798381 w 4228393"/>
              <a:gd name="connsiteY18" fmla="*/ 3217900 h 4144203"/>
              <a:gd name="connsiteX19" fmla="*/ 2693317 w 4228393"/>
              <a:gd name="connsiteY19" fmla="*/ 3964097 h 4144203"/>
              <a:gd name="connsiteX20" fmla="*/ 2047642 w 4228393"/>
              <a:gd name="connsiteY20" fmla="*/ 4084778 h 4144203"/>
              <a:gd name="connsiteX21" fmla="*/ 1762954 w 4228393"/>
              <a:gd name="connsiteY21" fmla="*/ 3503411 h 4144203"/>
              <a:gd name="connsiteX22" fmla="*/ 1178683 w 4228393"/>
              <a:gd name="connsiteY22" fmla="*/ 4093425 h 4144203"/>
              <a:gd name="connsiteX23" fmla="*/ 639944 w 4228393"/>
              <a:gd name="connsiteY23" fmla="*/ 3523808 h 4144203"/>
              <a:gd name="connsiteX24" fmla="*/ 885666 w 4228393"/>
              <a:gd name="connsiteY24" fmla="*/ 2803703 h 4144203"/>
              <a:gd name="connsiteX25" fmla="*/ 276851 w 4228393"/>
              <a:gd name="connsiteY25" fmla="*/ 2703175 h 4144203"/>
              <a:gd name="connsiteX26" fmla="*/ 141273 w 4228393"/>
              <a:gd name="connsiteY26" fmla="*/ 1932409 h 4144203"/>
              <a:gd name="connsiteX0" fmla="*/ 141273 w 4205952"/>
              <a:gd name="connsiteY0" fmla="*/ 1932409 h 4144203"/>
              <a:gd name="connsiteX1" fmla="*/ 865431 w 4205952"/>
              <a:gd name="connsiteY1" fmla="*/ 1754535 h 4144203"/>
              <a:gd name="connsiteX2" fmla="*/ 412317 w 4205952"/>
              <a:gd name="connsiteY2" fmla="*/ 1159791 h 4144203"/>
              <a:gd name="connsiteX3" fmla="*/ 457117 w 4205952"/>
              <a:gd name="connsiteY3" fmla="*/ 672192 h 4144203"/>
              <a:gd name="connsiteX4" fmla="*/ 1133061 w 4205952"/>
              <a:gd name="connsiteY4" fmla="*/ 523044 h 4144203"/>
              <a:gd name="connsiteX5" fmla="*/ 1658200 w 4205952"/>
              <a:gd name="connsiteY5" fmla="*/ 857561 h 4144203"/>
              <a:gd name="connsiteX6" fmla="*/ 1911745 w 4205952"/>
              <a:gd name="connsiteY6" fmla="*/ 156262 h 4144203"/>
              <a:gd name="connsiteX7" fmla="*/ 2733849 w 4205952"/>
              <a:gd name="connsiteY7" fmla="*/ 215037 h 4144203"/>
              <a:gd name="connsiteX8" fmla="*/ 2817250 w 4205952"/>
              <a:gd name="connsiteY8" fmla="*/ 973215 h 4144203"/>
              <a:gd name="connsiteX9" fmla="*/ 3262317 w 4205952"/>
              <a:gd name="connsiteY9" fmla="*/ 658057 h 4144203"/>
              <a:gd name="connsiteX10" fmla="*/ 3979714 w 4205952"/>
              <a:gd name="connsiteY10" fmla="*/ 1079922 h 4144203"/>
              <a:gd name="connsiteX11" fmla="*/ 3825362 w 4205952"/>
              <a:gd name="connsiteY11" fmla="*/ 1653268 h 4144203"/>
              <a:gd name="connsiteX12" fmla="*/ 3475270 w 4205952"/>
              <a:gd name="connsiteY12" fmla="*/ 2121560 h 4144203"/>
              <a:gd name="connsiteX13" fmla="*/ 4205952 w 4205952"/>
              <a:gd name="connsiteY13" fmla="*/ 2443588 h 4144203"/>
              <a:gd name="connsiteX14" fmla="*/ 3472866 w 4205952"/>
              <a:gd name="connsiteY14" fmla="*/ 2677698 h 4144203"/>
              <a:gd name="connsiteX15" fmla="*/ 4097540 w 4205952"/>
              <a:gd name="connsiteY15" fmla="*/ 3231096 h 4144203"/>
              <a:gd name="connsiteX16" fmla="*/ 3784238 w 4205952"/>
              <a:gd name="connsiteY16" fmla="*/ 3743126 h 4144203"/>
              <a:gd name="connsiteX17" fmla="*/ 2798381 w 4205952"/>
              <a:gd name="connsiteY17" fmla="*/ 3217900 h 4144203"/>
              <a:gd name="connsiteX18" fmla="*/ 2693317 w 4205952"/>
              <a:gd name="connsiteY18" fmla="*/ 3964097 h 4144203"/>
              <a:gd name="connsiteX19" fmla="*/ 2047642 w 4205952"/>
              <a:gd name="connsiteY19" fmla="*/ 4084778 h 4144203"/>
              <a:gd name="connsiteX20" fmla="*/ 1762954 w 4205952"/>
              <a:gd name="connsiteY20" fmla="*/ 3503411 h 4144203"/>
              <a:gd name="connsiteX21" fmla="*/ 1178683 w 4205952"/>
              <a:gd name="connsiteY21" fmla="*/ 4093425 h 4144203"/>
              <a:gd name="connsiteX22" fmla="*/ 639944 w 4205952"/>
              <a:gd name="connsiteY22" fmla="*/ 3523808 h 4144203"/>
              <a:gd name="connsiteX23" fmla="*/ 885666 w 4205952"/>
              <a:gd name="connsiteY23" fmla="*/ 2803703 h 4144203"/>
              <a:gd name="connsiteX24" fmla="*/ 276851 w 4205952"/>
              <a:gd name="connsiteY24" fmla="*/ 2703175 h 4144203"/>
              <a:gd name="connsiteX25" fmla="*/ 141273 w 4205952"/>
              <a:gd name="connsiteY25" fmla="*/ 1932409 h 4144203"/>
              <a:gd name="connsiteX0" fmla="*/ 141273 w 4242652"/>
              <a:gd name="connsiteY0" fmla="*/ 1932409 h 4144203"/>
              <a:gd name="connsiteX1" fmla="*/ 865431 w 4242652"/>
              <a:gd name="connsiteY1" fmla="*/ 1754535 h 4144203"/>
              <a:gd name="connsiteX2" fmla="*/ 412317 w 4242652"/>
              <a:gd name="connsiteY2" fmla="*/ 1159791 h 4144203"/>
              <a:gd name="connsiteX3" fmla="*/ 457117 w 4242652"/>
              <a:gd name="connsiteY3" fmla="*/ 672192 h 4144203"/>
              <a:gd name="connsiteX4" fmla="*/ 1133061 w 4242652"/>
              <a:gd name="connsiteY4" fmla="*/ 523044 h 4144203"/>
              <a:gd name="connsiteX5" fmla="*/ 1658200 w 4242652"/>
              <a:gd name="connsiteY5" fmla="*/ 857561 h 4144203"/>
              <a:gd name="connsiteX6" fmla="*/ 1911745 w 4242652"/>
              <a:gd name="connsiteY6" fmla="*/ 156262 h 4144203"/>
              <a:gd name="connsiteX7" fmla="*/ 2733849 w 4242652"/>
              <a:gd name="connsiteY7" fmla="*/ 215037 h 4144203"/>
              <a:gd name="connsiteX8" fmla="*/ 2817250 w 4242652"/>
              <a:gd name="connsiteY8" fmla="*/ 973215 h 4144203"/>
              <a:gd name="connsiteX9" fmla="*/ 3262317 w 4242652"/>
              <a:gd name="connsiteY9" fmla="*/ 658057 h 4144203"/>
              <a:gd name="connsiteX10" fmla="*/ 3979714 w 4242652"/>
              <a:gd name="connsiteY10" fmla="*/ 1079922 h 4144203"/>
              <a:gd name="connsiteX11" fmla="*/ 3825362 w 4242652"/>
              <a:gd name="connsiteY11" fmla="*/ 1653268 h 4144203"/>
              <a:gd name="connsiteX12" fmla="*/ 3475270 w 4242652"/>
              <a:gd name="connsiteY12" fmla="*/ 2121560 h 4144203"/>
              <a:gd name="connsiteX13" fmla="*/ 4205952 w 4242652"/>
              <a:gd name="connsiteY13" fmla="*/ 2443588 h 4144203"/>
              <a:gd name="connsiteX14" fmla="*/ 4097540 w 4242652"/>
              <a:gd name="connsiteY14" fmla="*/ 3231096 h 4144203"/>
              <a:gd name="connsiteX15" fmla="*/ 3784238 w 4242652"/>
              <a:gd name="connsiteY15" fmla="*/ 3743126 h 4144203"/>
              <a:gd name="connsiteX16" fmla="*/ 2798381 w 4242652"/>
              <a:gd name="connsiteY16" fmla="*/ 3217900 h 4144203"/>
              <a:gd name="connsiteX17" fmla="*/ 2693317 w 4242652"/>
              <a:gd name="connsiteY17" fmla="*/ 3964097 h 4144203"/>
              <a:gd name="connsiteX18" fmla="*/ 2047642 w 4242652"/>
              <a:gd name="connsiteY18" fmla="*/ 4084778 h 4144203"/>
              <a:gd name="connsiteX19" fmla="*/ 1762954 w 4242652"/>
              <a:gd name="connsiteY19" fmla="*/ 3503411 h 4144203"/>
              <a:gd name="connsiteX20" fmla="*/ 1178683 w 4242652"/>
              <a:gd name="connsiteY20" fmla="*/ 4093425 h 4144203"/>
              <a:gd name="connsiteX21" fmla="*/ 639944 w 4242652"/>
              <a:gd name="connsiteY21" fmla="*/ 3523808 h 4144203"/>
              <a:gd name="connsiteX22" fmla="*/ 885666 w 4242652"/>
              <a:gd name="connsiteY22" fmla="*/ 2803703 h 4144203"/>
              <a:gd name="connsiteX23" fmla="*/ 276851 w 4242652"/>
              <a:gd name="connsiteY23" fmla="*/ 2703175 h 4144203"/>
              <a:gd name="connsiteX24" fmla="*/ 141273 w 4242652"/>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784238 w 4131761"/>
              <a:gd name="connsiteY15" fmla="*/ 3743126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31761"/>
              <a:gd name="connsiteY0" fmla="*/ 1932409 h 4144203"/>
              <a:gd name="connsiteX1" fmla="*/ 865431 w 4131761"/>
              <a:gd name="connsiteY1" fmla="*/ 1754535 h 4144203"/>
              <a:gd name="connsiteX2" fmla="*/ 412317 w 4131761"/>
              <a:gd name="connsiteY2" fmla="*/ 1159791 h 4144203"/>
              <a:gd name="connsiteX3" fmla="*/ 457117 w 4131761"/>
              <a:gd name="connsiteY3" fmla="*/ 672192 h 4144203"/>
              <a:gd name="connsiteX4" fmla="*/ 1133061 w 4131761"/>
              <a:gd name="connsiteY4" fmla="*/ 523044 h 4144203"/>
              <a:gd name="connsiteX5" fmla="*/ 1658200 w 4131761"/>
              <a:gd name="connsiteY5" fmla="*/ 857561 h 4144203"/>
              <a:gd name="connsiteX6" fmla="*/ 1911745 w 4131761"/>
              <a:gd name="connsiteY6" fmla="*/ 156262 h 4144203"/>
              <a:gd name="connsiteX7" fmla="*/ 2733849 w 4131761"/>
              <a:gd name="connsiteY7" fmla="*/ 215037 h 4144203"/>
              <a:gd name="connsiteX8" fmla="*/ 2817250 w 4131761"/>
              <a:gd name="connsiteY8" fmla="*/ 973215 h 4144203"/>
              <a:gd name="connsiteX9" fmla="*/ 3262317 w 4131761"/>
              <a:gd name="connsiteY9" fmla="*/ 658057 h 4144203"/>
              <a:gd name="connsiteX10" fmla="*/ 3979714 w 4131761"/>
              <a:gd name="connsiteY10" fmla="*/ 1079922 h 4144203"/>
              <a:gd name="connsiteX11" fmla="*/ 3825362 w 4131761"/>
              <a:gd name="connsiteY11" fmla="*/ 1653268 h 4144203"/>
              <a:gd name="connsiteX12" fmla="*/ 3475270 w 4131761"/>
              <a:gd name="connsiteY12" fmla="*/ 2121560 h 4144203"/>
              <a:gd name="connsiteX13" fmla="*/ 4020149 w 4131761"/>
              <a:gd name="connsiteY13" fmla="*/ 2533835 h 4144203"/>
              <a:gd name="connsiteX14" fmla="*/ 4097540 w 4131761"/>
              <a:gd name="connsiteY14" fmla="*/ 3231096 h 4144203"/>
              <a:gd name="connsiteX15" fmla="*/ 3428559 w 4131761"/>
              <a:gd name="connsiteY15" fmla="*/ 3483002 h 4144203"/>
              <a:gd name="connsiteX16" fmla="*/ 2798381 w 4131761"/>
              <a:gd name="connsiteY16" fmla="*/ 3217900 h 4144203"/>
              <a:gd name="connsiteX17" fmla="*/ 2693317 w 4131761"/>
              <a:gd name="connsiteY17" fmla="*/ 3964097 h 4144203"/>
              <a:gd name="connsiteX18" fmla="*/ 2047642 w 4131761"/>
              <a:gd name="connsiteY18" fmla="*/ 4084778 h 4144203"/>
              <a:gd name="connsiteX19" fmla="*/ 1762954 w 4131761"/>
              <a:gd name="connsiteY19" fmla="*/ 3503411 h 4144203"/>
              <a:gd name="connsiteX20" fmla="*/ 1178683 w 4131761"/>
              <a:gd name="connsiteY20" fmla="*/ 4093425 h 4144203"/>
              <a:gd name="connsiteX21" fmla="*/ 639944 w 4131761"/>
              <a:gd name="connsiteY21" fmla="*/ 3523808 h 4144203"/>
              <a:gd name="connsiteX22" fmla="*/ 885666 w 4131761"/>
              <a:gd name="connsiteY22" fmla="*/ 2803703 h 4144203"/>
              <a:gd name="connsiteX23" fmla="*/ 276851 w 4131761"/>
              <a:gd name="connsiteY23" fmla="*/ 2703175 h 4144203"/>
              <a:gd name="connsiteX24" fmla="*/ 141273 w 4131761"/>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17250 w 4116813"/>
              <a:gd name="connsiteY8" fmla="*/ 973215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4203"/>
              <a:gd name="connsiteX1" fmla="*/ 865431 w 4116813"/>
              <a:gd name="connsiteY1" fmla="*/ 1754535 h 4144203"/>
              <a:gd name="connsiteX2" fmla="*/ 412317 w 4116813"/>
              <a:gd name="connsiteY2" fmla="*/ 1159791 h 4144203"/>
              <a:gd name="connsiteX3" fmla="*/ 457117 w 4116813"/>
              <a:gd name="connsiteY3" fmla="*/ 672192 h 4144203"/>
              <a:gd name="connsiteX4" fmla="*/ 1133061 w 4116813"/>
              <a:gd name="connsiteY4" fmla="*/ 523044 h 4144203"/>
              <a:gd name="connsiteX5" fmla="*/ 1658200 w 4116813"/>
              <a:gd name="connsiteY5" fmla="*/ 857561 h 4144203"/>
              <a:gd name="connsiteX6" fmla="*/ 1911745 w 4116813"/>
              <a:gd name="connsiteY6" fmla="*/ 156262 h 4144203"/>
              <a:gd name="connsiteX7" fmla="*/ 2733849 w 4116813"/>
              <a:gd name="connsiteY7" fmla="*/ 215037 h 4144203"/>
              <a:gd name="connsiteX8" fmla="*/ 2809947 w 4116813"/>
              <a:gd name="connsiteY8" fmla="*/ 1053567 h 4144203"/>
              <a:gd name="connsiteX9" fmla="*/ 3262317 w 4116813"/>
              <a:gd name="connsiteY9" fmla="*/ 658057 h 4144203"/>
              <a:gd name="connsiteX10" fmla="*/ 3979714 w 4116813"/>
              <a:gd name="connsiteY10" fmla="*/ 1079922 h 4144203"/>
              <a:gd name="connsiteX11" fmla="*/ 3825362 w 4116813"/>
              <a:gd name="connsiteY11" fmla="*/ 1653268 h 4144203"/>
              <a:gd name="connsiteX12" fmla="*/ 3475270 w 4116813"/>
              <a:gd name="connsiteY12" fmla="*/ 2121560 h 4144203"/>
              <a:gd name="connsiteX13" fmla="*/ 4020149 w 4116813"/>
              <a:gd name="connsiteY13" fmla="*/ 2533835 h 4144203"/>
              <a:gd name="connsiteX14" fmla="*/ 4076307 w 4116813"/>
              <a:gd name="connsiteY14" fmla="*/ 3193936 h 4144203"/>
              <a:gd name="connsiteX15" fmla="*/ 3428559 w 4116813"/>
              <a:gd name="connsiteY15" fmla="*/ 3483002 h 4144203"/>
              <a:gd name="connsiteX16" fmla="*/ 2798381 w 4116813"/>
              <a:gd name="connsiteY16" fmla="*/ 3217900 h 4144203"/>
              <a:gd name="connsiteX17" fmla="*/ 2693317 w 4116813"/>
              <a:gd name="connsiteY17" fmla="*/ 3964097 h 4144203"/>
              <a:gd name="connsiteX18" fmla="*/ 2047642 w 4116813"/>
              <a:gd name="connsiteY18" fmla="*/ 4084778 h 4144203"/>
              <a:gd name="connsiteX19" fmla="*/ 1762954 w 4116813"/>
              <a:gd name="connsiteY19" fmla="*/ 3503411 h 4144203"/>
              <a:gd name="connsiteX20" fmla="*/ 1178683 w 4116813"/>
              <a:gd name="connsiteY20" fmla="*/ 4093425 h 4144203"/>
              <a:gd name="connsiteX21" fmla="*/ 639944 w 4116813"/>
              <a:gd name="connsiteY21" fmla="*/ 3523808 h 4144203"/>
              <a:gd name="connsiteX22" fmla="*/ 885666 w 4116813"/>
              <a:gd name="connsiteY22" fmla="*/ 2803703 h 4144203"/>
              <a:gd name="connsiteX23" fmla="*/ 276851 w 4116813"/>
              <a:gd name="connsiteY23" fmla="*/ 2703175 h 4144203"/>
              <a:gd name="connsiteX24" fmla="*/ 141273 w 4116813"/>
              <a:gd name="connsiteY24" fmla="*/ 1932409 h 4144203"/>
              <a:gd name="connsiteX0" fmla="*/ 141273 w 4116813"/>
              <a:gd name="connsiteY0" fmla="*/ 1932409 h 4145938"/>
              <a:gd name="connsiteX1" fmla="*/ 865431 w 4116813"/>
              <a:gd name="connsiteY1" fmla="*/ 1754535 h 4145938"/>
              <a:gd name="connsiteX2" fmla="*/ 412317 w 4116813"/>
              <a:gd name="connsiteY2" fmla="*/ 1159791 h 4145938"/>
              <a:gd name="connsiteX3" fmla="*/ 457117 w 4116813"/>
              <a:gd name="connsiteY3" fmla="*/ 672192 h 4145938"/>
              <a:gd name="connsiteX4" fmla="*/ 1133061 w 4116813"/>
              <a:gd name="connsiteY4" fmla="*/ 523044 h 4145938"/>
              <a:gd name="connsiteX5" fmla="*/ 1658200 w 4116813"/>
              <a:gd name="connsiteY5" fmla="*/ 857561 h 4145938"/>
              <a:gd name="connsiteX6" fmla="*/ 1911745 w 4116813"/>
              <a:gd name="connsiteY6" fmla="*/ 156262 h 4145938"/>
              <a:gd name="connsiteX7" fmla="*/ 2733849 w 4116813"/>
              <a:gd name="connsiteY7" fmla="*/ 215037 h 4145938"/>
              <a:gd name="connsiteX8" fmla="*/ 2809947 w 4116813"/>
              <a:gd name="connsiteY8" fmla="*/ 1053567 h 4145938"/>
              <a:gd name="connsiteX9" fmla="*/ 3262317 w 4116813"/>
              <a:gd name="connsiteY9" fmla="*/ 658057 h 4145938"/>
              <a:gd name="connsiteX10" fmla="*/ 3979714 w 4116813"/>
              <a:gd name="connsiteY10" fmla="*/ 1079922 h 4145938"/>
              <a:gd name="connsiteX11" fmla="*/ 3825362 w 4116813"/>
              <a:gd name="connsiteY11" fmla="*/ 1653268 h 4145938"/>
              <a:gd name="connsiteX12" fmla="*/ 3475270 w 4116813"/>
              <a:gd name="connsiteY12" fmla="*/ 2121560 h 4145938"/>
              <a:gd name="connsiteX13" fmla="*/ 4020149 w 4116813"/>
              <a:gd name="connsiteY13" fmla="*/ 2533835 h 4145938"/>
              <a:gd name="connsiteX14" fmla="*/ 4076307 w 4116813"/>
              <a:gd name="connsiteY14" fmla="*/ 3193936 h 4145938"/>
              <a:gd name="connsiteX15" fmla="*/ 3428559 w 4116813"/>
              <a:gd name="connsiteY15" fmla="*/ 3483002 h 4145938"/>
              <a:gd name="connsiteX16" fmla="*/ 2798381 w 4116813"/>
              <a:gd name="connsiteY16" fmla="*/ 3217900 h 4145938"/>
              <a:gd name="connsiteX17" fmla="*/ 2770018 w 4116813"/>
              <a:gd name="connsiteY17" fmla="*/ 3971403 h 4145938"/>
              <a:gd name="connsiteX18" fmla="*/ 2047642 w 4116813"/>
              <a:gd name="connsiteY18" fmla="*/ 4084778 h 4145938"/>
              <a:gd name="connsiteX19" fmla="*/ 1762954 w 4116813"/>
              <a:gd name="connsiteY19" fmla="*/ 3503411 h 4145938"/>
              <a:gd name="connsiteX20" fmla="*/ 1178683 w 4116813"/>
              <a:gd name="connsiteY20" fmla="*/ 4093425 h 4145938"/>
              <a:gd name="connsiteX21" fmla="*/ 639944 w 4116813"/>
              <a:gd name="connsiteY21" fmla="*/ 3523808 h 4145938"/>
              <a:gd name="connsiteX22" fmla="*/ 885666 w 4116813"/>
              <a:gd name="connsiteY22" fmla="*/ 2803703 h 4145938"/>
              <a:gd name="connsiteX23" fmla="*/ 276851 w 4116813"/>
              <a:gd name="connsiteY23" fmla="*/ 2703175 h 4145938"/>
              <a:gd name="connsiteX24" fmla="*/ 141273 w 4116813"/>
              <a:gd name="connsiteY24" fmla="*/ 1932409 h 4145938"/>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639944 w 4116813"/>
              <a:gd name="connsiteY21" fmla="*/ 3523808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639944 w 4116813"/>
              <a:gd name="connsiteY21" fmla="*/ 3523808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41273 w 4116813"/>
              <a:gd name="connsiteY0" fmla="*/ 1932409 h 4157940"/>
              <a:gd name="connsiteX1" fmla="*/ 865431 w 4116813"/>
              <a:gd name="connsiteY1" fmla="*/ 1754535 h 4157940"/>
              <a:gd name="connsiteX2" fmla="*/ 412317 w 4116813"/>
              <a:gd name="connsiteY2" fmla="*/ 1159791 h 4157940"/>
              <a:gd name="connsiteX3" fmla="*/ 457117 w 4116813"/>
              <a:gd name="connsiteY3" fmla="*/ 672192 h 4157940"/>
              <a:gd name="connsiteX4" fmla="*/ 1133061 w 4116813"/>
              <a:gd name="connsiteY4" fmla="*/ 523044 h 4157940"/>
              <a:gd name="connsiteX5" fmla="*/ 1658200 w 4116813"/>
              <a:gd name="connsiteY5" fmla="*/ 857561 h 4157940"/>
              <a:gd name="connsiteX6" fmla="*/ 1911745 w 4116813"/>
              <a:gd name="connsiteY6" fmla="*/ 156262 h 4157940"/>
              <a:gd name="connsiteX7" fmla="*/ 2733849 w 4116813"/>
              <a:gd name="connsiteY7" fmla="*/ 215037 h 4157940"/>
              <a:gd name="connsiteX8" fmla="*/ 2809947 w 4116813"/>
              <a:gd name="connsiteY8" fmla="*/ 1053567 h 4157940"/>
              <a:gd name="connsiteX9" fmla="*/ 3262317 w 4116813"/>
              <a:gd name="connsiteY9" fmla="*/ 658057 h 4157940"/>
              <a:gd name="connsiteX10" fmla="*/ 3979714 w 4116813"/>
              <a:gd name="connsiteY10" fmla="*/ 1079922 h 4157940"/>
              <a:gd name="connsiteX11" fmla="*/ 3825362 w 4116813"/>
              <a:gd name="connsiteY11" fmla="*/ 1653268 h 4157940"/>
              <a:gd name="connsiteX12" fmla="*/ 3475270 w 4116813"/>
              <a:gd name="connsiteY12" fmla="*/ 2121560 h 4157940"/>
              <a:gd name="connsiteX13" fmla="*/ 4020149 w 4116813"/>
              <a:gd name="connsiteY13" fmla="*/ 2533835 h 4157940"/>
              <a:gd name="connsiteX14" fmla="*/ 4076307 w 4116813"/>
              <a:gd name="connsiteY14" fmla="*/ 3193936 h 4157940"/>
              <a:gd name="connsiteX15" fmla="*/ 3428559 w 4116813"/>
              <a:gd name="connsiteY15" fmla="*/ 3483002 h 4157940"/>
              <a:gd name="connsiteX16" fmla="*/ 2798381 w 4116813"/>
              <a:gd name="connsiteY16" fmla="*/ 3217900 h 4157940"/>
              <a:gd name="connsiteX17" fmla="*/ 2770018 w 4116813"/>
              <a:gd name="connsiteY17" fmla="*/ 3971403 h 4157940"/>
              <a:gd name="connsiteX18" fmla="*/ 2047642 w 4116813"/>
              <a:gd name="connsiteY18" fmla="*/ 4084778 h 4157940"/>
              <a:gd name="connsiteX19" fmla="*/ 1762954 w 4116813"/>
              <a:gd name="connsiteY19" fmla="*/ 3503411 h 4157940"/>
              <a:gd name="connsiteX20" fmla="*/ 1178683 w 4116813"/>
              <a:gd name="connsiteY20" fmla="*/ 4093425 h 4157940"/>
              <a:gd name="connsiteX21" fmla="*/ 585158 w 4116813"/>
              <a:gd name="connsiteY21" fmla="*/ 3512850 h 4157940"/>
              <a:gd name="connsiteX22" fmla="*/ 885666 w 4116813"/>
              <a:gd name="connsiteY22" fmla="*/ 2803703 h 4157940"/>
              <a:gd name="connsiteX23" fmla="*/ 276851 w 4116813"/>
              <a:gd name="connsiteY23" fmla="*/ 2703175 h 4157940"/>
              <a:gd name="connsiteX24" fmla="*/ 141273 w 4116813"/>
              <a:gd name="connsiteY24" fmla="*/ 1932409 h 4157940"/>
              <a:gd name="connsiteX0" fmla="*/ 141273 w 4116813"/>
              <a:gd name="connsiteY0" fmla="*/ 1932409 h 4157942"/>
              <a:gd name="connsiteX1" fmla="*/ 865431 w 4116813"/>
              <a:gd name="connsiteY1" fmla="*/ 1754535 h 4157942"/>
              <a:gd name="connsiteX2" fmla="*/ 412317 w 4116813"/>
              <a:gd name="connsiteY2" fmla="*/ 1159791 h 4157942"/>
              <a:gd name="connsiteX3" fmla="*/ 457117 w 4116813"/>
              <a:gd name="connsiteY3" fmla="*/ 672192 h 4157942"/>
              <a:gd name="connsiteX4" fmla="*/ 1133061 w 4116813"/>
              <a:gd name="connsiteY4" fmla="*/ 523044 h 4157942"/>
              <a:gd name="connsiteX5" fmla="*/ 1658200 w 4116813"/>
              <a:gd name="connsiteY5" fmla="*/ 857561 h 4157942"/>
              <a:gd name="connsiteX6" fmla="*/ 1911745 w 4116813"/>
              <a:gd name="connsiteY6" fmla="*/ 156262 h 4157942"/>
              <a:gd name="connsiteX7" fmla="*/ 2733849 w 4116813"/>
              <a:gd name="connsiteY7" fmla="*/ 215037 h 4157942"/>
              <a:gd name="connsiteX8" fmla="*/ 2809947 w 4116813"/>
              <a:gd name="connsiteY8" fmla="*/ 1053567 h 4157942"/>
              <a:gd name="connsiteX9" fmla="*/ 3262317 w 4116813"/>
              <a:gd name="connsiteY9" fmla="*/ 658057 h 4157942"/>
              <a:gd name="connsiteX10" fmla="*/ 3979714 w 4116813"/>
              <a:gd name="connsiteY10" fmla="*/ 1079922 h 4157942"/>
              <a:gd name="connsiteX11" fmla="*/ 3825362 w 4116813"/>
              <a:gd name="connsiteY11" fmla="*/ 1653268 h 4157942"/>
              <a:gd name="connsiteX12" fmla="*/ 3475270 w 4116813"/>
              <a:gd name="connsiteY12" fmla="*/ 2121560 h 4157942"/>
              <a:gd name="connsiteX13" fmla="*/ 4020149 w 4116813"/>
              <a:gd name="connsiteY13" fmla="*/ 2533835 h 4157942"/>
              <a:gd name="connsiteX14" fmla="*/ 4076307 w 4116813"/>
              <a:gd name="connsiteY14" fmla="*/ 3193936 h 4157942"/>
              <a:gd name="connsiteX15" fmla="*/ 3428559 w 4116813"/>
              <a:gd name="connsiteY15" fmla="*/ 3483002 h 4157942"/>
              <a:gd name="connsiteX16" fmla="*/ 2798381 w 4116813"/>
              <a:gd name="connsiteY16" fmla="*/ 3217900 h 4157942"/>
              <a:gd name="connsiteX17" fmla="*/ 2770018 w 4116813"/>
              <a:gd name="connsiteY17" fmla="*/ 3971403 h 4157942"/>
              <a:gd name="connsiteX18" fmla="*/ 2047642 w 4116813"/>
              <a:gd name="connsiteY18" fmla="*/ 4084778 h 4157942"/>
              <a:gd name="connsiteX19" fmla="*/ 1762954 w 4116813"/>
              <a:gd name="connsiteY19" fmla="*/ 3503411 h 4157942"/>
              <a:gd name="connsiteX20" fmla="*/ 1178683 w 4116813"/>
              <a:gd name="connsiteY20" fmla="*/ 4093425 h 4157942"/>
              <a:gd name="connsiteX21" fmla="*/ 585158 w 4116813"/>
              <a:gd name="connsiteY21" fmla="*/ 3512850 h 4157942"/>
              <a:gd name="connsiteX22" fmla="*/ 885666 w 4116813"/>
              <a:gd name="connsiteY22" fmla="*/ 2803703 h 4157942"/>
              <a:gd name="connsiteX23" fmla="*/ 276851 w 4116813"/>
              <a:gd name="connsiteY23" fmla="*/ 2703175 h 4157942"/>
              <a:gd name="connsiteX24" fmla="*/ 141273 w 4116813"/>
              <a:gd name="connsiteY24" fmla="*/ 1932409 h 4157942"/>
              <a:gd name="connsiteX0" fmla="*/ 172806 w 4148346"/>
              <a:gd name="connsiteY0" fmla="*/ 1932409 h 4157940"/>
              <a:gd name="connsiteX1" fmla="*/ 896964 w 4148346"/>
              <a:gd name="connsiteY1" fmla="*/ 1754535 h 4157940"/>
              <a:gd name="connsiteX2" fmla="*/ 443850 w 4148346"/>
              <a:gd name="connsiteY2" fmla="*/ 1159791 h 4157940"/>
              <a:gd name="connsiteX3" fmla="*/ 488650 w 4148346"/>
              <a:gd name="connsiteY3" fmla="*/ 672192 h 4157940"/>
              <a:gd name="connsiteX4" fmla="*/ 1164594 w 4148346"/>
              <a:gd name="connsiteY4" fmla="*/ 523044 h 4157940"/>
              <a:gd name="connsiteX5" fmla="*/ 1689733 w 4148346"/>
              <a:gd name="connsiteY5" fmla="*/ 857561 h 4157940"/>
              <a:gd name="connsiteX6" fmla="*/ 1943278 w 4148346"/>
              <a:gd name="connsiteY6" fmla="*/ 156262 h 4157940"/>
              <a:gd name="connsiteX7" fmla="*/ 2765382 w 4148346"/>
              <a:gd name="connsiteY7" fmla="*/ 215037 h 4157940"/>
              <a:gd name="connsiteX8" fmla="*/ 2841480 w 4148346"/>
              <a:gd name="connsiteY8" fmla="*/ 1053567 h 4157940"/>
              <a:gd name="connsiteX9" fmla="*/ 3293850 w 4148346"/>
              <a:gd name="connsiteY9" fmla="*/ 658057 h 4157940"/>
              <a:gd name="connsiteX10" fmla="*/ 4011247 w 4148346"/>
              <a:gd name="connsiteY10" fmla="*/ 1079922 h 4157940"/>
              <a:gd name="connsiteX11" fmla="*/ 3856895 w 4148346"/>
              <a:gd name="connsiteY11" fmla="*/ 1653268 h 4157940"/>
              <a:gd name="connsiteX12" fmla="*/ 3506803 w 4148346"/>
              <a:gd name="connsiteY12" fmla="*/ 2121560 h 4157940"/>
              <a:gd name="connsiteX13" fmla="*/ 4051682 w 4148346"/>
              <a:gd name="connsiteY13" fmla="*/ 2533835 h 4157940"/>
              <a:gd name="connsiteX14" fmla="*/ 4107840 w 4148346"/>
              <a:gd name="connsiteY14" fmla="*/ 3193936 h 4157940"/>
              <a:gd name="connsiteX15" fmla="*/ 3460092 w 4148346"/>
              <a:gd name="connsiteY15" fmla="*/ 3483002 h 4157940"/>
              <a:gd name="connsiteX16" fmla="*/ 2829914 w 4148346"/>
              <a:gd name="connsiteY16" fmla="*/ 3217900 h 4157940"/>
              <a:gd name="connsiteX17" fmla="*/ 2801551 w 4148346"/>
              <a:gd name="connsiteY17" fmla="*/ 3971403 h 4157940"/>
              <a:gd name="connsiteX18" fmla="*/ 2079175 w 4148346"/>
              <a:gd name="connsiteY18" fmla="*/ 4084778 h 4157940"/>
              <a:gd name="connsiteX19" fmla="*/ 1794487 w 4148346"/>
              <a:gd name="connsiteY19" fmla="*/ 3503411 h 4157940"/>
              <a:gd name="connsiteX20" fmla="*/ 1210216 w 4148346"/>
              <a:gd name="connsiteY20" fmla="*/ 4093425 h 4157940"/>
              <a:gd name="connsiteX21" fmla="*/ 616691 w 4148346"/>
              <a:gd name="connsiteY21" fmla="*/ 3512850 h 4157940"/>
              <a:gd name="connsiteX22" fmla="*/ 917199 w 4148346"/>
              <a:gd name="connsiteY22" fmla="*/ 2803703 h 4157940"/>
              <a:gd name="connsiteX23" fmla="*/ 249944 w 4148346"/>
              <a:gd name="connsiteY23" fmla="*/ 2703174 h 4157940"/>
              <a:gd name="connsiteX24" fmla="*/ 172806 w 4148346"/>
              <a:gd name="connsiteY24" fmla="*/ 1932409 h 4157940"/>
              <a:gd name="connsiteX0" fmla="*/ 172806 w 4148346"/>
              <a:gd name="connsiteY0" fmla="*/ 1932409 h 4157942"/>
              <a:gd name="connsiteX1" fmla="*/ 896964 w 4148346"/>
              <a:gd name="connsiteY1" fmla="*/ 1754535 h 4157942"/>
              <a:gd name="connsiteX2" fmla="*/ 443850 w 4148346"/>
              <a:gd name="connsiteY2" fmla="*/ 1159791 h 4157942"/>
              <a:gd name="connsiteX3" fmla="*/ 488650 w 4148346"/>
              <a:gd name="connsiteY3" fmla="*/ 672192 h 4157942"/>
              <a:gd name="connsiteX4" fmla="*/ 1164594 w 4148346"/>
              <a:gd name="connsiteY4" fmla="*/ 523044 h 4157942"/>
              <a:gd name="connsiteX5" fmla="*/ 1689733 w 4148346"/>
              <a:gd name="connsiteY5" fmla="*/ 857561 h 4157942"/>
              <a:gd name="connsiteX6" fmla="*/ 1943278 w 4148346"/>
              <a:gd name="connsiteY6" fmla="*/ 156262 h 4157942"/>
              <a:gd name="connsiteX7" fmla="*/ 2765382 w 4148346"/>
              <a:gd name="connsiteY7" fmla="*/ 215037 h 4157942"/>
              <a:gd name="connsiteX8" fmla="*/ 2841480 w 4148346"/>
              <a:gd name="connsiteY8" fmla="*/ 1053567 h 4157942"/>
              <a:gd name="connsiteX9" fmla="*/ 3293850 w 4148346"/>
              <a:gd name="connsiteY9" fmla="*/ 658057 h 4157942"/>
              <a:gd name="connsiteX10" fmla="*/ 4011247 w 4148346"/>
              <a:gd name="connsiteY10" fmla="*/ 1079922 h 4157942"/>
              <a:gd name="connsiteX11" fmla="*/ 3856895 w 4148346"/>
              <a:gd name="connsiteY11" fmla="*/ 1653268 h 4157942"/>
              <a:gd name="connsiteX12" fmla="*/ 3506803 w 4148346"/>
              <a:gd name="connsiteY12" fmla="*/ 2121560 h 4157942"/>
              <a:gd name="connsiteX13" fmla="*/ 4051682 w 4148346"/>
              <a:gd name="connsiteY13" fmla="*/ 2533835 h 4157942"/>
              <a:gd name="connsiteX14" fmla="*/ 4107840 w 4148346"/>
              <a:gd name="connsiteY14" fmla="*/ 3193936 h 4157942"/>
              <a:gd name="connsiteX15" fmla="*/ 3460092 w 4148346"/>
              <a:gd name="connsiteY15" fmla="*/ 3483002 h 4157942"/>
              <a:gd name="connsiteX16" fmla="*/ 2829914 w 4148346"/>
              <a:gd name="connsiteY16" fmla="*/ 3217900 h 4157942"/>
              <a:gd name="connsiteX17" fmla="*/ 2801551 w 4148346"/>
              <a:gd name="connsiteY17" fmla="*/ 3971403 h 4157942"/>
              <a:gd name="connsiteX18" fmla="*/ 2079175 w 4148346"/>
              <a:gd name="connsiteY18" fmla="*/ 4084778 h 4157942"/>
              <a:gd name="connsiteX19" fmla="*/ 1794487 w 4148346"/>
              <a:gd name="connsiteY19" fmla="*/ 3503411 h 4157942"/>
              <a:gd name="connsiteX20" fmla="*/ 1210216 w 4148346"/>
              <a:gd name="connsiteY20" fmla="*/ 4093425 h 4157942"/>
              <a:gd name="connsiteX21" fmla="*/ 616691 w 4148346"/>
              <a:gd name="connsiteY21" fmla="*/ 3512850 h 4157942"/>
              <a:gd name="connsiteX22" fmla="*/ 917199 w 4148346"/>
              <a:gd name="connsiteY22" fmla="*/ 2803703 h 4157942"/>
              <a:gd name="connsiteX23" fmla="*/ 249944 w 4148346"/>
              <a:gd name="connsiteY23" fmla="*/ 2703174 h 4157942"/>
              <a:gd name="connsiteX24" fmla="*/ 172806 w 4148346"/>
              <a:gd name="connsiteY24" fmla="*/ 1932409 h 4157942"/>
              <a:gd name="connsiteX0" fmla="*/ 149270 w 4124810"/>
              <a:gd name="connsiteY0" fmla="*/ 1932409 h 4157940"/>
              <a:gd name="connsiteX1" fmla="*/ 873428 w 4124810"/>
              <a:gd name="connsiteY1" fmla="*/ 1754535 h 4157940"/>
              <a:gd name="connsiteX2" fmla="*/ 420314 w 4124810"/>
              <a:gd name="connsiteY2" fmla="*/ 1159791 h 4157940"/>
              <a:gd name="connsiteX3" fmla="*/ 465114 w 4124810"/>
              <a:gd name="connsiteY3" fmla="*/ 672192 h 4157940"/>
              <a:gd name="connsiteX4" fmla="*/ 1141058 w 4124810"/>
              <a:gd name="connsiteY4" fmla="*/ 523044 h 4157940"/>
              <a:gd name="connsiteX5" fmla="*/ 1666197 w 4124810"/>
              <a:gd name="connsiteY5" fmla="*/ 857561 h 4157940"/>
              <a:gd name="connsiteX6" fmla="*/ 1919742 w 4124810"/>
              <a:gd name="connsiteY6" fmla="*/ 156262 h 4157940"/>
              <a:gd name="connsiteX7" fmla="*/ 2741846 w 4124810"/>
              <a:gd name="connsiteY7" fmla="*/ 215037 h 4157940"/>
              <a:gd name="connsiteX8" fmla="*/ 2817944 w 4124810"/>
              <a:gd name="connsiteY8" fmla="*/ 1053567 h 4157940"/>
              <a:gd name="connsiteX9" fmla="*/ 3270314 w 4124810"/>
              <a:gd name="connsiteY9" fmla="*/ 658057 h 4157940"/>
              <a:gd name="connsiteX10" fmla="*/ 3987711 w 4124810"/>
              <a:gd name="connsiteY10" fmla="*/ 1079922 h 4157940"/>
              <a:gd name="connsiteX11" fmla="*/ 3833359 w 4124810"/>
              <a:gd name="connsiteY11" fmla="*/ 1653268 h 4157940"/>
              <a:gd name="connsiteX12" fmla="*/ 3483267 w 4124810"/>
              <a:gd name="connsiteY12" fmla="*/ 2121560 h 4157940"/>
              <a:gd name="connsiteX13" fmla="*/ 4028146 w 4124810"/>
              <a:gd name="connsiteY13" fmla="*/ 2533835 h 4157940"/>
              <a:gd name="connsiteX14" fmla="*/ 4084304 w 4124810"/>
              <a:gd name="connsiteY14" fmla="*/ 3193936 h 4157940"/>
              <a:gd name="connsiteX15" fmla="*/ 3436556 w 4124810"/>
              <a:gd name="connsiteY15" fmla="*/ 3483002 h 4157940"/>
              <a:gd name="connsiteX16" fmla="*/ 2806378 w 4124810"/>
              <a:gd name="connsiteY16" fmla="*/ 3217900 h 4157940"/>
              <a:gd name="connsiteX17" fmla="*/ 2778015 w 4124810"/>
              <a:gd name="connsiteY17" fmla="*/ 3971403 h 4157940"/>
              <a:gd name="connsiteX18" fmla="*/ 2055639 w 4124810"/>
              <a:gd name="connsiteY18" fmla="*/ 4084778 h 4157940"/>
              <a:gd name="connsiteX19" fmla="*/ 1770951 w 4124810"/>
              <a:gd name="connsiteY19" fmla="*/ 3503411 h 4157940"/>
              <a:gd name="connsiteX20" fmla="*/ 1186680 w 4124810"/>
              <a:gd name="connsiteY20" fmla="*/ 4093425 h 4157940"/>
              <a:gd name="connsiteX21" fmla="*/ 593155 w 4124810"/>
              <a:gd name="connsiteY21" fmla="*/ 3512850 h 4157940"/>
              <a:gd name="connsiteX22" fmla="*/ 893663 w 4124810"/>
              <a:gd name="connsiteY22" fmla="*/ 2803703 h 4157940"/>
              <a:gd name="connsiteX23" fmla="*/ 226408 w 4124810"/>
              <a:gd name="connsiteY23" fmla="*/ 2703174 h 4157940"/>
              <a:gd name="connsiteX24" fmla="*/ 149270 w 4124810"/>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2409 h 4157940"/>
              <a:gd name="connsiteX1" fmla="*/ 873426 w 4124808"/>
              <a:gd name="connsiteY1" fmla="*/ 1754535 h 4157940"/>
              <a:gd name="connsiteX2" fmla="*/ 420312 w 4124808"/>
              <a:gd name="connsiteY2" fmla="*/ 1159791 h 4157940"/>
              <a:gd name="connsiteX3" fmla="*/ 465112 w 4124808"/>
              <a:gd name="connsiteY3" fmla="*/ 672192 h 4157940"/>
              <a:gd name="connsiteX4" fmla="*/ 1141056 w 4124808"/>
              <a:gd name="connsiteY4" fmla="*/ 523044 h 4157940"/>
              <a:gd name="connsiteX5" fmla="*/ 1666195 w 4124808"/>
              <a:gd name="connsiteY5" fmla="*/ 857561 h 4157940"/>
              <a:gd name="connsiteX6" fmla="*/ 1919740 w 4124808"/>
              <a:gd name="connsiteY6" fmla="*/ 156262 h 4157940"/>
              <a:gd name="connsiteX7" fmla="*/ 2741844 w 4124808"/>
              <a:gd name="connsiteY7" fmla="*/ 215037 h 4157940"/>
              <a:gd name="connsiteX8" fmla="*/ 2817942 w 4124808"/>
              <a:gd name="connsiteY8" fmla="*/ 1053567 h 4157940"/>
              <a:gd name="connsiteX9" fmla="*/ 3270312 w 4124808"/>
              <a:gd name="connsiteY9" fmla="*/ 658057 h 4157940"/>
              <a:gd name="connsiteX10" fmla="*/ 3987709 w 4124808"/>
              <a:gd name="connsiteY10" fmla="*/ 1079922 h 4157940"/>
              <a:gd name="connsiteX11" fmla="*/ 3833357 w 4124808"/>
              <a:gd name="connsiteY11" fmla="*/ 1653268 h 4157940"/>
              <a:gd name="connsiteX12" fmla="*/ 3497875 w 4124808"/>
              <a:gd name="connsiteY12" fmla="*/ 2070427 h 4157940"/>
              <a:gd name="connsiteX13" fmla="*/ 4028144 w 4124808"/>
              <a:gd name="connsiteY13" fmla="*/ 2533835 h 4157940"/>
              <a:gd name="connsiteX14" fmla="*/ 4084302 w 4124808"/>
              <a:gd name="connsiteY14" fmla="*/ 3193936 h 4157940"/>
              <a:gd name="connsiteX15" fmla="*/ 3436554 w 4124808"/>
              <a:gd name="connsiteY15" fmla="*/ 3483002 h 4157940"/>
              <a:gd name="connsiteX16" fmla="*/ 2806376 w 4124808"/>
              <a:gd name="connsiteY16" fmla="*/ 3217900 h 4157940"/>
              <a:gd name="connsiteX17" fmla="*/ 2778013 w 4124808"/>
              <a:gd name="connsiteY17" fmla="*/ 3971403 h 4157940"/>
              <a:gd name="connsiteX18" fmla="*/ 2055637 w 4124808"/>
              <a:gd name="connsiteY18" fmla="*/ 4084778 h 4157940"/>
              <a:gd name="connsiteX19" fmla="*/ 1770949 w 4124808"/>
              <a:gd name="connsiteY19" fmla="*/ 3503411 h 4157940"/>
              <a:gd name="connsiteX20" fmla="*/ 1186678 w 4124808"/>
              <a:gd name="connsiteY20" fmla="*/ 4093425 h 4157940"/>
              <a:gd name="connsiteX21" fmla="*/ 593153 w 4124808"/>
              <a:gd name="connsiteY21" fmla="*/ 3512850 h 4157940"/>
              <a:gd name="connsiteX22" fmla="*/ 893661 w 4124808"/>
              <a:gd name="connsiteY22" fmla="*/ 2803703 h 4157940"/>
              <a:gd name="connsiteX23" fmla="*/ 226406 w 4124808"/>
              <a:gd name="connsiteY23" fmla="*/ 2703174 h 4157940"/>
              <a:gd name="connsiteX24" fmla="*/ 149268 w 4124808"/>
              <a:gd name="connsiteY24" fmla="*/ 1932409 h 4157940"/>
              <a:gd name="connsiteX0" fmla="*/ 149268 w 4124808"/>
              <a:gd name="connsiteY0" fmla="*/ 1932409 h 4157942"/>
              <a:gd name="connsiteX1" fmla="*/ 873426 w 4124808"/>
              <a:gd name="connsiteY1" fmla="*/ 1754535 h 4157942"/>
              <a:gd name="connsiteX2" fmla="*/ 420312 w 4124808"/>
              <a:gd name="connsiteY2" fmla="*/ 1159791 h 4157942"/>
              <a:gd name="connsiteX3" fmla="*/ 465112 w 4124808"/>
              <a:gd name="connsiteY3" fmla="*/ 672192 h 4157942"/>
              <a:gd name="connsiteX4" fmla="*/ 1141056 w 4124808"/>
              <a:gd name="connsiteY4" fmla="*/ 523044 h 4157942"/>
              <a:gd name="connsiteX5" fmla="*/ 1666195 w 4124808"/>
              <a:gd name="connsiteY5" fmla="*/ 857561 h 4157942"/>
              <a:gd name="connsiteX6" fmla="*/ 1919740 w 4124808"/>
              <a:gd name="connsiteY6" fmla="*/ 156262 h 4157942"/>
              <a:gd name="connsiteX7" fmla="*/ 2741844 w 4124808"/>
              <a:gd name="connsiteY7" fmla="*/ 215037 h 4157942"/>
              <a:gd name="connsiteX8" fmla="*/ 2817942 w 4124808"/>
              <a:gd name="connsiteY8" fmla="*/ 1053567 h 4157942"/>
              <a:gd name="connsiteX9" fmla="*/ 3270312 w 4124808"/>
              <a:gd name="connsiteY9" fmla="*/ 658057 h 4157942"/>
              <a:gd name="connsiteX10" fmla="*/ 3987709 w 4124808"/>
              <a:gd name="connsiteY10" fmla="*/ 1079922 h 4157942"/>
              <a:gd name="connsiteX11" fmla="*/ 3833357 w 4124808"/>
              <a:gd name="connsiteY11" fmla="*/ 1653268 h 4157942"/>
              <a:gd name="connsiteX12" fmla="*/ 3497875 w 4124808"/>
              <a:gd name="connsiteY12" fmla="*/ 2070427 h 4157942"/>
              <a:gd name="connsiteX13" fmla="*/ 4028144 w 4124808"/>
              <a:gd name="connsiteY13" fmla="*/ 2533835 h 4157942"/>
              <a:gd name="connsiteX14" fmla="*/ 4084302 w 4124808"/>
              <a:gd name="connsiteY14" fmla="*/ 3193936 h 4157942"/>
              <a:gd name="connsiteX15" fmla="*/ 3436554 w 4124808"/>
              <a:gd name="connsiteY15" fmla="*/ 3483002 h 4157942"/>
              <a:gd name="connsiteX16" fmla="*/ 2806376 w 4124808"/>
              <a:gd name="connsiteY16" fmla="*/ 3217900 h 4157942"/>
              <a:gd name="connsiteX17" fmla="*/ 2778013 w 4124808"/>
              <a:gd name="connsiteY17" fmla="*/ 3971403 h 4157942"/>
              <a:gd name="connsiteX18" fmla="*/ 2055637 w 4124808"/>
              <a:gd name="connsiteY18" fmla="*/ 4084778 h 4157942"/>
              <a:gd name="connsiteX19" fmla="*/ 1770949 w 4124808"/>
              <a:gd name="connsiteY19" fmla="*/ 3503411 h 4157942"/>
              <a:gd name="connsiteX20" fmla="*/ 1186678 w 4124808"/>
              <a:gd name="connsiteY20" fmla="*/ 4093425 h 4157942"/>
              <a:gd name="connsiteX21" fmla="*/ 593153 w 4124808"/>
              <a:gd name="connsiteY21" fmla="*/ 3512850 h 4157942"/>
              <a:gd name="connsiteX22" fmla="*/ 893661 w 4124808"/>
              <a:gd name="connsiteY22" fmla="*/ 2803703 h 4157942"/>
              <a:gd name="connsiteX23" fmla="*/ 226406 w 4124808"/>
              <a:gd name="connsiteY23" fmla="*/ 2703174 h 4157942"/>
              <a:gd name="connsiteX24" fmla="*/ 149268 w 4124808"/>
              <a:gd name="connsiteY24" fmla="*/ 1932409 h 4157942"/>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06376 w 4124808"/>
              <a:gd name="connsiteY16" fmla="*/ 3215735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497875 w 4124808"/>
              <a:gd name="connsiteY12" fmla="*/ 2068262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33357 w 4124808"/>
              <a:gd name="connsiteY11" fmla="*/ 1651103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 name="connsiteX0" fmla="*/ 149268 w 4124808"/>
              <a:gd name="connsiteY0" fmla="*/ 1930244 h 4155776"/>
              <a:gd name="connsiteX1" fmla="*/ 873426 w 4124808"/>
              <a:gd name="connsiteY1" fmla="*/ 1752370 h 4155776"/>
              <a:gd name="connsiteX2" fmla="*/ 420312 w 4124808"/>
              <a:gd name="connsiteY2" fmla="*/ 1157626 h 4155776"/>
              <a:gd name="connsiteX3" fmla="*/ 465112 w 4124808"/>
              <a:gd name="connsiteY3" fmla="*/ 670027 h 4155776"/>
              <a:gd name="connsiteX4" fmla="*/ 1141056 w 4124808"/>
              <a:gd name="connsiteY4" fmla="*/ 520879 h 4155776"/>
              <a:gd name="connsiteX5" fmla="*/ 1666195 w 4124808"/>
              <a:gd name="connsiteY5" fmla="*/ 855396 h 4155776"/>
              <a:gd name="connsiteX6" fmla="*/ 1919740 w 4124808"/>
              <a:gd name="connsiteY6" fmla="*/ 154097 h 4155776"/>
              <a:gd name="connsiteX7" fmla="*/ 2741844 w 4124808"/>
              <a:gd name="connsiteY7" fmla="*/ 212872 h 4155776"/>
              <a:gd name="connsiteX8" fmla="*/ 2817942 w 4124808"/>
              <a:gd name="connsiteY8" fmla="*/ 1051402 h 4155776"/>
              <a:gd name="connsiteX9" fmla="*/ 3270312 w 4124808"/>
              <a:gd name="connsiteY9" fmla="*/ 655892 h 4155776"/>
              <a:gd name="connsiteX10" fmla="*/ 3987709 w 4124808"/>
              <a:gd name="connsiteY10" fmla="*/ 1077757 h 4155776"/>
              <a:gd name="connsiteX11" fmla="*/ 3894044 w 4124808"/>
              <a:gd name="connsiteY11" fmla="*/ 1676388 h 4155776"/>
              <a:gd name="connsiteX12" fmla="*/ 3543390 w 4124808"/>
              <a:gd name="connsiteY12" fmla="*/ 2103661 h 4155776"/>
              <a:gd name="connsiteX13" fmla="*/ 4028144 w 4124808"/>
              <a:gd name="connsiteY13" fmla="*/ 2531670 h 4155776"/>
              <a:gd name="connsiteX14" fmla="*/ 4084302 w 4124808"/>
              <a:gd name="connsiteY14" fmla="*/ 3191771 h 4155776"/>
              <a:gd name="connsiteX15" fmla="*/ 3436554 w 4124808"/>
              <a:gd name="connsiteY15" fmla="*/ 3480837 h 4155776"/>
              <a:gd name="connsiteX16" fmla="*/ 2877177 w 4124808"/>
              <a:gd name="connsiteY16" fmla="*/ 3175279 h 4155776"/>
              <a:gd name="connsiteX17" fmla="*/ 2778013 w 4124808"/>
              <a:gd name="connsiteY17" fmla="*/ 3969238 h 4155776"/>
              <a:gd name="connsiteX18" fmla="*/ 2055637 w 4124808"/>
              <a:gd name="connsiteY18" fmla="*/ 4082613 h 4155776"/>
              <a:gd name="connsiteX19" fmla="*/ 1770949 w 4124808"/>
              <a:gd name="connsiteY19" fmla="*/ 3501246 h 4155776"/>
              <a:gd name="connsiteX20" fmla="*/ 1186678 w 4124808"/>
              <a:gd name="connsiteY20" fmla="*/ 4091260 h 4155776"/>
              <a:gd name="connsiteX21" fmla="*/ 593153 w 4124808"/>
              <a:gd name="connsiteY21" fmla="*/ 3510685 h 4155776"/>
              <a:gd name="connsiteX22" fmla="*/ 893661 w 4124808"/>
              <a:gd name="connsiteY22" fmla="*/ 2801538 h 4155776"/>
              <a:gd name="connsiteX23" fmla="*/ 226406 w 4124808"/>
              <a:gd name="connsiteY23" fmla="*/ 2701009 h 4155776"/>
              <a:gd name="connsiteX24" fmla="*/ 149268 w 4124808"/>
              <a:gd name="connsiteY24" fmla="*/ 1930244 h 415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124808" h="4155776">
                <a:moveTo>
                  <a:pt x="149268" y="1930244"/>
                </a:moveTo>
                <a:cubicBezTo>
                  <a:pt x="399006" y="1782414"/>
                  <a:pt x="476853" y="1752798"/>
                  <a:pt x="873426" y="1752370"/>
                </a:cubicBezTo>
                <a:cubicBezTo>
                  <a:pt x="554660" y="1480356"/>
                  <a:pt x="529230" y="1341769"/>
                  <a:pt x="420312" y="1157626"/>
                </a:cubicBezTo>
                <a:cubicBezTo>
                  <a:pt x="336213" y="1075556"/>
                  <a:pt x="395661" y="804234"/>
                  <a:pt x="465112" y="670027"/>
                </a:cubicBezTo>
                <a:cubicBezTo>
                  <a:pt x="633015" y="483405"/>
                  <a:pt x="991589" y="479291"/>
                  <a:pt x="1141056" y="520879"/>
                </a:cubicBezTo>
                <a:cubicBezTo>
                  <a:pt x="1487764" y="676214"/>
                  <a:pt x="1491149" y="743890"/>
                  <a:pt x="1666195" y="855396"/>
                </a:cubicBezTo>
                <a:cubicBezTo>
                  <a:pt x="1709873" y="614380"/>
                  <a:pt x="1730935" y="361794"/>
                  <a:pt x="1919740" y="154097"/>
                </a:cubicBezTo>
                <a:cubicBezTo>
                  <a:pt x="2173882" y="-112636"/>
                  <a:pt x="2611123" y="6411"/>
                  <a:pt x="2741844" y="212872"/>
                </a:cubicBezTo>
                <a:cubicBezTo>
                  <a:pt x="2862352" y="525918"/>
                  <a:pt x="2850735" y="678008"/>
                  <a:pt x="2817942" y="1051402"/>
                </a:cubicBezTo>
                <a:cubicBezTo>
                  <a:pt x="2985083" y="853970"/>
                  <a:pt x="3012288" y="772951"/>
                  <a:pt x="3270312" y="655892"/>
                </a:cubicBezTo>
                <a:cubicBezTo>
                  <a:pt x="3528336" y="538833"/>
                  <a:pt x="4000361" y="921856"/>
                  <a:pt x="3987709" y="1077757"/>
                </a:cubicBezTo>
                <a:cubicBezTo>
                  <a:pt x="4031680" y="1278519"/>
                  <a:pt x="4005081" y="1461915"/>
                  <a:pt x="3894044" y="1676388"/>
                </a:cubicBezTo>
                <a:cubicBezTo>
                  <a:pt x="3792518" y="1862827"/>
                  <a:pt x="3696908" y="1932276"/>
                  <a:pt x="3543390" y="2103661"/>
                </a:cubicBezTo>
                <a:cubicBezTo>
                  <a:pt x="3612132" y="2139825"/>
                  <a:pt x="3858669" y="2327497"/>
                  <a:pt x="4028144" y="2531670"/>
                </a:cubicBezTo>
                <a:cubicBezTo>
                  <a:pt x="4131856" y="2716593"/>
                  <a:pt x="4154588" y="2975181"/>
                  <a:pt x="4084302" y="3191771"/>
                </a:cubicBezTo>
                <a:cubicBezTo>
                  <a:pt x="4014016" y="3408361"/>
                  <a:pt x="3625395" y="3502451"/>
                  <a:pt x="3436554" y="3480837"/>
                </a:cubicBezTo>
                <a:cubicBezTo>
                  <a:pt x="3162775" y="3475149"/>
                  <a:pt x="3101429" y="3277592"/>
                  <a:pt x="2877177" y="3175279"/>
                </a:cubicBezTo>
                <a:cubicBezTo>
                  <a:pt x="2894504" y="3607375"/>
                  <a:pt x="2914475" y="3710780"/>
                  <a:pt x="2778013" y="3969238"/>
                </a:cubicBezTo>
                <a:cubicBezTo>
                  <a:pt x="2675317" y="4158841"/>
                  <a:pt x="2186666" y="4216948"/>
                  <a:pt x="2055637" y="4082613"/>
                </a:cubicBezTo>
                <a:cubicBezTo>
                  <a:pt x="1864925" y="3886615"/>
                  <a:pt x="1890619" y="3767587"/>
                  <a:pt x="1770949" y="3501246"/>
                </a:cubicBezTo>
                <a:cubicBezTo>
                  <a:pt x="1636244" y="3716694"/>
                  <a:pt x="1416908" y="3960804"/>
                  <a:pt x="1186678" y="4091260"/>
                </a:cubicBezTo>
                <a:cubicBezTo>
                  <a:pt x="897982" y="4266777"/>
                  <a:pt x="590902" y="3785538"/>
                  <a:pt x="593153" y="3510685"/>
                </a:cubicBezTo>
                <a:cubicBezTo>
                  <a:pt x="668024" y="3032803"/>
                  <a:pt x="776703" y="3128308"/>
                  <a:pt x="893661" y="2801538"/>
                </a:cubicBezTo>
                <a:cubicBezTo>
                  <a:pt x="401626" y="2832796"/>
                  <a:pt x="367644" y="2772951"/>
                  <a:pt x="226406" y="2701009"/>
                </a:cubicBezTo>
                <a:cubicBezTo>
                  <a:pt x="-130899" y="2493820"/>
                  <a:pt x="7518" y="2101793"/>
                  <a:pt x="149268" y="1930244"/>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ACD491F-0B7C-652F-0057-23BB1F23A469}"/>
              </a:ext>
            </a:extLst>
          </p:cNvPr>
          <p:cNvSpPr/>
          <p:nvPr/>
        </p:nvSpPr>
        <p:spPr>
          <a:xfrm rot="20301122" flipH="1" flipV="1">
            <a:off x="6667414" y="5271714"/>
            <a:ext cx="2235932" cy="1213807"/>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0263 w 4632686"/>
              <a:gd name="connsiteY0" fmla="*/ 0 h 3192368"/>
              <a:gd name="connsiteX1" fmla="*/ 4612232 w 4632686"/>
              <a:gd name="connsiteY1" fmla="*/ 134994 h 3192368"/>
              <a:gd name="connsiteX2" fmla="*/ 4615148 w 4632686"/>
              <a:gd name="connsiteY2" fmla="*/ 986804 h 3192368"/>
              <a:gd name="connsiteX3" fmla="*/ 4454432 w 4632686"/>
              <a:gd name="connsiteY3" fmla="*/ 2152763 h 3192368"/>
              <a:gd name="connsiteX4" fmla="*/ 3913675 w 4632686"/>
              <a:gd name="connsiteY4" fmla="*/ 2721331 h 3192368"/>
              <a:gd name="connsiteX5" fmla="*/ 3169648 w 4632686"/>
              <a:gd name="connsiteY5" fmla="*/ 3063534 h 3192368"/>
              <a:gd name="connsiteX6" fmla="*/ 2245184 w 4632686"/>
              <a:gd name="connsiteY6" fmla="*/ 3192223 h 3192368"/>
              <a:gd name="connsiteX7" fmla="*/ 1392412 w 4632686"/>
              <a:gd name="connsiteY7" fmla="*/ 3075911 h 3192368"/>
              <a:gd name="connsiteX8" fmla="*/ 642412 w 4632686"/>
              <a:gd name="connsiteY8" fmla="*/ 2644466 h 3192368"/>
              <a:gd name="connsiteX9" fmla="*/ 152710 w 4632686"/>
              <a:gd name="connsiteY9" fmla="*/ 2140322 h 3192368"/>
              <a:gd name="connsiteX10" fmla="*/ 11441 w 4632686"/>
              <a:gd name="connsiteY10" fmla="*/ 1291840 h 3192368"/>
              <a:gd name="connsiteX11" fmla="*/ 10263 w 4632686"/>
              <a:gd name="connsiteY11" fmla="*/ 0 h 3192368"/>
              <a:gd name="connsiteX0" fmla="*/ 10263 w 4650727"/>
              <a:gd name="connsiteY0" fmla="*/ 11222 h 3203590"/>
              <a:gd name="connsiteX1" fmla="*/ 4633656 w 4650727"/>
              <a:gd name="connsiteY1" fmla="*/ 0 h 3203590"/>
              <a:gd name="connsiteX2" fmla="*/ 4615148 w 4650727"/>
              <a:gd name="connsiteY2" fmla="*/ 998026 h 3203590"/>
              <a:gd name="connsiteX3" fmla="*/ 4454432 w 4650727"/>
              <a:gd name="connsiteY3" fmla="*/ 2163985 h 3203590"/>
              <a:gd name="connsiteX4" fmla="*/ 3913675 w 4650727"/>
              <a:gd name="connsiteY4" fmla="*/ 2732553 h 3203590"/>
              <a:gd name="connsiteX5" fmla="*/ 3169648 w 4650727"/>
              <a:gd name="connsiteY5" fmla="*/ 3074756 h 3203590"/>
              <a:gd name="connsiteX6" fmla="*/ 2245184 w 4650727"/>
              <a:gd name="connsiteY6" fmla="*/ 3203445 h 3203590"/>
              <a:gd name="connsiteX7" fmla="*/ 1392412 w 4650727"/>
              <a:gd name="connsiteY7" fmla="*/ 3087133 h 3203590"/>
              <a:gd name="connsiteX8" fmla="*/ 642412 w 4650727"/>
              <a:gd name="connsiteY8" fmla="*/ 2655688 h 3203590"/>
              <a:gd name="connsiteX9" fmla="*/ 152710 w 4650727"/>
              <a:gd name="connsiteY9" fmla="*/ 2151544 h 3203590"/>
              <a:gd name="connsiteX10" fmla="*/ 11441 w 4650727"/>
              <a:gd name="connsiteY10" fmla="*/ 1303062 h 3203590"/>
              <a:gd name="connsiteX11" fmla="*/ 10263 w 4650727"/>
              <a:gd name="connsiteY11" fmla="*/ 11222 h 3203590"/>
              <a:gd name="connsiteX0" fmla="*/ 10263 w 4669743"/>
              <a:gd name="connsiteY0" fmla="*/ 0 h 3192368"/>
              <a:gd name="connsiteX1" fmla="*/ 4655080 w 4669743"/>
              <a:gd name="connsiteY1" fmla="*/ 103308 h 3192368"/>
              <a:gd name="connsiteX2" fmla="*/ 4615148 w 4669743"/>
              <a:gd name="connsiteY2" fmla="*/ 986804 h 3192368"/>
              <a:gd name="connsiteX3" fmla="*/ 4454432 w 4669743"/>
              <a:gd name="connsiteY3" fmla="*/ 2152763 h 3192368"/>
              <a:gd name="connsiteX4" fmla="*/ 3913675 w 4669743"/>
              <a:gd name="connsiteY4" fmla="*/ 2721331 h 3192368"/>
              <a:gd name="connsiteX5" fmla="*/ 3169648 w 4669743"/>
              <a:gd name="connsiteY5" fmla="*/ 3063534 h 3192368"/>
              <a:gd name="connsiteX6" fmla="*/ 2245184 w 4669743"/>
              <a:gd name="connsiteY6" fmla="*/ 3192223 h 3192368"/>
              <a:gd name="connsiteX7" fmla="*/ 1392412 w 4669743"/>
              <a:gd name="connsiteY7" fmla="*/ 3075911 h 3192368"/>
              <a:gd name="connsiteX8" fmla="*/ 642412 w 4669743"/>
              <a:gd name="connsiteY8" fmla="*/ 2644466 h 3192368"/>
              <a:gd name="connsiteX9" fmla="*/ 152710 w 4669743"/>
              <a:gd name="connsiteY9" fmla="*/ 2140322 h 3192368"/>
              <a:gd name="connsiteX10" fmla="*/ 11441 w 4669743"/>
              <a:gd name="connsiteY10" fmla="*/ 1291840 h 3192368"/>
              <a:gd name="connsiteX11" fmla="*/ 10263 w 4669743"/>
              <a:gd name="connsiteY11" fmla="*/ 0 h 3192368"/>
              <a:gd name="connsiteX0" fmla="*/ 1930 w 4672122"/>
              <a:gd name="connsiteY0" fmla="*/ 2412 h 3089060"/>
              <a:gd name="connsiteX1" fmla="*/ 4657459 w 4672122"/>
              <a:gd name="connsiteY1" fmla="*/ 0 h 3089060"/>
              <a:gd name="connsiteX2" fmla="*/ 4617527 w 4672122"/>
              <a:gd name="connsiteY2" fmla="*/ 883496 h 3089060"/>
              <a:gd name="connsiteX3" fmla="*/ 4456811 w 4672122"/>
              <a:gd name="connsiteY3" fmla="*/ 2049455 h 3089060"/>
              <a:gd name="connsiteX4" fmla="*/ 3916054 w 4672122"/>
              <a:gd name="connsiteY4" fmla="*/ 2618023 h 3089060"/>
              <a:gd name="connsiteX5" fmla="*/ 3172027 w 4672122"/>
              <a:gd name="connsiteY5" fmla="*/ 2960226 h 3089060"/>
              <a:gd name="connsiteX6" fmla="*/ 2247563 w 4672122"/>
              <a:gd name="connsiteY6" fmla="*/ 3088915 h 3089060"/>
              <a:gd name="connsiteX7" fmla="*/ 1394791 w 4672122"/>
              <a:gd name="connsiteY7" fmla="*/ 2972603 h 3089060"/>
              <a:gd name="connsiteX8" fmla="*/ 644791 w 4672122"/>
              <a:gd name="connsiteY8" fmla="*/ 2541158 h 3089060"/>
              <a:gd name="connsiteX9" fmla="*/ 155089 w 4672122"/>
              <a:gd name="connsiteY9" fmla="*/ 2037014 h 3089060"/>
              <a:gd name="connsiteX10" fmla="*/ 13820 w 4672122"/>
              <a:gd name="connsiteY10" fmla="*/ 1188532 h 3089060"/>
              <a:gd name="connsiteX11" fmla="*/ 1930 w 4672122"/>
              <a:gd name="connsiteY11" fmla="*/ 2412 h 3089060"/>
              <a:gd name="connsiteX0" fmla="*/ 1930 w 4721872"/>
              <a:gd name="connsiteY0" fmla="*/ 0 h 3086648"/>
              <a:gd name="connsiteX1" fmla="*/ 4711018 w 4721872"/>
              <a:gd name="connsiteY1" fmla="*/ 120927 h 3086648"/>
              <a:gd name="connsiteX2" fmla="*/ 4617527 w 4721872"/>
              <a:gd name="connsiteY2" fmla="*/ 881084 h 3086648"/>
              <a:gd name="connsiteX3" fmla="*/ 4456811 w 4721872"/>
              <a:gd name="connsiteY3" fmla="*/ 2047043 h 3086648"/>
              <a:gd name="connsiteX4" fmla="*/ 3916054 w 4721872"/>
              <a:gd name="connsiteY4" fmla="*/ 2615611 h 3086648"/>
              <a:gd name="connsiteX5" fmla="*/ 3172027 w 4721872"/>
              <a:gd name="connsiteY5" fmla="*/ 2957814 h 3086648"/>
              <a:gd name="connsiteX6" fmla="*/ 2247563 w 4721872"/>
              <a:gd name="connsiteY6" fmla="*/ 3086503 h 3086648"/>
              <a:gd name="connsiteX7" fmla="*/ 1394791 w 4721872"/>
              <a:gd name="connsiteY7" fmla="*/ 2970191 h 3086648"/>
              <a:gd name="connsiteX8" fmla="*/ 644791 w 4721872"/>
              <a:gd name="connsiteY8" fmla="*/ 2538746 h 3086648"/>
              <a:gd name="connsiteX9" fmla="*/ 155089 w 4721872"/>
              <a:gd name="connsiteY9" fmla="*/ 2034602 h 3086648"/>
              <a:gd name="connsiteX10" fmla="*/ 13820 w 4721872"/>
              <a:gd name="connsiteY10" fmla="*/ 1186120 h 3086648"/>
              <a:gd name="connsiteX11" fmla="*/ 1930 w 4721872"/>
              <a:gd name="connsiteY11" fmla="*/ 0 h 3086648"/>
              <a:gd name="connsiteX0" fmla="*/ 1930 w 4721872"/>
              <a:gd name="connsiteY0" fmla="*/ 0 h 3086648"/>
              <a:gd name="connsiteX1" fmla="*/ 4711018 w 4721872"/>
              <a:gd name="connsiteY1" fmla="*/ 120927 h 3086648"/>
              <a:gd name="connsiteX2" fmla="*/ 4617527 w 4721872"/>
              <a:gd name="connsiteY2" fmla="*/ 881084 h 3086648"/>
              <a:gd name="connsiteX3" fmla="*/ 3916054 w 4721872"/>
              <a:gd name="connsiteY3" fmla="*/ 2615611 h 3086648"/>
              <a:gd name="connsiteX4" fmla="*/ 3172027 w 4721872"/>
              <a:gd name="connsiteY4" fmla="*/ 2957814 h 3086648"/>
              <a:gd name="connsiteX5" fmla="*/ 2247563 w 4721872"/>
              <a:gd name="connsiteY5" fmla="*/ 3086503 h 3086648"/>
              <a:gd name="connsiteX6" fmla="*/ 1394791 w 4721872"/>
              <a:gd name="connsiteY6" fmla="*/ 2970191 h 3086648"/>
              <a:gd name="connsiteX7" fmla="*/ 644791 w 4721872"/>
              <a:gd name="connsiteY7" fmla="*/ 2538746 h 3086648"/>
              <a:gd name="connsiteX8" fmla="*/ 155089 w 4721872"/>
              <a:gd name="connsiteY8" fmla="*/ 2034602 h 3086648"/>
              <a:gd name="connsiteX9" fmla="*/ 13820 w 4721872"/>
              <a:gd name="connsiteY9" fmla="*/ 1186120 h 3086648"/>
              <a:gd name="connsiteX10" fmla="*/ 1930 w 4721872"/>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644791 w 4720008"/>
              <a:gd name="connsiteY7" fmla="*/ 2538746 h 3086648"/>
              <a:gd name="connsiteX8" fmla="*/ 155089 w 4720008"/>
              <a:gd name="connsiteY8" fmla="*/ 2034602 h 3086648"/>
              <a:gd name="connsiteX9" fmla="*/ 13820 w 4720008"/>
              <a:gd name="connsiteY9" fmla="*/ 1186120 h 3086648"/>
              <a:gd name="connsiteX10" fmla="*/ 1930 w 4720008"/>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644791 w 4720008"/>
              <a:gd name="connsiteY7" fmla="*/ 2538746 h 3086648"/>
              <a:gd name="connsiteX8" fmla="*/ 155089 w 4720008"/>
              <a:gd name="connsiteY8" fmla="*/ 2034602 h 3086648"/>
              <a:gd name="connsiteX9" fmla="*/ 13820 w 4720008"/>
              <a:gd name="connsiteY9" fmla="*/ 1186120 h 3086648"/>
              <a:gd name="connsiteX10" fmla="*/ 1930 w 4720008"/>
              <a:gd name="connsiteY10" fmla="*/ 0 h 3086648"/>
              <a:gd name="connsiteX0" fmla="*/ 1930 w 4720008"/>
              <a:gd name="connsiteY0" fmla="*/ 0 h 3086648"/>
              <a:gd name="connsiteX1" fmla="*/ 4711018 w 4720008"/>
              <a:gd name="connsiteY1" fmla="*/ 120927 h 3086648"/>
              <a:gd name="connsiteX2" fmla="*/ 4574680 w 4720008"/>
              <a:gd name="connsiteY2" fmla="*/ 1365633 h 3086648"/>
              <a:gd name="connsiteX3" fmla="*/ 3916054 w 4720008"/>
              <a:gd name="connsiteY3" fmla="*/ 2615611 h 3086648"/>
              <a:gd name="connsiteX4" fmla="*/ 3172027 w 4720008"/>
              <a:gd name="connsiteY4" fmla="*/ 2957814 h 3086648"/>
              <a:gd name="connsiteX5" fmla="*/ 2247563 w 4720008"/>
              <a:gd name="connsiteY5" fmla="*/ 3086503 h 3086648"/>
              <a:gd name="connsiteX6" fmla="*/ 1394791 w 4720008"/>
              <a:gd name="connsiteY6" fmla="*/ 2970191 h 3086648"/>
              <a:gd name="connsiteX7" fmla="*/ 155089 w 4720008"/>
              <a:gd name="connsiteY7" fmla="*/ 2034602 h 3086648"/>
              <a:gd name="connsiteX8" fmla="*/ 13820 w 4720008"/>
              <a:gd name="connsiteY8" fmla="*/ 1186120 h 3086648"/>
              <a:gd name="connsiteX9" fmla="*/ 1930 w 4720008"/>
              <a:gd name="connsiteY9" fmla="*/ 0 h 3086648"/>
              <a:gd name="connsiteX0" fmla="*/ 1930 w 4720008"/>
              <a:gd name="connsiteY0" fmla="*/ 0 h 3091210"/>
              <a:gd name="connsiteX1" fmla="*/ 4711018 w 4720008"/>
              <a:gd name="connsiteY1" fmla="*/ 120927 h 3091210"/>
              <a:gd name="connsiteX2" fmla="*/ 4574680 w 4720008"/>
              <a:gd name="connsiteY2" fmla="*/ 1365633 h 3091210"/>
              <a:gd name="connsiteX3" fmla="*/ 3916054 w 4720008"/>
              <a:gd name="connsiteY3" fmla="*/ 2615611 h 3091210"/>
              <a:gd name="connsiteX4" fmla="*/ 3172027 w 4720008"/>
              <a:gd name="connsiteY4" fmla="*/ 2957814 h 3091210"/>
              <a:gd name="connsiteX5" fmla="*/ 2247563 w 4720008"/>
              <a:gd name="connsiteY5" fmla="*/ 3086503 h 3091210"/>
              <a:gd name="connsiteX6" fmla="*/ 1234115 w 4720008"/>
              <a:gd name="connsiteY6" fmla="*/ 3023051 h 3091210"/>
              <a:gd name="connsiteX7" fmla="*/ 155089 w 4720008"/>
              <a:gd name="connsiteY7" fmla="*/ 2034602 h 3091210"/>
              <a:gd name="connsiteX8" fmla="*/ 13820 w 4720008"/>
              <a:gd name="connsiteY8" fmla="*/ 1186120 h 3091210"/>
              <a:gd name="connsiteX9" fmla="*/ 1930 w 4720008"/>
              <a:gd name="connsiteY9" fmla="*/ 0 h 3091210"/>
              <a:gd name="connsiteX0" fmla="*/ 1930 w 4720008"/>
              <a:gd name="connsiteY0" fmla="*/ 0 h 3089347"/>
              <a:gd name="connsiteX1" fmla="*/ 4711018 w 4720008"/>
              <a:gd name="connsiteY1" fmla="*/ 120927 h 3089347"/>
              <a:gd name="connsiteX2" fmla="*/ 4574680 w 4720008"/>
              <a:gd name="connsiteY2" fmla="*/ 1365633 h 3089347"/>
              <a:gd name="connsiteX3" fmla="*/ 3916054 w 4720008"/>
              <a:gd name="connsiteY3" fmla="*/ 2615611 h 3089347"/>
              <a:gd name="connsiteX4" fmla="*/ 3225585 w 4720008"/>
              <a:gd name="connsiteY4" fmla="*/ 2984244 h 3089347"/>
              <a:gd name="connsiteX5" fmla="*/ 2247563 w 4720008"/>
              <a:gd name="connsiteY5" fmla="*/ 3086503 h 3089347"/>
              <a:gd name="connsiteX6" fmla="*/ 1234115 w 4720008"/>
              <a:gd name="connsiteY6" fmla="*/ 3023051 h 3089347"/>
              <a:gd name="connsiteX7" fmla="*/ 155089 w 4720008"/>
              <a:gd name="connsiteY7" fmla="*/ 2034602 h 3089347"/>
              <a:gd name="connsiteX8" fmla="*/ 13820 w 4720008"/>
              <a:gd name="connsiteY8" fmla="*/ 1186120 h 3089347"/>
              <a:gd name="connsiteX9" fmla="*/ 1930 w 4720008"/>
              <a:gd name="connsiteY9" fmla="*/ 0 h 3089347"/>
              <a:gd name="connsiteX0" fmla="*/ 1930 w 4723365"/>
              <a:gd name="connsiteY0" fmla="*/ 0 h 3089347"/>
              <a:gd name="connsiteX1" fmla="*/ 4711018 w 4723365"/>
              <a:gd name="connsiteY1" fmla="*/ 120927 h 3089347"/>
              <a:gd name="connsiteX2" fmla="*/ 4574680 w 4723365"/>
              <a:gd name="connsiteY2" fmla="*/ 1365633 h 3089347"/>
              <a:gd name="connsiteX3" fmla="*/ 3916054 w 4723365"/>
              <a:gd name="connsiteY3" fmla="*/ 2615611 h 3089347"/>
              <a:gd name="connsiteX4" fmla="*/ 3225585 w 4723365"/>
              <a:gd name="connsiteY4" fmla="*/ 2984244 h 3089347"/>
              <a:gd name="connsiteX5" fmla="*/ 2247563 w 4723365"/>
              <a:gd name="connsiteY5" fmla="*/ 3086503 h 3089347"/>
              <a:gd name="connsiteX6" fmla="*/ 1234115 w 4723365"/>
              <a:gd name="connsiteY6" fmla="*/ 3023051 h 3089347"/>
              <a:gd name="connsiteX7" fmla="*/ 155089 w 4723365"/>
              <a:gd name="connsiteY7" fmla="*/ 2034602 h 3089347"/>
              <a:gd name="connsiteX8" fmla="*/ 13820 w 4723365"/>
              <a:gd name="connsiteY8" fmla="*/ 1186120 h 3089347"/>
              <a:gd name="connsiteX9" fmla="*/ 1930 w 4723365"/>
              <a:gd name="connsiteY9" fmla="*/ 0 h 3089347"/>
              <a:gd name="connsiteX0" fmla="*/ 1930 w 4723365"/>
              <a:gd name="connsiteY0" fmla="*/ 0 h 3089347"/>
              <a:gd name="connsiteX1" fmla="*/ 4711018 w 4723365"/>
              <a:gd name="connsiteY1" fmla="*/ 120927 h 3089347"/>
              <a:gd name="connsiteX2" fmla="*/ 4574680 w 4723365"/>
              <a:gd name="connsiteY2" fmla="*/ 1365633 h 3089347"/>
              <a:gd name="connsiteX3" fmla="*/ 3916054 w 4723365"/>
              <a:gd name="connsiteY3" fmla="*/ 2615611 h 3089347"/>
              <a:gd name="connsiteX4" fmla="*/ 3225585 w 4723365"/>
              <a:gd name="connsiteY4" fmla="*/ 2984244 h 3089347"/>
              <a:gd name="connsiteX5" fmla="*/ 2247563 w 4723365"/>
              <a:gd name="connsiteY5" fmla="*/ 3086503 h 3089347"/>
              <a:gd name="connsiteX6" fmla="*/ 1234115 w 4723365"/>
              <a:gd name="connsiteY6" fmla="*/ 3023051 h 3089347"/>
              <a:gd name="connsiteX7" fmla="*/ 155089 w 4723365"/>
              <a:gd name="connsiteY7" fmla="*/ 2034602 h 3089347"/>
              <a:gd name="connsiteX8" fmla="*/ 13820 w 4723365"/>
              <a:gd name="connsiteY8" fmla="*/ 1186120 h 3089347"/>
              <a:gd name="connsiteX9" fmla="*/ 1930 w 4723365"/>
              <a:gd name="connsiteY9" fmla="*/ 0 h 3089347"/>
              <a:gd name="connsiteX0" fmla="*/ 1930 w 4574680"/>
              <a:gd name="connsiteY0" fmla="*/ 0 h 3089347"/>
              <a:gd name="connsiteX1" fmla="*/ 4574680 w 4574680"/>
              <a:gd name="connsiteY1" fmla="*/ 1365633 h 3089347"/>
              <a:gd name="connsiteX2" fmla="*/ 3916054 w 4574680"/>
              <a:gd name="connsiteY2" fmla="*/ 2615611 h 3089347"/>
              <a:gd name="connsiteX3" fmla="*/ 3225585 w 4574680"/>
              <a:gd name="connsiteY3" fmla="*/ 2984244 h 3089347"/>
              <a:gd name="connsiteX4" fmla="*/ 2247563 w 4574680"/>
              <a:gd name="connsiteY4" fmla="*/ 3086503 h 3089347"/>
              <a:gd name="connsiteX5" fmla="*/ 1234115 w 4574680"/>
              <a:gd name="connsiteY5" fmla="*/ 3023051 h 3089347"/>
              <a:gd name="connsiteX6" fmla="*/ 155089 w 4574680"/>
              <a:gd name="connsiteY6" fmla="*/ 2034602 h 3089347"/>
              <a:gd name="connsiteX7" fmla="*/ 13820 w 4574680"/>
              <a:gd name="connsiteY7" fmla="*/ 1186120 h 3089347"/>
              <a:gd name="connsiteX8" fmla="*/ 1930 w 4574680"/>
              <a:gd name="connsiteY8" fmla="*/ 0 h 3089347"/>
              <a:gd name="connsiteX0" fmla="*/ 0 w 4560860"/>
              <a:gd name="connsiteY0" fmla="*/ 55958 h 1959185"/>
              <a:gd name="connsiteX1" fmla="*/ 4560860 w 4560860"/>
              <a:gd name="connsiteY1" fmla="*/ 235471 h 1959185"/>
              <a:gd name="connsiteX2" fmla="*/ 3902234 w 4560860"/>
              <a:gd name="connsiteY2" fmla="*/ 1485449 h 1959185"/>
              <a:gd name="connsiteX3" fmla="*/ 3211765 w 4560860"/>
              <a:gd name="connsiteY3" fmla="*/ 1854082 h 1959185"/>
              <a:gd name="connsiteX4" fmla="*/ 2233743 w 4560860"/>
              <a:gd name="connsiteY4" fmla="*/ 1956341 h 1959185"/>
              <a:gd name="connsiteX5" fmla="*/ 1220295 w 4560860"/>
              <a:gd name="connsiteY5" fmla="*/ 1892889 h 1959185"/>
              <a:gd name="connsiteX6" fmla="*/ 141269 w 4560860"/>
              <a:gd name="connsiteY6" fmla="*/ 904440 h 1959185"/>
              <a:gd name="connsiteX7" fmla="*/ 0 w 4560860"/>
              <a:gd name="connsiteY7" fmla="*/ 55958 h 1959185"/>
              <a:gd name="connsiteX0" fmla="*/ 0 w 4419591"/>
              <a:gd name="connsiteY0" fmla="*/ 681456 h 1736201"/>
              <a:gd name="connsiteX1" fmla="*/ 4419591 w 4419591"/>
              <a:gd name="connsiteY1" fmla="*/ 12487 h 1736201"/>
              <a:gd name="connsiteX2" fmla="*/ 3760965 w 4419591"/>
              <a:gd name="connsiteY2" fmla="*/ 1262465 h 1736201"/>
              <a:gd name="connsiteX3" fmla="*/ 3070496 w 4419591"/>
              <a:gd name="connsiteY3" fmla="*/ 1631098 h 1736201"/>
              <a:gd name="connsiteX4" fmla="*/ 2092474 w 4419591"/>
              <a:gd name="connsiteY4" fmla="*/ 1733357 h 1736201"/>
              <a:gd name="connsiteX5" fmla="*/ 1079026 w 4419591"/>
              <a:gd name="connsiteY5" fmla="*/ 1669905 h 1736201"/>
              <a:gd name="connsiteX6" fmla="*/ 0 w 4419591"/>
              <a:gd name="connsiteY6" fmla="*/ 681456 h 1736201"/>
              <a:gd name="connsiteX0" fmla="*/ 0 w 4444077"/>
              <a:gd name="connsiteY0" fmla="*/ 278206 h 1768127"/>
              <a:gd name="connsiteX1" fmla="*/ 4444077 w 4444077"/>
              <a:gd name="connsiteY1" fmla="*/ 44413 h 1768127"/>
              <a:gd name="connsiteX2" fmla="*/ 3785451 w 4444077"/>
              <a:gd name="connsiteY2" fmla="*/ 1294391 h 1768127"/>
              <a:gd name="connsiteX3" fmla="*/ 3094982 w 4444077"/>
              <a:gd name="connsiteY3" fmla="*/ 1663024 h 1768127"/>
              <a:gd name="connsiteX4" fmla="*/ 2116960 w 4444077"/>
              <a:gd name="connsiteY4" fmla="*/ 1765283 h 1768127"/>
              <a:gd name="connsiteX5" fmla="*/ 1103512 w 4444077"/>
              <a:gd name="connsiteY5" fmla="*/ 1701831 h 1768127"/>
              <a:gd name="connsiteX6" fmla="*/ 0 w 4444077"/>
              <a:gd name="connsiteY6" fmla="*/ 278206 h 1768127"/>
              <a:gd name="connsiteX0" fmla="*/ 0 w 4444077"/>
              <a:gd name="connsiteY0" fmla="*/ 257196 h 1747117"/>
              <a:gd name="connsiteX1" fmla="*/ 4444077 w 4444077"/>
              <a:gd name="connsiteY1" fmla="*/ 23403 h 1747117"/>
              <a:gd name="connsiteX2" fmla="*/ 3785451 w 4444077"/>
              <a:gd name="connsiteY2" fmla="*/ 1273381 h 1747117"/>
              <a:gd name="connsiteX3" fmla="*/ 3094982 w 4444077"/>
              <a:gd name="connsiteY3" fmla="*/ 1642014 h 1747117"/>
              <a:gd name="connsiteX4" fmla="*/ 2116960 w 4444077"/>
              <a:gd name="connsiteY4" fmla="*/ 1744273 h 1747117"/>
              <a:gd name="connsiteX5" fmla="*/ 1103512 w 4444077"/>
              <a:gd name="connsiteY5" fmla="*/ 1680821 h 1747117"/>
              <a:gd name="connsiteX6" fmla="*/ 0 w 4444077"/>
              <a:gd name="connsiteY6" fmla="*/ 257196 h 1747117"/>
              <a:gd name="connsiteX0" fmla="*/ 0 w 4444077"/>
              <a:gd name="connsiteY0" fmla="*/ 257196 h 1747117"/>
              <a:gd name="connsiteX1" fmla="*/ 4444077 w 4444077"/>
              <a:gd name="connsiteY1" fmla="*/ 23403 h 1747117"/>
              <a:gd name="connsiteX2" fmla="*/ 3785451 w 4444077"/>
              <a:gd name="connsiteY2" fmla="*/ 1273381 h 1747117"/>
              <a:gd name="connsiteX3" fmla="*/ 3094982 w 4444077"/>
              <a:gd name="connsiteY3" fmla="*/ 1642014 h 1747117"/>
              <a:gd name="connsiteX4" fmla="*/ 2116960 w 4444077"/>
              <a:gd name="connsiteY4" fmla="*/ 1744273 h 1747117"/>
              <a:gd name="connsiteX5" fmla="*/ 1103512 w 4444077"/>
              <a:gd name="connsiteY5" fmla="*/ 1680821 h 1747117"/>
              <a:gd name="connsiteX6" fmla="*/ 0 w 4444077"/>
              <a:gd name="connsiteY6" fmla="*/ 257196 h 1747117"/>
              <a:gd name="connsiteX0" fmla="*/ 0 w 4444077"/>
              <a:gd name="connsiteY0" fmla="*/ 253650 h 1743571"/>
              <a:gd name="connsiteX1" fmla="*/ 4444077 w 4444077"/>
              <a:gd name="connsiteY1" fmla="*/ 19857 h 1743571"/>
              <a:gd name="connsiteX2" fmla="*/ 3785451 w 4444077"/>
              <a:gd name="connsiteY2" fmla="*/ 1269835 h 1743571"/>
              <a:gd name="connsiteX3" fmla="*/ 3094982 w 4444077"/>
              <a:gd name="connsiteY3" fmla="*/ 1638468 h 1743571"/>
              <a:gd name="connsiteX4" fmla="*/ 2116960 w 4444077"/>
              <a:gd name="connsiteY4" fmla="*/ 1740727 h 1743571"/>
              <a:gd name="connsiteX5" fmla="*/ 1103512 w 4444077"/>
              <a:gd name="connsiteY5" fmla="*/ 1677275 h 1743571"/>
              <a:gd name="connsiteX6" fmla="*/ 0 w 4444077"/>
              <a:gd name="connsiteY6" fmla="*/ 253650 h 1743571"/>
              <a:gd name="connsiteX0" fmla="*/ 0 w 4444077"/>
              <a:gd name="connsiteY0" fmla="*/ 233793 h 1723714"/>
              <a:gd name="connsiteX1" fmla="*/ 4444077 w 4444077"/>
              <a:gd name="connsiteY1" fmla="*/ 0 h 1723714"/>
              <a:gd name="connsiteX2" fmla="*/ 3785451 w 4444077"/>
              <a:gd name="connsiteY2" fmla="*/ 1249978 h 1723714"/>
              <a:gd name="connsiteX3" fmla="*/ 3094982 w 4444077"/>
              <a:gd name="connsiteY3" fmla="*/ 1618611 h 1723714"/>
              <a:gd name="connsiteX4" fmla="*/ 2116960 w 4444077"/>
              <a:gd name="connsiteY4" fmla="*/ 1720870 h 1723714"/>
              <a:gd name="connsiteX5" fmla="*/ 1103512 w 4444077"/>
              <a:gd name="connsiteY5" fmla="*/ 1657418 h 1723714"/>
              <a:gd name="connsiteX6" fmla="*/ 0 w 4444077"/>
              <a:gd name="connsiteY6" fmla="*/ 233793 h 1723714"/>
              <a:gd name="connsiteX0" fmla="*/ 0 w 4444077"/>
              <a:gd name="connsiteY0" fmla="*/ 233793 h 1723714"/>
              <a:gd name="connsiteX1" fmla="*/ 4444077 w 4444077"/>
              <a:gd name="connsiteY1" fmla="*/ 0 h 1723714"/>
              <a:gd name="connsiteX2" fmla="*/ 3785451 w 4444077"/>
              <a:gd name="connsiteY2" fmla="*/ 1249978 h 1723714"/>
              <a:gd name="connsiteX3" fmla="*/ 3094982 w 4444077"/>
              <a:gd name="connsiteY3" fmla="*/ 1618611 h 1723714"/>
              <a:gd name="connsiteX4" fmla="*/ 2116960 w 4444077"/>
              <a:gd name="connsiteY4" fmla="*/ 1720870 h 1723714"/>
              <a:gd name="connsiteX5" fmla="*/ 1103512 w 4444077"/>
              <a:gd name="connsiteY5" fmla="*/ 1657418 h 1723714"/>
              <a:gd name="connsiteX6" fmla="*/ 0 w 4444077"/>
              <a:gd name="connsiteY6" fmla="*/ 233793 h 172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077" h="1723714">
                <a:moveTo>
                  <a:pt x="0" y="233793"/>
                </a:moveTo>
                <a:cubicBezTo>
                  <a:pt x="1291362" y="189652"/>
                  <a:pt x="3168354" y="57895"/>
                  <a:pt x="4444077" y="0"/>
                </a:cubicBezTo>
                <a:cubicBezTo>
                  <a:pt x="4352550" y="749432"/>
                  <a:pt x="4165621" y="965526"/>
                  <a:pt x="3785451" y="1249978"/>
                </a:cubicBezTo>
                <a:cubicBezTo>
                  <a:pt x="3673777" y="1343004"/>
                  <a:pt x="3277609" y="1550393"/>
                  <a:pt x="3094982" y="1618611"/>
                </a:cubicBezTo>
                <a:cubicBezTo>
                  <a:pt x="2720022" y="1693312"/>
                  <a:pt x="2448872" y="1714402"/>
                  <a:pt x="2116960" y="1720870"/>
                </a:cubicBezTo>
                <a:cubicBezTo>
                  <a:pt x="1785048" y="1727338"/>
                  <a:pt x="1342148" y="1728723"/>
                  <a:pt x="1103512" y="1657418"/>
                </a:cubicBezTo>
                <a:cubicBezTo>
                  <a:pt x="754766" y="1482101"/>
                  <a:pt x="340352" y="1121045"/>
                  <a:pt x="0" y="233793"/>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a:p>
            <a:pPr algn="ctr"/>
            <a:endParaRPr lang="en-US" dirty="0"/>
          </a:p>
        </p:txBody>
      </p:sp>
      <p:sp>
        <p:nvSpPr>
          <p:cNvPr id="13" name="Freeform: Shape 12">
            <a:extLst>
              <a:ext uri="{FF2B5EF4-FFF2-40B4-BE49-F238E27FC236}">
                <a16:creationId xmlns:a16="http://schemas.microsoft.com/office/drawing/2014/main" id="{F49B7ACE-2BBA-793C-AC64-373A31EC90AF}"/>
              </a:ext>
            </a:extLst>
          </p:cNvPr>
          <p:cNvSpPr/>
          <p:nvPr/>
        </p:nvSpPr>
        <p:spPr>
          <a:xfrm rot="17222743">
            <a:off x="8676787" y="5159997"/>
            <a:ext cx="1904644" cy="1134193"/>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 name="connsiteX0" fmla="*/ 3383099 w 3431404"/>
              <a:gd name="connsiteY0" fmla="*/ 1967436 h 1967436"/>
              <a:gd name="connsiteX1" fmla="*/ 103200 w 3431404"/>
              <a:gd name="connsiteY1" fmla="*/ 1967436 h 1967436"/>
              <a:gd name="connsiteX2" fmla="*/ 96094 w 3431404"/>
              <a:gd name="connsiteY2" fmla="*/ 1904172 h 1967436"/>
              <a:gd name="connsiteX3" fmla="*/ 30923 w 3431404"/>
              <a:gd name="connsiteY3" fmla="*/ 873691 h 1967436"/>
              <a:gd name="connsiteX4" fmla="*/ 12232 w 3431404"/>
              <a:gd name="connsiteY4" fmla="*/ 0 h 1967436"/>
              <a:gd name="connsiteX5" fmla="*/ 3416309 w 3431404"/>
              <a:gd name="connsiteY5" fmla="*/ 4176 h 1967436"/>
              <a:gd name="connsiteX6" fmla="*/ 3419269 w 3431404"/>
              <a:gd name="connsiteY6" fmla="*/ 1195523 h 1967436"/>
              <a:gd name="connsiteX7" fmla="*/ 3389093 w 3431404"/>
              <a:gd name="connsiteY7" fmla="*/ 1921570 h 1967436"/>
              <a:gd name="connsiteX8" fmla="*/ 3383099 w 3431404"/>
              <a:gd name="connsiteY8" fmla="*/ 1967436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1404" h="1967436">
                <a:moveTo>
                  <a:pt x="3383099" y="1967436"/>
                </a:moveTo>
                <a:lnTo>
                  <a:pt x="103200" y="1967436"/>
                </a:lnTo>
                <a:lnTo>
                  <a:pt x="96094" y="1904172"/>
                </a:lnTo>
                <a:cubicBezTo>
                  <a:pt x="59860" y="1517992"/>
                  <a:pt x="52689" y="1111230"/>
                  <a:pt x="30923" y="873691"/>
                </a:cubicBezTo>
                <a:cubicBezTo>
                  <a:pt x="8050" y="534740"/>
                  <a:pt x="-14733" y="250973"/>
                  <a:pt x="12232" y="0"/>
                </a:cubicBezTo>
                <a:lnTo>
                  <a:pt x="3416309" y="4176"/>
                </a:lnTo>
                <a:cubicBezTo>
                  <a:pt x="3456320" y="24310"/>
                  <a:pt x="3402173" y="846636"/>
                  <a:pt x="3419269" y="1195523"/>
                </a:cubicBezTo>
                <a:cubicBezTo>
                  <a:pt x="3424380" y="1414648"/>
                  <a:pt x="3409967" y="1696133"/>
                  <a:pt x="3389093" y="1921570"/>
                </a:cubicBezTo>
                <a:lnTo>
                  <a:pt x="3383099" y="1967436"/>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DF03931B-28B2-589C-337B-0817B49369D1}"/>
              </a:ext>
            </a:extLst>
          </p:cNvPr>
          <p:cNvGrpSpPr/>
          <p:nvPr/>
        </p:nvGrpSpPr>
        <p:grpSpPr>
          <a:xfrm>
            <a:off x="10982019" y="5688860"/>
            <a:ext cx="558077" cy="403937"/>
            <a:chOff x="-987768" y="1008276"/>
            <a:chExt cx="718103" cy="519764"/>
          </a:xfrm>
        </p:grpSpPr>
        <p:sp>
          <p:nvSpPr>
            <p:cNvPr id="15" name="Oval 14">
              <a:extLst>
                <a:ext uri="{FF2B5EF4-FFF2-40B4-BE49-F238E27FC236}">
                  <a16:creationId xmlns:a16="http://schemas.microsoft.com/office/drawing/2014/main" id="{068B0E6B-34E0-FEE2-89BF-62531B7BBF0A}"/>
                </a:ext>
              </a:extLst>
            </p:cNvPr>
            <p:cNvSpPr/>
            <p:nvPr/>
          </p:nvSpPr>
          <p:spPr>
            <a:xfrm rot="20842655" flipH="1">
              <a:off x="-987768" y="1008276"/>
              <a:ext cx="148102" cy="152584"/>
            </a:xfrm>
            <a:prstGeom prst="ellipse">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EA730A9C-9D8C-A823-D695-5C542292E281}"/>
                </a:ext>
              </a:extLst>
            </p:cNvPr>
            <p:cNvSpPr/>
            <p:nvPr/>
          </p:nvSpPr>
          <p:spPr>
            <a:xfrm>
              <a:off x="-747692" y="1428841"/>
              <a:ext cx="257366" cy="99199"/>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9704DFA-5A09-EE3E-964A-391DC9A20BBB}"/>
                </a:ext>
              </a:extLst>
            </p:cNvPr>
            <p:cNvSpPr/>
            <p:nvPr/>
          </p:nvSpPr>
          <p:spPr>
            <a:xfrm rot="5636109">
              <a:off x="-455259" y="970525"/>
              <a:ext cx="141500" cy="22968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C9FDE2C-59A0-C905-C4C7-7221CD31B72F}"/>
              </a:ext>
            </a:extLst>
          </p:cNvPr>
          <p:cNvGrpSpPr/>
          <p:nvPr/>
        </p:nvGrpSpPr>
        <p:grpSpPr>
          <a:xfrm rot="20415238">
            <a:off x="7458153" y="5732841"/>
            <a:ext cx="654454" cy="291551"/>
            <a:chOff x="10096975" y="5939226"/>
            <a:chExt cx="929806" cy="414217"/>
          </a:xfrm>
        </p:grpSpPr>
        <p:sp>
          <p:nvSpPr>
            <p:cNvPr id="22" name="Freeform: Shape 21">
              <a:extLst>
                <a:ext uri="{FF2B5EF4-FFF2-40B4-BE49-F238E27FC236}">
                  <a16:creationId xmlns:a16="http://schemas.microsoft.com/office/drawing/2014/main" id="{5D693631-801B-B096-47E5-C73C1EFBA463}"/>
                </a:ext>
              </a:extLst>
            </p:cNvPr>
            <p:cNvSpPr/>
            <p:nvPr/>
          </p:nvSpPr>
          <p:spPr>
            <a:xfrm>
              <a:off x="10655179" y="5944357"/>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3BBE4E4-3A3D-5522-E285-FB5B619FB23F}"/>
                </a:ext>
              </a:extLst>
            </p:cNvPr>
            <p:cNvSpPr/>
            <p:nvPr/>
          </p:nvSpPr>
          <p:spPr>
            <a:xfrm>
              <a:off x="10273067" y="5939226"/>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889C6A6-70BF-169E-4DC6-F18CB74C2C7D}"/>
                </a:ext>
              </a:extLst>
            </p:cNvPr>
            <p:cNvSpPr/>
            <p:nvPr/>
          </p:nvSpPr>
          <p:spPr>
            <a:xfrm>
              <a:off x="10096975" y="6085720"/>
              <a:ext cx="929806" cy="26772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A14217E-5329-2CD0-7691-694DD7F99948}"/>
              </a:ext>
            </a:extLst>
          </p:cNvPr>
          <p:cNvGrpSpPr/>
          <p:nvPr/>
        </p:nvGrpSpPr>
        <p:grpSpPr>
          <a:xfrm flipH="1">
            <a:off x="9395005" y="5246710"/>
            <a:ext cx="606354" cy="325031"/>
            <a:chOff x="5447388" y="3100610"/>
            <a:chExt cx="1500891" cy="804540"/>
          </a:xfrm>
        </p:grpSpPr>
        <p:sp>
          <p:nvSpPr>
            <p:cNvPr id="29" name="Oval 28">
              <a:extLst>
                <a:ext uri="{FF2B5EF4-FFF2-40B4-BE49-F238E27FC236}">
                  <a16:creationId xmlns:a16="http://schemas.microsoft.com/office/drawing/2014/main" id="{A2CF4568-AF56-C9DA-101A-8D2DE15F9DCD}"/>
                </a:ext>
              </a:extLst>
            </p:cNvPr>
            <p:cNvSpPr/>
            <p:nvPr/>
          </p:nvSpPr>
          <p:spPr>
            <a:xfrm>
              <a:off x="5447388" y="3266522"/>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DEB9F6D-028B-F675-170F-EB9B8ED801D1}"/>
                </a:ext>
              </a:extLst>
            </p:cNvPr>
            <p:cNvSpPr/>
            <p:nvPr/>
          </p:nvSpPr>
          <p:spPr>
            <a:xfrm>
              <a:off x="5648906" y="3266522"/>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Oval 31">
              <a:extLst>
                <a:ext uri="{FF2B5EF4-FFF2-40B4-BE49-F238E27FC236}">
                  <a16:creationId xmlns:a16="http://schemas.microsoft.com/office/drawing/2014/main" id="{A0E20388-2B6F-882F-550C-EB1EEE5F1BCA}"/>
                </a:ext>
              </a:extLst>
            </p:cNvPr>
            <p:cNvSpPr/>
            <p:nvPr/>
          </p:nvSpPr>
          <p:spPr>
            <a:xfrm>
              <a:off x="6406985" y="3100610"/>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2E71AE5-B7D7-F8C9-712C-5C9EE7F07EBE}"/>
                </a:ext>
              </a:extLst>
            </p:cNvPr>
            <p:cNvSpPr/>
            <p:nvPr/>
          </p:nvSpPr>
          <p:spPr>
            <a:xfrm>
              <a:off x="6611291" y="3100610"/>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C310E982-8C26-D492-0139-A3D88D5CEAF3}"/>
                </a:ext>
              </a:extLst>
            </p:cNvPr>
            <p:cNvSpPr/>
            <p:nvPr/>
          </p:nvSpPr>
          <p:spPr>
            <a:xfrm>
              <a:off x="6145254" y="3809875"/>
              <a:ext cx="202240" cy="9164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699660" y="947057"/>
            <a:ext cx="3847847" cy="2171700"/>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5220975" y="922246"/>
            <a:ext cx="5618483" cy="30955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3928991" y="6356350"/>
            <a:ext cx="2066535" cy="365125"/>
          </a:xfrm>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a:xfrm>
            <a:off x="6177382" y="6356350"/>
            <a:ext cx="491834" cy="365125"/>
          </a:xfrm>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872203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4321436" y="779913"/>
            <a:ext cx="6352118" cy="159365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4321436" y="2389180"/>
            <a:ext cx="6352119" cy="34579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4321436" y="6356350"/>
            <a:ext cx="3172685"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
        <p:nvSpPr>
          <p:cNvPr id="7" name="Freeform: Shape 6">
            <a:extLst>
              <a:ext uri="{FF2B5EF4-FFF2-40B4-BE49-F238E27FC236}">
                <a16:creationId xmlns:a16="http://schemas.microsoft.com/office/drawing/2014/main" id="{58572B5B-0703-9DFD-97BF-BEC263CF9BDB}"/>
              </a:ext>
            </a:extLst>
          </p:cNvPr>
          <p:cNvSpPr/>
          <p:nvPr/>
        </p:nvSpPr>
        <p:spPr>
          <a:xfrm rot="20893692">
            <a:off x="401440" y="4206858"/>
            <a:ext cx="2245912" cy="1095843"/>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686087"/>
              <a:gd name="connsiteY0" fmla="*/ 66646 h 3197316"/>
              <a:gd name="connsiteX1" fmla="*/ 4667284 w 4686087"/>
              <a:gd name="connsiteY1" fmla="*/ 69985 h 3197316"/>
              <a:gd name="connsiteX2" fmla="*/ 4504867 w 4686087"/>
              <a:gd name="connsiteY2" fmla="*/ 1507983 h 3197316"/>
              <a:gd name="connsiteX3" fmla="*/ 3153322 w 4686087"/>
              <a:gd name="connsiteY3" fmla="*/ 3133486 h 3197316"/>
              <a:gd name="connsiteX4" fmla="*/ 1172429 w 4686087"/>
              <a:gd name="connsiteY4" fmla="*/ 2890043 h 3197316"/>
              <a:gd name="connsiteX5" fmla="*/ 167010 w 4686087"/>
              <a:gd name="connsiteY5" fmla="*/ 1006577 h 3197316"/>
              <a:gd name="connsiteX6" fmla="*/ 5293 w 4686087"/>
              <a:gd name="connsiteY6" fmla="*/ 66646 h 3197316"/>
              <a:gd name="connsiteX0" fmla="*/ 0 w 4680794"/>
              <a:gd name="connsiteY0" fmla="*/ 66648 h 3197318"/>
              <a:gd name="connsiteX1" fmla="*/ 4661991 w 4680794"/>
              <a:gd name="connsiteY1" fmla="*/ 69987 h 3197318"/>
              <a:gd name="connsiteX2" fmla="*/ 4499574 w 4680794"/>
              <a:gd name="connsiteY2" fmla="*/ 1507985 h 3197318"/>
              <a:gd name="connsiteX3" fmla="*/ 3148029 w 4680794"/>
              <a:gd name="connsiteY3" fmla="*/ 3133488 h 3197318"/>
              <a:gd name="connsiteX4" fmla="*/ 1167136 w 4680794"/>
              <a:gd name="connsiteY4" fmla="*/ 2890045 h 3197318"/>
              <a:gd name="connsiteX5" fmla="*/ 161717 w 4680794"/>
              <a:gd name="connsiteY5" fmla="*/ 1006579 h 3197318"/>
              <a:gd name="connsiteX6" fmla="*/ 0 w 4680794"/>
              <a:gd name="connsiteY6" fmla="*/ 66648 h 3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794" h="3197318">
                <a:moveTo>
                  <a:pt x="0" y="66648"/>
                </a:moveTo>
                <a:cubicBezTo>
                  <a:pt x="1535847" y="-84686"/>
                  <a:pt x="3107994" y="68874"/>
                  <a:pt x="4661991" y="69987"/>
                </a:cubicBezTo>
                <a:cubicBezTo>
                  <a:pt x="4716788" y="86085"/>
                  <a:pt x="4648578" y="1038473"/>
                  <a:pt x="4499574" y="1507985"/>
                </a:cubicBezTo>
                <a:cubicBezTo>
                  <a:pt x="4268421" y="2156197"/>
                  <a:pt x="3729147" y="2829038"/>
                  <a:pt x="3148029" y="3133488"/>
                </a:cubicBezTo>
                <a:cubicBezTo>
                  <a:pt x="2640710" y="3273286"/>
                  <a:pt x="1746572" y="3179628"/>
                  <a:pt x="1167136" y="2890045"/>
                </a:cubicBezTo>
                <a:cubicBezTo>
                  <a:pt x="625557" y="2510152"/>
                  <a:pt x="356240" y="1477145"/>
                  <a:pt x="161717" y="1006579"/>
                </a:cubicBezTo>
                <a:cubicBezTo>
                  <a:pt x="130392" y="735572"/>
                  <a:pt x="17519" y="584911"/>
                  <a:pt x="0" y="66648"/>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7E86DA35-E3AA-AA8C-64E2-DA9C4F30F469}"/>
              </a:ext>
            </a:extLst>
          </p:cNvPr>
          <p:cNvSpPr/>
          <p:nvPr/>
        </p:nvSpPr>
        <p:spPr>
          <a:xfrm rot="10800000" flipH="1">
            <a:off x="998860" y="5240085"/>
            <a:ext cx="1874613" cy="1617915"/>
          </a:xfrm>
          <a:custGeom>
            <a:avLst/>
            <a:gdLst>
              <a:gd name="connsiteX0" fmla="*/ 1102233 w 1874613"/>
              <a:gd name="connsiteY0" fmla="*/ 1641019 h 1641095"/>
              <a:gd name="connsiteX1" fmla="*/ 1635393 w 1874613"/>
              <a:gd name="connsiteY1" fmla="*/ 1445032 h 1641095"/>
              <a:gd name="connsiteX2" fmla="*/ 1854003 w 1874613"/>
              <a:gd name="connsiteY2" fmla="*/ 75197 h 1641095"/>
              <a:gd name="connsiteX3" fmla="*/ 1852842 w 1874613"/>
              <a:gd name="connsiteY3" fmla="*/ 0 h 1641095"/>
              <a:gd name="connsiteX4" fmla="*/ 1342300 w 1874613"/>
              <a:gd name="connsiteY4" fmla="*/ 0 h 1641095"/>
              <a:gd name="connsiteX5" fmla="*/ 1349545 w 1874613"/>
              <a:gd name="connsiteY5" fmla="*/ 99152 h 1641095"/>
              <a:gd name="connsiteX6" fmla="*/ 1364138 w 1874613"/>
              <a:gd name="connsiteY6" fmla="*/ 380280 h 1641095"/>
              <a:gd name="connsiteX7" fmla="*/ 1322012 w 1874613"/>
              <a:gd name="connsiteY7" fmla="*/ 945783 h 1641095"/>
              <a:gd name="connsiteX8" fmla="*/ 781877 w 1874613"/>
              <a:gd name="connsiteY8" fmla="*/ 956852 h 1641095"/>
              <a:gd name="connsiteX9" fmla="*/ 584484 w 1874613"/>
              <a:gd name="connsiteY9" fmla="*/ 245211 h 1641095"/>
              <a:gd name="connsiteX10" fmla="*/ 556852 w 1874613"/>
              <a:gd name="connsiteY10" fmla="*/ 14067 h 1641095"/>
              <a:gd name="connsiteX11" fmla="*/ 554641 w 1874613"/>
              <a:gd name="connsiteY11" fmla="*/ 0 h 1641095"/>
              <a:gd name="connsiteX12" fmla="*/ 0 w 1874613"/>
              <a:gd name="connsiteY12" fmla="*/ 0 h 1641095"/>
              <a:gd name="connsiteX13" fmla="*/ 13618 w 1874613"/>
              <a:gd name="connsiteY13" fmla="*/ 97647 h 1641095"/>
              <a:gd name="connsiteX14" fmla="*/ 108500 w 1874613"/>
              <a:gd name="connsiteY14" fmla="*/ 634315 h 1641095"/>
              <a:gd name="connsiteX15" fmla="*/ 280702 w 1874613"/>
              <a:gd name="connsiteY15" fmla="*/ 1281679 h 1641095"/>
              <a:gd name="connsiteX16" fmla="*/ 567332 w 1874613"/>
              <a:gd name="connsiteY16" fmla="*/ 1542836 h 1641095"/>
              <a:gd name="connsiteX17" fmla="*/ 1102233 w 1874613"/>
              <a:gd name="connsiteY17" fmla="*/ 1641019 h 164109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49545 w 1874613"/>
              <a:gd name="connsiteY5" fmla="*/ 99152 h 1617915"/>
              <a:gd name="connsiteX6" fmla="*/ 1364138 w 1874613"/>
              <a:gd name="connsiteY6" fmla="*/ 380280 h 1617915"/>
              <a:gd name="connsiteX7" fmla="*/ 1322012 w 1874613"/>
              <a:gd name="connsiteY7" fmla="*/ 945783 h 1617915"/>
              <a:gd name="connsiteX8" fmla="*/ 781877 w 1874613"/>
              <a:gd name="connsiteY8" fmla="*/ 956852 h 1617915"/>
              <a:gd name="connsiteX9" fmla="*/ 584484 w 1874613"/>
              <a:gd name="connsiteY9" fmla="*/ 245211 h 1617915"/>
              <a:gd name="connsiteX10" fmla="*/ 556852 w 1874613"/>
              <a:gd name="connsiteY10" fmla="*/ 14067 h 1617915"/>
              <a:gd name="connsiteX11" fmla="*/ 554641 w 1874613"/>
              <a:gd name="connsiteY11" fmla="*/ 0 h 1617915"/>
              <a:gd name="connsiteX12" fmla="*/ 0 w 1874613"/>
              <a:gd name="connsiteY12" fmla="*/ 0 h 1617915"/>
              <a:gd name="connsiteX13" fmla="*/ 13618 w 1874613"/>
              <a:gd name="connsiteY13" fmla="*/ 97647 h 1617915"/>
              <a:gd name="connsiteX14" fmla="*/ 108500 w 1874613"/>
              <a:gd name="connsiteY14" fmla="*/ 634315 h 1617915"/>
              <a:gd name="connsiteX15" fmla="*/ 280702 w 1874613"/>
              <a:gd name="connsiteY15" fmla="*/ 1281679 h 1617915"/>
              <a:gd name="connsiteX16" fmla="*/ 567332 w 1874613"/>
              <a:gd name="connsiteY16" fmla="*/ 1542836 h 1617915"/>
              <a:gd name="connsiteX17" fmla="*/ 1086734 w 1874613"/>
              <a:gd name="connsiteY17"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49545 w 1874613"/>
              <a:gd name="connsiteY5" fmla="*/ 99152 h 1617915"/>
              <a:gd name="connsiteX6" fmla="*/ 1364138 w 1874613"/>
              <a:gd name="connsiteY6" fmla="*/ 380280 h 1617915"/>
              <a:gd name="connsiteX7" fmla="*/ 1322012 w 1874613"/>
              <a:gd name="connsiteY7" fmla="*/ 945783 h 1617915"/>
              <a:gd name="connsiteX8" fmla="*/ 781877 w 1874613"/>
              <a:gd name="connsiteY8" fmla="*/ 956852 h 1617915"/>
              <a:gd name="connsiteX9" fmla="*/ 584484 w 1874613"/>
              <a:gd name="connsiteY9" fmla="*/ 245211 h 1617915"/>
              <a:gd name="connsiteX10" fmla="*/ 556852 w 1874613"/>
              <a:gd name="connsiteY10" fmla="*/ 14067 h 1617915"/>
              <a:gd name="connsiteX11" fmla="*/ 554641 w 1874613"/>
              <a:gd name="connsiteY11" fmla="*/ 0 h 1617915"/>
              <a:gd name="connsiteX12" fmla="*/ 0 w 1874613"/>
              <a:gd name="connsiteY12" fmla="*/ 0 h 1617915"/>
              <a:gd name="connsiteX13" fmla="*/ 108500 w 1874613"/>
              <a:gd name="connsiteY13" fmla="*/ 634315 h 1617915"/>
              <a:gd name="connsiteX14" fmla="*/ 280702 w 1874613"/>
              <a:gd name="connsiteY14" fmla="*/ 1281679 h 1617915"/>
              <a:gd name="connsiteX15" fmla="*/ 567332 w 1874613"/>
              <a:gd name="connsiteY15" fmla="*/ 1542836 h 1617915"/>
              <a:gd name="connsiteX16" fmla="*/ 1086734 w 1874613"/>
              <a:gd name="connsiteY16"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49545 w 1874613"/>
              <a:gd name="connsiteY5" fmla="*/ 99152 h 1617915"/>
              <a:gd name="connsiteX6" fmla="*/ 1364138 w 1874613"/>
              <a:gd name="connsiteY6" fmla="*/ 380280 h 1617915"/>
              <a:gd name="connsiteX7" fmla="*/ 1322012 w 1874613"/>
              <a:gd name="connsiteY7" fmla="*/ 945783 h 1617915"/>
              <a:gd name="connsiteX8" fmla="*/ 781877 w 1874613"/>
              <a:gd name="connsiteY8" fmla="*/ 956852 h 1617915"/>
              <a:gd name="connsiteX9" fmla="*/ 584484 w 1874613"/>
              <a:gd name="connsiteY9" fmla="*/ 245211 h 1617915"/>
              <a:gd name="connsiteX10" fmla="*/ 556852 w 1874613"/>
              <a:gd name="connsiteY10" fmla="*/ 14067 h 1617915"/>
              <a:gd name="connsiteX11" fmla="*/ 554641 w 1874613"/>
              <a:gd name="connsiteY11" fmla="*/ 0 h 1617915"/>
              <a:gd name="connsiteX12" fmla="*/ 0 w 1874613"/>
              <a:gd name="connsiteY12" fmla="*/ 0 h 1617915"/>
              <a:gd name="connsiteX13" fmla="*/ 108500 w 1874613"/>
              <a:gd name="connsiteY13" fmla="*/ 634315 h 1617915"/>
              <a:gd name="connsiteX14" fmla="*/ 280702 w 1874613"/>
              <a:gd name="connsiteY14" fmla="*/ 1281679 h 1617915"/>
              <a:gd name="connsiteX15" fmla="*/ 567332 w 1874613"/>
              <a:gd name="connsiteY15" fmla="*/ 1542836 h 1617915"/>
              <a:gd name="connsiteX16" fmla="*/ 1086734 w 1874613"/>
              <a:gd name="connsiteY16" fmla="*/ 1617771 h 1617915"/>
              <a:gd name="connsiteX0" fmla="*/ 1092623 w 1880502"/>
              <a:gd name="connsiteY0" fmla="*/ 1617771 h 1617915"/>
              <a:gd name="connsiteX1" fmla="*/ 1641282 w 1880502"/>
              <a:gd name="connsiteY1" fmla="*/ 1445032 h 1617915"/>
              <a:gd name="connsiteX2" fmla="*/ 1859892 w 1880502"/>
              <a:gd name="connsiteY2" fmla="*/ 75197 h 1617915"/>
              <a:gd name="connsiteX3" fmla="*/ 1858731 w 1880502"/>
              <a:gd name="connsiteY3" fmla="*/ 0 h 1617915"/>
              <a:gd name="connsiteX4" fmla="*/ 1348189 w 1880502"/>
              <a:gd name="connsiteY4" fmla="*/ 0 h 1617915"/>
              <a:gd name="connsiteX5" fmla="*/ 1355434 w 1880502"/>
              <a:gd name="connsiteY5" fmla="*/ 99152 h 1617915"/>
              <a:gd name="connsiteX6" fmla="*/ 1370027 w 1880502"/>
              <a:gd name="connsiteY6" fmla="*/ 380280 h 1617915"/>
              <a:gd name="connsiteX7" fmla="*/ 1327901 w 1880502"/>
              <a:gd name="connsiteY7" fmla="*/ 945783 h 1617915"/>
              <a:gd name="connsiteX8" fmla="*/ 787766 w 1880502"/>
              <a:gd name="connsiteY8" fmla="*/ 956852 h 1617915"/>
              <a:gd name="connsiteX9" fmla="*/ 590373 w 1880502"/>
              <a:gd name="connsiteY9" fmla="*/ 245211 h 1617915"/>
              <a:gd name="connsiteX10" fmla="*/ 562741 w 1880502"/>
              <a:gd name="connsiteY10" fmla="*/ 14067 h 1617915"/>
              <a:gd name="connsiteX11" fmla="*/ 560530 w 1880502"/>
              <a:gd name="connsiteY11" fmla="*/ 0 h 1617915"/>
              <a:gd name="connsiteX12" fmla="*/ 5889 w 1880502"/>
              <a:gd name="connsiteY12" fmla="*/ 0 h 1617915"/>
              <a:gd name="connsiteX13" fmla="*/ 286591 w 1880502"/>
              <a:gd name="connsiteY13" fmla="*/ 1281679 h 1617915"/>
              <a:gd name="connsiteX14" fmla="*/ 573221 w 1880502"/>
              <a:gd name="connsiteY14" fmla="*/ 1542836 h 1617915"/>
              <a:gd name="connsiteX15" fmla="*/ 1092623 w 1880502"/>
              <a:gd name="connsiteY15"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49545 w 1874613"/>
              <a:gd name="connsiteY5" fmla="*/ 99152 h 1617915"/>
              <a:gd name="connsiteX6" fmla="*/ 1364138 w 1874613"/>
              <a:gd name="connsiteY6" fmla="*/ 380280 h 1617915"/>
              <a:gd name="connsiteX7" fmla="*/ 1322012 w 1874613"/>
              <a:gd name="connsiteY7" fmla="*/ 945783 h 1617915"/>
              <a:gd name="connsiteX8" fmla="*/ 781877 w 1874613"/>
              <a:gd name="connsiteY8" fmla="*/ 956852 h 1617915"/>
              <a:gd name="connsiteX9" fmla="*/ 584484 w 1874613"/>
              <a:gd name="connsiteY9" fmla="*/ 245211 h 1617915"/>
              <a:gd name="connsiteX10" fmla="*/ 556852 w 1874613"/>
              <a:gd name="connsiteY10" fmla="*/ 14067 h 1617915"/>
              <a:gd name="connsiteX11" fmla="*/ 554641 w 1874613"/>
              <a:gd name="connsiteY11" fmla="*/ 0 h 1617915"/>
              <a:gd name="connsiteX12" fmla="*/ 0 w 1874613"/>
              <a:gd name="connsiteY12" fmla="*/ 0 h 1617915"/>
              <a:gd name="connsiteX13" fmla="*/ 280702 w 1874613"/>
              <a:gd name="connsiteY13" fmla="*/ 1281679 h 1617915"/>
              <a:gd name="connsiteX14" fmla="*/ 567332 w 1874613"/>
              <a:gd name="connsiteY14" fmla="*/ 1542836 h 1617915"/>
              <a:gd name="connsiteX15" fmla="*/ 1086734 w 1874613"/>
              <a:gd name="connsiteY15"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84484 w 1874613"/>
              <a:gd name="connsiteY8" fmla="*/ 245211 h 1617915"/>
              <a:gd name="connsiteX9" fmla="*/ 556852 w 1874613"/>
              <a:gd name="connsiteY9" fmla="*/ 14067 h 1617915"/>
              <a:gd name="connsiteX10" fmla="*/ 554641 w 1874613"/>
              <a:gd name="connsiteY10" fmla="*/ 0 h 1617915"/>
              <a:gd name="connsiteX11" fmla="*/ 0 w 1874613"/>
              <a:gd name="connsiteY11" fmla="*/ 0 h 1617915"/>
              <a:gd name="connsiteX12" fmla="*/ 280702 w 1874613"/>
              <a:gd name="connsiteY12" fmla="*/ 1281679 h 1617915"/>
              <a:gd name="connsiteX13" fmla="*/ 567332 w 1874613"/>
              <a:gd name="connsiteY13" fmla="*/ 1542836 h 1617915"/>
              <a:gd name="connsiteX14" fmla="*/ 1086734 w 1874613"/>
              <a:gd name="connsiteY14"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84484 w 1874613"/>
              <a:gd name="connsiteY8" fmla="*/ 245211 h 1617915"/>
              <a:gd name="connsiteX9" fmla="*/ 554641 w 1874613"/>
              <a:gd name="connsiteY9" fmla="*/ 0 h 1617915"/>
              <a:gd name="connsiteX10" fmla="*/ 0 w 1874613"/>
              <a:gd name="connsiteY10" fmla="*/ 0 h 1617915"/>
              <a:gd name="connsiteX11" fmla="*/ 280702 w 1874613"/>
              <a:gd name="connsiteY11" fmla="*/ 1281679 h 1617915"/>
              <a:gd name="connsiteX12" fmla="*/ 567332 w 1874613"/>
              <a:gd name="connsiteY12" fmla="*/ 1542836 h 1617915"/>
              <a:gd name="connsiteX13" fmla="*/ 1086734 w 1874613"/>
              <a:gd name="connsiteY13"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84484 w 1874613"/>
              <a:gd name="connsiteY8" fmla="*/ 245211 h 1617915"/>
              <a:gd name="connsiteX9" fmla="*/ 554641 w 1874613"/>
              <a:gd name="connsiteY9" fmla="*/ 0 h 1617915"/>
              <a:gd name="connsiteX10" fmla="*/ 0 w 1874613"/>
              <a:gd name="connsiteY10" fmla="*/ 0 h 1617915"/>
              <a:gd name="connsiteX11" fmla="*/ 280702 w 1874613"/>
              <a:gd name="connsiteY11" fmla="*/ 1281679 h 1617915"/>
              <a:gd name="connsiteX12" fmla="*/ 567332 w 1874613"/>
              <a:gd name="connsiteY12" fmla="*/ 1542836 h 1617915"/>
              <a:gd name="connsiteX13" fmla="*/ 1086734 w 1874613"/>
              <a:gd name="connsiteY13"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84484 w 1874613"/>
              <a:gd name="connsiteY8" fmla="*/ 245211 h 1617915"/>
              <a:gd name="connsiteX9" fmla="*/ 554641 w 1874613"/>
              <a:gd name="connsiteY9" fmla="*/ 0 h 1617915"/>
              <a:gd name="connsiteX10" fmla="*/ 0 w 1874613"/>
              <a:gd name="connsiteY10" fmla="*/ 0 h 1617915"/>
              <a:gd name="connsiteX11" fmla="*/ 280702 w 1874613"/>
              <a:gd name="connsiteY11" fmla="*/ 1281679 h 1617915"/>
              <a:gd name="connsiteX12" fmla="*/ 567332 w 1874613"/>
              <a:gd name="connsiteY12" fmla="*/ 1542836 h 1617915"/>
              <a:gd name="connsiteX13" fmla="*/ 1086734 w 1874613"/>
              <a:gd name="connsiteY13"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54641 w 1874613"/>
              <a:gd name="connsiteY8" fmla="*/ 0 h 1617915"/>
              <a:gd name="connsiteX9" fmla="*/ 0 w 1874613"/>
              <a:gd name="connsiteY9" fmla="*/ 0 h 1617915"/>
              <a:gd name="connsiteX10" fmla="*/ 280702 w 1874613"/>
              <a:gd name="connsiteY10" fmla="*/ 1281679 h 1617915"/>
              <a:gd name="connsiteX11" fmla="*/ 567332 w 1874613"/>
              <a:gd name="connsiteY11" fmla="*/ 1542836 h 1617915"/>
              <a:gd name="connsiteX12" fmla="*/ 1086734 w 1874613"/>
              <a:gd name="connsiteY12"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2012 w 1874613"/>
              <a:gd name="connsiteY6" fmla="*/ 945783 h 1617915"/>
              <a:gd name="connsiteX7" fmla="*/ 781877 w 1874613"/>
              <a:gd name="connsiteY7" fmla="*/ 956852 h 1617915"/>
              <a:gd name="connsiteX8" fmla="*/ 554641 w 1874613"/>
              <a:gd name="connsiteY8" fmla="*/ 0 h 1617915"/>
              <a:gd name="connsiteX9" fmla="*/ 0 w 1874613"/>
              <a:gd name="connsiteY9" fmla="*/ 0 h 1617915"/>
              <a:gd name="connsiteX10" fmla="*/ 280702 w 1874613"/>
              <a:gd name="connsiteY10" fmla="*/ 1281679 h 1617915"/>
              <a:gd name="connsiteX11" fmla="*/ 567332 w 1874613"/>
              <a:gd name="connsiteY11" fmla="*/ 1542836 h 1617915"/>
              <a:gd name="connsiteX12" fmla="*/ 1086734 w 1874613"/>
              <a:gd name="connsiteY12"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64138 w 1874613"/>
              <a:gd name="connsiteY5" fmla="*/ 380280 h 1617915"/>
              <a:gd name="connsiteX6" fmla="*/ 1325887 w 1874613"/>
              <a:gd name="connsiteY6" fmla="*/ 972905 h 1617915"/>
              <a:gd name="connsiteX7" fmla="*/ 781877 w 1874613"/>
              <a:gd name="connsiteY7" fmla="*/ 956852 h 1617915"/>
              <a:gd name="connsiteX8" fmla="*/ 554641 w 1874613"/>
              <a:gd name="connsiteY8" fmla="*/ 0 h 1617915"/>
              <a:gd name="connsiteX9" fmla="*/ 0 w 1874613"/>
              <a:gd name="connsiteY9" fmla="*/ 0 h 1617915"/>
              <a:gd name="connsiteX10" fmla="*/ 280702 w 1874613"/>
              <a:gd name="connsiteY10" fmla="*/ 1281679 h 1617915"/>
              <a:gd name="connsiteX11" fmla="*/ 567332 w 1874613"/>
              <a:gd name="connsiteY11" fmla="*/ 1542836 h 1617915"/>
              <a:gd name="connsiteX12" fmla="*/ 1086734 w 1874613"/>
              <a:gd name="connsiteY12" fmla="*/ 1617771 h 1617915"/>
              <a:gd name="connsiteX0" fmla="*/ 1086734 w 1874613"/>
              <a:gd name="connsiteY0" fmla="*/ 1617771 h 1617915"/>
              <a:gd name="connsiteX1" fmla="*/ 1635393 w 1874613"/>
              <a:gd name="connsiteY1" fmla="*/ 1445032 h 1617915"/>
              <a:gd name="connsiteX2" fmla="*/ 1854003 w 1874613"/>
              <a:gd name="connsiteY2" fmla="*/ 75197 h 1617915"/>
              <a:gd name="connsiteX3" fmla="*/ 1852842 w 1874613"/>
              <a:gd name="connsiteY3" fmla="*/ 0 h 1617915"/>
              <a:gd name="connsiteX4" fmla="*/ 1342300 w 1874613"/>
              <a:gd name="connsiteY4" fmla="*/ 0 h 1617915"/>
              <a:gd name="connsiteX5" fmla="*/ 1375761 w 1874613"/>
              <a:gd name="connsiteY5" fmla="*/ 442274 h 1617915"/>
              <a:gd name="connsiteX6" fmla="*/ 1325887 w 1874613"/>
              <a:gd name="connsiteY6" fmla="*/ 972905 h 1617915"/>
              <a:gd name="connsiteX7" fmla="*/ 781877 w 1874613"/>
              <a:gd name="connsiteY7" fmla="*/ 956852 h 1617915"/>
              <a:gd name="connsiteX8" fmla="*/ 554641 w 1874613"/>
              <a:gd name="connsiteY8" fmla="*/ 0 h 1617915"/>
              <a:gd name="connsiteX9" fmla="*/ 0 w 1874613"/>
              <a:gd name="connsiteY9" fmla="*/ 0 h 1617915"/>
              <a:gd name="connsiteX10" fmla="*/ 280702 w 1874613"/>
              <a:gd name="connsiteY10" fmla="*/ 1281679 h 1617915"/>
              <a:gd name="connsiteX11" fmla="*/ 567332 w 1874613"/>
              <a:gd name="connsiteY11" fmla="*/ 1542836 h 1617915"/>
              <a:gd name="connsiteX12" fmla="*/ 1086734 w 1874613"/>
              <a:gd name="connsiteY12" fmla="*/ 1617771 h 161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4613" h="1617915">
                <a:moveTo>
                  <a:pt x="1086734" y="1617771"/>
                </a:moveTo>
                <a:cubicBezTo>
                  <a:pt x="1268639" y="1615535"/>
                  <a:pt x="1465752" y="1587519"/>
                  <a:pt x="1635393" y="1445032"/>
                </a:cubicBezTo>
                <a:cubicBezTo>
                  <a:pt x="1955194" y="1161392"/>
                  <a:pt x="1866386" y="489669"/>
                  <a:pt x="1854003" y="75197"/>
                </a:cubicBezTo>
                <a:lnTo>
                  <a:pt x="1852842" y="0"/>
                </a:lnTo>
                <a:lnTo>
                  <a:pt x="1342300" y="0"/>
                </a:lnTo>
                <a:lnTo>
                  <a:pt x="1375761" y="442274"/>
                </a:lnTo>
                <a:cubicBezTo>
                  <a:pt x="1385607" y="630226"/>
                  <a:pt x="1401223" y="863873"/>
                  <a:pt x="1325887" y="972905"/>
                </a:cubicBezTo>
                <a:cubicBezTo>
                  <a:pt x="1190884" y="1059678"/>
                  <a:pt x="910418" y="1119003"/>
                  <a:pt x="781877" y="956852"/>
                </a:cubicBezTo>
                <a:cubicBezTo>
                  <a:pt x="653336" y="794701"/>
                  <a:pt x="591964" y="217593"/>
                  <a:pt x="554641" y="0"/>
                </a:cubicBezTo>
                <a:lnTo>
                  <a:pt x="0" y="0"/>
                </a:lnTo>
                <a:cubicBezTo>
                  <a:pt x="12462" y="329851"/>
                  <a:pt x="186147" y="1024540"/>
                  <a:pt x="280702" y="1281679"/>
                </a:cubicBezTo>
                <a:cubicBezTo>
                  <a:pt x="357174" y="1433099"/>
                  <a:pt x="391172" y="1492929"/>
                  <a:pt x="567332" y="1542836"/>
                </a:cubicBezTo>
                <a:cubicBezTo>
                  <a:pt x="738133" y="1596462"/>
                  <a:pt x="904829" y="1620006"/>
                  <a:pt x="1086734" y="1617771"/>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Star: 7 Points 2">
            <a:extLst>
              <a:ext uri="{FF2B5EF4-FFF2-40B4-BE49-F238E27FC236}">
                <a16:creationId xmlns:a16="http://schemas.microsoft.com/office/drawing/2014/main" id="{16B2034F-88FE-C74C-C03D-90288E4FEBF2}"/>
              </a:ext>
            </a:extLst>
          </p:cNvPr>
          <p:cNvSpPr/>
          <p:nvPr/>
        </p:nvSpPr>
        <p:spPr>
          <a:xfrm rot="20709720">
            <a:off x="977015" y="1929248"/>
            <a:ext cx="2400624" cy="2278033"/>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320372 w 5102525"/>
              <a:gd name="connsiteY3" fmla="*/ 1553982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253600 w 5102525"/>
              <a:gd name="connsiteY3" fmla="*/ 1457047 h 4841960"/>
              <a:gd name="connsiteX4" fmla="*/ 2767493 w 5102525"/>
              <a:gd name="connsiteY4" fmla="*/ 0 h 4841960"/>
              <a:gd name="connsiteX5" fmla="*/ 3180840 w 5102525"/>
              <a:gd name="connsiteY5" fmla="*/ 1613401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02527" h="4841960">
                <a:moveTo>
                  <a:pt x="1" y="2871567"/>
                </a:moveTo>
                <a:cubicBezTo>
                  <a:pt x="421402" y="2584945"/>
                  <a:pt x="1175071" y="2342174"/>
                  <a:pt x="1612943" y="2131595"/>
                </a:cubicBezTo>
                <a:cubicBezTo>
                  <a:pt x="1380551" y="1836617"/>
                  <a:pt x="548845" y="1124818"/>
                  <a:pt x="485508" y="933726"/>
                </a:cubicBezTo>
                <a:cubicBezTo>
                  <a:pt x="1004428" y="1022184"/>
                  <a:pt x="2157000" y="1438183"/>
                  <a:pt x="2253602" y="1457047"/>
                </a:cubicBezTo>
                <a:cubicBezTo>
                  <a:pt x="2359708" y="1262403"/>
                  <a:pt x="2561804" y="370262"/>
                  <a:pt x="2767495" y="0"/>
                </a:cubicBezTo>
                <a:cubicBezTo>
                  <a:pt x="2961050" y="579670"/>
                  <a:pt x="3085800" y="1250964"/>
                  <a:pt x="3180842" y="1613401"/>
                </a:cubicBezTo>
                <a:cubicBezTo>
                  <a:pt x="3830458" y="1277637"/>
                  <a:pt x="4513089" y="677511"/>
                  <a:pt x="4697919" y="711224"/>
                </a:cubicBezTo>
                <a:cubicBezTo>
                  <a:pt x="4671089" y="917044"/>
                  <a:pt x="4368692" y="1342376"/>
                  <a:pt x="4272827" y="1480991"/>
                </a:cubicBezTo>
                <a:lnTo>
                  <a:pt x="3922734" y="2012985"/>
                </a:lnTo>
                <a:cubicBezTo>
                  <a:pt x="4030353" y="2086631"/>
                  <a:pt x="4970923" y="2236170"/>
                  <a:pt x="5102436" y="2339389"/>
                </a:cubicBezTo>
                <a:cubicBezTo>
                  <a:pt x="5111768" y="2481626"/>
                  <a:pt x="4403169" y="2567925"/>
                  <a:pt x="3863686" y="2811641"/>
                </a:cubicBezTo>
                <a:cubicBezTo>
                  <a:pt x="4058045" y="3055818"/>
                  <a:pt x="4635886" y="3630336"/>
                  <a:pt x="4828315" y="3987432"/>
                </a:cubicBezTo>
                <a:cubicBezTo>
                  <a:pt x="4763407" y="4009375"/>
                  <a:pt x="3711441" y="3580290"/>
                  <a:pt x="3349202" y="3472552"/>
                </a:cubicBezTo>
                <a:cubicBezTo>
                  <a:pt x="3302826" y="3787859"/>
                  <a:pt x="3264946" y="4551710"/>
                  <a:pt x="3184115" y="4840512"/>
                </a:cubicBezTo>
                <a:cubicBezTo>
                  <a:pt x="3047820" y="4888982"/>
                  <a:pt x="2486222" y="3704492"/>
                  <a:pt x="2421953" y="3718173"/>
                </a:cubicBezTo>
                <a:cubicBezTo>
                  <a:pt x="2290571" y="3712506"/>
                  <a:pt x="1238296" y="4573139"/>
                  <a:pt x="1092966" y="4437056"/>
                </a:cubicBezTo>
                <a:cubicBezTo>
                  <a:pt x="1167837" y="3959174"/>
                  <a:pt x="1449412" y="3421788"/>
                  <a:pt x="1577328" y="2981795"/>
                </a:cubicBezTo>
                <a:cubicBezTo>
                  <a:pt x="1489335" y="2910464"/>
                  <a:pt x="52036" y="3008383"/>
                  <a:pt x="1" y="2871567"/>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B41A757-EA8B-1AFC-818F-6021608FE0AE}"/>
              </a:ext>
            </a:extLst>
          </p:cNvPr>
          <p:cNvSpPr/>
          <p:nvPr/>
        </p:nvSpPr>
        <p:spPr>
          <a:xfrm>
            <a:off x="1254715" y="4842942"/>
            <a:ext cx="299251" cy="103654"/>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 name="connsiteX0" fmla="*/ 0 w 107170"/>
              <a:gd name="connsiteY0" fmla="*/ 0 h 84751"/>
              <a:gd name="connsiteX1" fmla="*/ 107170 w 107170"/>
              <a:gd name="connsiteY1" fmla="*/ 84698 h 84751"/>
            </a:gdLst>
            <a:ahLst/>
            <a:cxnLst>
              <a:cxn ang="0">
                <a:pos x="connsiteX0" y="connsiteY0"/>
              </a:cxn>
              <a:cxn ang="0">
                <a:pos x="connsiteX1" y="connsiteY1"/>
              </a:cxn>
            </a:cxnLst>
            <a:rect l="l" t="t" r="r" b="b"/>
            <a:pathLst>
              <a:path w="107170" h="84751">
                <a:moveTo>
                  <a:pt x="0" y="0"/>
                </a:moveTo>
                <a:cubicBezTo>
                  <a:pt x="4431" y="68657"/>
                  <a:pt x="73464" y="85850"/>
                  <a:pt x="107170" y="84698"/>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CDA9534-E89F-A835-5C79-3BD16A1561A9}"/>
              </a:ext>
            </a:extLst>
          </p:cNvPr>
          <p:cNvGrpSpPr/>
          <p:nvPr/>
        </p:nvGrpSpPr>
        <p:grpSpPr>
          <a:xfrm>
            <a:off x="1085874" y="4438630"/>
            <a:ext cx="619238" cy="312906"/>
            <a:chOff x="1162566" y="1754387"/>
            <a:chExt cx="619238" cy="312906"/>
          </a:xfrm>
        </p:grpSpPr>
        <p:sp>
          <p:nvSpPr>
            <p:cNvPr id="12" name="Oval 11">
              <a:extLst>
                <a:ext uri="{FF2B5EF4-FFF2-40B4-BE49-F238E27FC236}">
                  <a16:creationId xmlns:a16="http://schemas.microsoft.com/office/drawing/2014/main" id="{F019F08B-7EB8-0B97-4599-C0753F2DCE41}"/>
                </a:ext>
              </a:extLst>
            </p:cNvPr>
            <p:cNvSpPr/>
            <p:nvPr/>
          </p:nvSpPr>
          <p:spPr>
            <a:xfrm rot="21262796" flipV="1">
              <a:off x="1162566" y="1771850"/>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3A959B5-FAA7-27D2-D412-3346E5E02249}"/>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E01310D8-27E1-A1E0-9086-8FC687DD04D6}"/>
                </a:ext>
              </a:extLst>
            </p:cNvPr>
            <p:cNvSpPr/>
            <p:nvPr/>
          </p:nvSpPr>
          <p:spPr>
            <a:xfrm rot="21262796" flipV="1">
              <a:off x="1505310" y="175438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6B66788-387D-6738-5861-C385EEA8EB0C}"/>
                </a:ext>
              </a:extLst>
            </p:cNvPr>
            <p:cNvSpPr/>
            <p:nvPr/>
          </p:nvSpPr>
          <p:spPr>
            <a:xfrm rot="18622065" flipV="1">
              <a:off x="1641096" y="1843587"/>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5" name="Group 34">
            <a:extLst>
              <a:ext uri="{FF2B5EF4-FFF2-40B4-BE49-F238E27FC236}">
                <a16:creationId xmlns:a16="http://schemas.microsoft.com/office/drawing/2014/main" id="{B724F911-02BF-A2FC-1461-29D792D59218}"/>
              </a:ext>
            </a:extLst>
          </p:cNvPr>
          <p:cNvGrpSpPr/>
          <p:nvPr/>
        </p:nvGrpSpPr>
        <p:grpSpPr>
          <a:xfrm>
            <a:off x="1968724" y="3018276"/>
            <a:ext cx="601369" cy="298727"/>
            <a:chOff x="2028358" y="2903756"/>
            <a:chExt cx="601369" cy="298727"/>
          </a:xfrm>
        </p:grpSpPr>
        <p:sp>
          <p:nvSpPr>
            <p:cNvPr id="28" name="Freeform: Shape 25">
              <a:extLst>
                <a:ext uri="{FF2B5EF4-FFF2-40B4-BE49-F238E27FC236}">
                  <a16:creationId xmlns:a16="http://schemas.microsoft.com/office/drawing/2014/main" id="{EC648F97-1CB5-031B-23A8-38F11573BF6D}"/>
                </a:ext>
              </a:extLst>
            </p:cNvPr>
            <p:cNvSpPr/>
            <p:nvPr/>
          </p:nvSpPr>
          <p:spPr>
            <a:xfrm rot="5636109">
              <a:off x="2484868" y="2869982"/>
              <a:ext cx="110443" cy="179275"/>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6">
              <a:extLst>
                <a:ext uri="{FF2B5EF4-FFF2-40B4-BE49-F238E27FC236}">
                  <a16:creationId xmlns:a16="http://schemas.microsoft.com/office/drawing/2014/main" id="{182A2BE2-4910-28CF-642D-F7574877B0A5}"/>
                </a:ext>
              </a:extLst>
            </p:cNvPr>
            <p:cNvSpPr/>
            <p:nvPr/>
          </p:nvSpPr>
          <p:spPr>
            <a:xfrm rot="17418376">
              <a:off x="2062774" y="2869340"/>
              <a:ext cx="110443" cy="179275"/>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7">
              <a:extLst>
                <a:ext uri="{FF2B5EF4-FFF2-40B4-BE49-F238E27FC236}">
                  <a16:creationId xmlns:a16="http://schemas.microsoft.com/office/drawing/2014/main" id="{684217DE-70E9-F4B3-9D01-F8379D8FC11C}"/>
                </a:ext>
              </a:extLst>
            </p:cNvPr>
            <p:cNvSpPr/>
            <p:nvPr/>
          </p:nvSpPr>
          <p:spPr>
            <a:xfrm flipH="1">
              <a:off x="2282315" y="3160087"/>
              <a:ext cx="93561" cy="42396"/>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12926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Content 8">
    <p:spTree>
      <p:nvGrpSpPr>
        <p:cNvPr id="1" name=""/>
        <p:cNvGrpSpPr/>
        <p:nvPr/>
      </p:nvGrpSpPr>
      <p:grpSpPr>
        <a:xfrm>
          <a:off x="0" y="0"/>
          <a:ext cx="0" cy="0"/>
          <a:chOff x="0" y="0"/>
          <a:chExt cx="0" cy="0"/>
        </a:xfrm>
      </p:grpSpPr>
      <p:sp>
        <p:nvSpPr>
          <p:cNvPr id="13" name="Freeform 9">
            <a:extLst>
              <a:ext uri="{FF2B5EF4-FFF2-40B4-BE49-F238E27FC236}">
                <a16:creationId xmlns:a16="http://schemas.microsoft.com/office/drawing/2014/main" id="{BA5C9D05-D700-BC27-ED77-5CC7D1303974}"/>
              </a:ext>
            </a:extLst>
          </p:cNvPr>
          <p:cNvSpPr/>
          <p:nvPr/>
        </p:nvSpPr>
        <p:spPr>
          <a:xfrm rot="11640837" flipH="1">
            <a:off x="9184729" y="5609407"/>
            <a:ext cx="2315009" cy="1266376"/>
          </a:xfrm>
          <a:custGeom>
            <a:avLst/>
            <a:gdLst>
              <a:gd name="connsiteX0" fmla="*/ 735845 w 2315009"/>
              <a:gd name="connsiteY0" fmla="*/ 1198094 h 1266376"/>
              <a:gd name="connsiteX1" fmla="*/ 1706063 w 2315009"/>
              <a:gd name="connsiteY1" fmla="*/ 1198581 h 1266376"/>
              <a:gd name="connsiteX2" fmla="*/ 2290513 w 2315009"/>
              <a:gd name="connsiteY2" fmla="*/ 429320 h 1266376"/>
              <a:gd name="connsiteX3" fmla="*/ 2315009 w 2315009"/>
              <a:gd name="connsiteY3" fmla="*/ 266726 h 1266376"/>
              <a:gd name="connsiteX4" fmla="*/ 1828072 w 2315009"/>
              <a:gd name="connsiteY4" fmla="*/ 145194 h 1266376"/>
              <a:gd name="connsiteX5" fmla="*/ 1824945 w 2315009"/>
              <a:gd name="connsiteY5" fmla="*/ 166186 h 1266376"/>
              <a:gd name="connsiteX6" fmla="*/ 1574870 w 2315009"/>
              <a:gd name="connsiteY6" fmla="*/ 686358 h 1266376"/>
              <a:gd name="connsiteX7" fmla="*/ 780663 w 2315009"/>
              <a:gd name="connsiteY7" fmla="*/ 642497 h 1266376"/>
              <a:gd name="connsiteX8" fmla="*/ 485404 w 2315009"/>
              <a:gd name="connsiteY8" fmla="*/ 0 h 1266376"/>
              <a:gd name="connsiteX9" fmla="*/ 0 w 2315009"/>
              <a:gd name="connsiteY9" fmla="*/ 76647 h 1266376"/>
              <a:gd name="connsiteX10" fmla="*/ 87283 w 2315009"/>
              <a:gd name="connsiteY10" fmla="*/ 504176 h 1266376"/>
              <a:gd name="connsiteX11" fmla="*/ 511250 w 2315009"/>
              <a:gd name="connsiteY11" fmla="*/ 1122860 h 1266376"/>
              <a:gd name="connsiteX12" fmla="*/ 735845 w 2315009"/>
              <a:gd name="connsiteY12" fmla="*/ 1198094 h 126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5009" h="1266376">
                <a:moveTo>
                  <a:pt x="735845" y="1198094"/>
                </a:moveTo>
                <a:cubicBezTo>
                  <a:pt x="1010251" y="1267877"/>
                  <a:pt x="1408984" y="1307991"/>
                  <a:pt x="1706063" y="1198581"/>
                </a:cubicBezTo>
                <a:cubicBezTo>
                  <a:pt x="2088905" y="1025678"/>
                  <a:pt x="2230788" y="730915"/>
                  <a:pt x="2290513" y="429320"/>
                </a:cubicBezTo>
                <a:lnTo>
                  <a:pt x="2315009" y="266726"/>
                </a:lnTo>
                <a:lnTo>
                  <a:pt x="1828072" y="145194"/>
                </a:lnTo>
                <a:lnTo>
                  <a:pt x="1824945" y="166186"/>
                </a:lnTo>
                <a:cubicBezTo>
                  <a:pt x="1787301" y="421216"/>
                  <a:pt x="1755260" y="595210"/>
                  <a:pt x="1574870" y="686358"/>
                </a:cubicBezTo>
                <a:cubicBezTo>
                  <a:pt x="1373457" y="817883"/>
                  <a:pt x="962240" y="756891"/>
                  <a:pt x="780663" y="642497"/>
                </a:cubicBezTo>
                <a:cubicBezTo>
                  <a:pt x="599085" y="528104"/>
                  <a:pt x="524005" y="279592"/>
                  <a:pt x="485404" y="0"/>
                </a:cubicBezTo>
                <a:lnTo>
                  <a:pt x="0" y="76647"/>
                </a:lnTo>
                <a:cubicBezTo>
                  <a:pt x="9850" y="208657"/>
                  <a:pt x="37847" y="312521"/>
                  <a:pt x="87283" y="504176"/>
                </a:cubicBezTo>
                <a:cubicBezTo>
                  <a:pt x="136719" y="695831"/>
                  <a:pt x="253906" y="936898"/>
                  <a:pt x="511250" y="1122860"/>
                </a:cubicBezTo>
                <a:cubicBezTo>
                  <a:pt x="566721" y="1148275"/>
                  <a:pt x="644376" y="1174833"/>
                  <a:pt x="735845" y="1198094"/>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770769"/>
            <a:ext cx="6234847" cy="159365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00790" y="2380036"/>
            <a:ext cx="6234847" cy="34579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4869102" y="6356350"/>
            <a:ext cx="2066535" cy="365125"/>
          </a:xfrm>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
        <p:nvSpPr>
          <p:cNvPr id="24" name="Freeform: Shape 8">
            <a:extLst>
              <a:ext uri="{FF2B5EF4-FFF2-40B4-BE49-F238E27FC236}">
                <a16:creationId xmlns:a16="http://schemas.microsoft.com/office/drawing/2014/main" id="{2E60EA59-3A97-F71C-39D8-314E3369BE17}"/>
              </a:ext>
            </a:extLst>
          </p:cNvPr>
          <p:cNvSpPr/>
          <p:nvPr/>
        </p:nvSpPr>
        <p:spPr>
          <a:xfrm rot="9437962" flipH="1" flipV="1">
            <a:off x="9433983" y="2144563"/>
            <a:ext cx="1928293" cy="1704985"/>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931 w 4806179"/>
              <a:gd name="connsiteY0" fmla="*/ 0 h 3062398"/>
              <a:gd name="connsiteX1" fmla="*/ 4798553 w 4806179"/>
              <a:gd name="connsiteY1" fmla="*/ 119992 h 3062398"/>
              <a:gd name="connsiteX2" fmla="*/ 4617528 w 4806179"/>
              <a:gd name="connsiteY2" fmla="*/ 856834 h 3062398"/>
              <a:gd name="connsiteX3" fmla="*/ 4456812 w 4806179"/>
              <a:gd name="connsiteY3" fmla="*/ 2022793 h 3062398"/>
              <a:gd name="connsiteX4" fmla="*/ 3916055 w 4806179"/>
              <a:gd name="connsiteY4" fmla="*/ 2591361 h 3062398"/>
              <a:gd name="connsiteX5" fmla="*/ 3172028 w 4806179"/>
              <a:gd name="connsiteY5" fmla="*/ 2933564 h 3062398"/>
              <a:gd name="connsiteX6" fmla="*/ 2247564 w 4806179"/>
              <a:gd name="connsiteY6" fmla="*/ 3062253 h 3062398"/>
              <a:gd name="connsiteX7" fmla="*/ 1394792 w 4806179"/>
              <a:gd name="connsiteY7" fmla="*/ 2945941 h 3062398"/>
              <a:gd name="connsiteX8" fmla="*/ 644792 w 4806179"/>
              <a:gd name="connsiteY8" fmla="*/ 2514496 h 3062398"/>
              <a:gd name="connsiteX9" fmla="*/ 155090 w 4806179"/>
              <a:gd name="connsiteY9" fmla="*/ 2010352 h 3062398"/>
              <a:gd name="connsiteX10" fmla="*/ 13821 w 4806179"/>
              <a:gd name="connsiteY10" fmla="*/ 1161870 h 3062398"/>
              <a:gd name="connsiteX11" fmla="*/ 1931 w 4806179"/>
              <a:gd name="connsiteY11" fmla="*/ 0 h 3062398"/>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644792 w 4806180"/>
              <a:gd name="connsiteY8" fmla="*/ 2514496 h 3353180"/>
              <a:gd name="connsiteX9" fmla="*/ 155090 w 4806180"/>
              <a:gd name="connsiteY9" fmla="*/ 2010352 h 3353180"/>
              <a:gd name="connsiteX10" fmla="*/ 13821 w 4806180"/>
              <a:gd name="connsiteY10" fmla="*/ 1161870 h 3353180"/>
              <a:gd name="connsiteX11" fmla="*/ 1931 w 4806180"/>
              <a:gd name="connsiteY11"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694383 w 4806180"/>
              <a:gd name="connsiteY7" fmla="*/ 3026148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71637"/>
              <a:gd name="connsiteX1" fmla="*/ 4798553 w 4806180"/>
              <a:gd name="connsiteY1" fmla="*/ 119992 h 3371637"/>
              <a:gd name="connsiteX2" fmla="*/ 4617528 w 4806180"/>
              <a:gd name="connsiteY2" fmla="*/ 856834 h 3371637"/>
              <a:gd name="connsiteX3" fmla="*/ 4456812 w 4806180"/>
              <a:gd name="connsiteY3" fmla="*/ 2022793 h 3371637"/>
              <a:gd name="connsiteX4" fmla="*/ 3916055 w 4806180"/>
              <a:gd name="connsiteY4" fmla="*/ 2591361 h 3371637"/>
              <a:gd name="connsiteX5" fmla="*/ 3052098 w 4806180"/>
              <a:gd name="connsiteY5" fmla="*/ 3342938 h 3371637"/>
              <a:gd name="connsiteX6" fmla="*/ 2083888 w 4806180"/>
              <a:gd name="connsiteY6" fmla="*/ 3325681 h 3371637"/>
              <a:gd name="connsiteX7" fmla="*/ 694383 w 4806180"/>
              <a:gd name="connsiteY7" fmla="*/ 3026148 h 3371637"/>
              <a:gd name="connsiteX8" fmla="*/ 155090 w 4806180"/>
              <a:gd name="connsiteY8" fmla="*/ 2010352 h 3371637"/>
              <a:gd name="connsiteX9" fmla="*/ 13821 w 4806180"/>
              <a:gd name="connsiteY9" fmla="*/ 1161870 h 3371637"/>
              <a:gd name="connsiteX10" fmla="*/ 1931 w 4806180"/>
              <a:gd name="connsiteY10" fmla="*/ 0 h 3371637"/>
              <a:gd name="connsiteX0" fmla="*/ 1931 w 4806180"/>
              <a:gd name="connsiteY0" fmla="*/ 0 h 3371636"/>
              <a:gd name="connsiteX1" fmla="*/ 4798553 w 4806180"/>
              <a:gd name="connsiteY1" fmla="*/ 119992 h 3371636"/>
              <a:gd name="connsiteX2" fmla="*/ 4617528 w 4806180"/>
              <a:gd name="connsiteY2" fmla="*/ 856834 h 3371636"/>
              <a:gd name="connsiteX3" fmla="*/ 4456812 w 4806180"/>
              <a:gd name="connsiteY3" fmla="*/ 2022793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06180"/>
              <a:gd name="connsiteY0" fmla="*/ 0 h 3371636"/>
              <a:gd name="connsiteX1" fmla="*/ 4798553 w 4806180"/>
              <a:gd name="connsiteY1" fmla="*/ 119992 h 3371636"/>
              <a:gd name="connsiteX2" fmla="*/ 4617528 w 4806180"/>
              <a:gd name="connsiteY2" fmla="*/ 856834 h 3371636"/>
              <a:gd name="connsiteX3" fmla="*/ 4272451 w 4806180"/>
              <a:gd name="connsiteY3" fmla="*/ 2145315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458876 w 4799215"/>
              <a:gd name="connsiteY0" fmla="*/ 0 h 3264725"/>
              <a:gd name="connsiteX1" fmla="*/ 4786137 w 4799215"/>
              <a:gd name="connsiteY1" fmla="*/ 13081 h 3264725"/>
              <a:gd name="connsiteX2" fmla="*/ 4605112 w 4799215"/>
              <a:gd name="connsiteY2" fmla="*/ 749923 h 3264725"/>
              <a:gd name="connsiteX3" fmla="*/ 4260035 w 4799215"/>
              <a:gd name="connsiteY3" fmla="*/ 2038404 h 3264725"/>
              <a:gd name="connsiteX4" fmla="*/ 3614301 w 4799215"/>
              <a:gd name="connsiteY4" fmla="*/ 3015209 h 3264725"/>
              <a:gd name="connsiteX5" fmla="*/ 3039682 w 4799215"/>
              <a:gd name="connsiteY5" fmla="*/ 3236027 h 3264725"/>
              <a:gd name="connsiteX6" fmla="*/ 2071472 w 4799215"/>
              <a:gd name="connsiteY6" fmla="*/ 3218770 h 3264725"/>
              <a:gd name="connsiteX7" fmla="*/ 681967 w 4799215"/>
              <a:gd name="connsiteY7" fmla="*/ 2919237 h 3264725"/>
              <a:gd name="connsiteX8" fmla="*/ 142674 w 4799215"/>
              <a:gd name="connsiteY8" fmla="*/ 1903441 h 3264725"/>
              <a:gd name="connsiteX9" fmla="*/ 1405 w 4799215"/>
              <a:gd name="connsiteY9" fmla="*/ 1054959 h 3264725"/>
              <a:gd name="connsiteX10" fmla="*/ 458876 w 4799215"/>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258034 w 4598373"/>
              <a:gd name="connsiteY0" fmla="*/ 0 h 3264725"/>
              <a:gd name="connsiteX1" fmla="*/ 4585295 w 4598373"/>
              <a:gd name="connsiteY1" fmla="*/ 13081 h 3264725"/>
              <a:gd name="connsiteX2" fmla="*/ 4404270 w 4598373"/>
              <a:gd name="connsiteY2" fmla="*/ 749923 h 3264725"/>
              <a:gd name="connsiteX3" fmla="*/ 4059193 w 4598373"/>
              <a:gd name="connsiteY3" fmla="*/ 2038404 h 3264725"/>
              <a:gd name="connsiteX4" fmla="*/ 3413459 w 4598373"/>
              <a:gd name="connsiteY4" fmla="*/ 3015209 h 3264725"/>
              <a:gd name="connsiteX5" fmla="*/ 2838840 w 4598373"/>
              <a:gd name="connsiteY5" fmla="*/ 3236027 h 3264725"/>
              <a:gd name="connsiteX6" fmla="*/ 1870630 w 4598373"/>
              <a:gd name="connsiteY6" fmla="*/ 3218770 h 3264725"/>
              <a:gd name="connsiteX7" fmla="*/ 481125 w 4598373"/>
              <a:gd name="connsiteY7" fmla="*/ 2919237 h 3264725"/>
              <a:gd name="connsiteX8" fmla="*/ 6310 w 4598373"/>
              <a:gd name="connsiteY8" fmla="*/ 1161492 h 3264725"/>
              <a:gd name="connsiteX9" fmla="*/ 258034 w 4598373"/>
              <a:gd name="connsiteY9" fmla="*/ 0 h 3264725"/>
              <a:gd name="connsiteX0" fmla="*/ 258034 w 4798051"/>
              <a:gd name="connsiteY0" fmla="*/ 0 h 3264725"/>
              <a:gd name="connsiteX1" fmla="*/ 4585295 w 4798051"/>
              <a:gd name="connsiteY1" fmla="*/ 13081 h 3264725"/>
              <a:gd name="connsiteX2" fmla="*/ 4059193 w 4798051"/>
              <a:gd name="connsiteY2" fmla="*/ 2038404 h 3264725"/>
              <a:gd name="connsiteX3" fmla="*/ 3413459 w 4798051"/>
              <a:gd name="connsiteY3" fmla="*/ 3015209 h 3264725"/>
              <a:gd name="connsiteX4" fmla="*/ 2838840 w 4798051"/>
              <a:gd name="connsiteY4" fmla="*/ 3236027 h 3264725"/>
              <a:gd name="connsiteX5" fmla="*/ 1870630 w 4798051"/>
              <a:gd name="connsiteY5" fmla="*/ 3218770 h 3264725"/>
              <a:gd name="connsiteX6" fmla="*/ 481125 w 4798051"/>
              <a:gd name="connsiteY6" fmla="*/ 2919237 h 3264725"/>
              <a:gd name="connsiteX7" fmla="*/ 6310 w 4798051"/>
              <a:gd name="connsiteY7" fmla="*/ 1161492 h 3264725"/>
              <a:gd name="connsiteX8" fmla="*/ 258034 w 4798051"/>
              <a:gd name="connsiteY8" fmla="*/ 0 h 3264725"/>
              <a:gd name="connsiteX0" fmla="*/ 258034 w 4585296"/>
              <a:gd name="connsiteY0" fmla="*/ 0 h 3264725"/>
              <a:gd name="connsiteX1" fmla="*/ 4585295 w 4585296"/>
              <a:gd name="connsiteY1" fmla="*/ 13081 h 3264725"/>
              <a:gd name="connsiteX2" fmla="*/ 4059193 w 4585296"/>
              <a:gd name="connsiteY2" fmla="*/ 2038404 h 3264725"/>
              <a:gd name="connsiteX3" fmla="*/ 3413459 w 4585296"/>
              <a:gd name="connsiteY3" fmla="*/ 3015209 h 3264725"/>
              <a:gd name="connsiteX4" fmla="*/ 2838840 w 4585296"/>
              <a:gd name="connsiteY4" fmla="*/ 3236027 h 3264725"/>
              <a:gd name="connsiteX5" fmla="*/ 1870630 w 4585296"/>
              <a:gd name="connsiteY5" fmla="*/ 3218770 h 3264725"/>
              <a:gd name="connsiteX6" fmla="*/ 481125 w 4585296"/>
              <a:gd name="connsiteY6" fmla="*/ 2919237 h 3264725"/>
              <a:gd name="connsiteX7" fmla="*/ 6310 w 4585296"/>
              <a:gd name="connsiteY7" fmla="*/ 1161492 h 3264725"/>
              <a:gd name="connsiteX8" fmla="*/ 258034 w 4585296"/>
              <a:gd name="connsiteY8" fmla="*/ 0 h 3264725"/>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181940 w 4594182"/>
              <a:gd name="connsiteY0" fmla="*/ 0 h 3557030"/>
              <a:gd name="connsiteX1" fmla="*/ 4594182 w 4594182"/>
              <a:gd name="connsiteY1" fmla="*/ 278024 h 3557030"/>
              <a:gd name="connsiteX2" fmla="*/ 4068080 w 4594182"/>
              <a:gd name="connsiteY2" fmla="*/ 2303347 h 3557030"/>
              <a:gd name="connsiteX3" fmla="*/ 3422346 w 4594182"/>
              <a:gd name="connsiteY3" fmla="*/ 3280152 h 3557030"/>
              <a:gd name="connsiteX4" fmla="*/ 2847727 w 4594182"/>
              <a:gd name="connsiteY4" fmla="*/ 3500970 h 3557030"/>
              <a:gd name="connsiteX5" fmla="*/ 1908870 w 4594182"/>
              <a:gd name="connsiteY5" fmla="*/ 3556118 h 3557030"/>
              <a:gd name="connsiteX6" fmla="*/ 490012 w 4594182"/>
              <a:gd name="connsiteY6" fmla="*/ 3184180 h 3557030"/>
              <a:gd name="connsiteX7" fmla="*/ 15197 w 4594182"/>
              <a:gd name="connsiteY7" fmla="*/ 1426435 h 3557030"/>
              <a:gd name="connsiteX8" fmla="*/ 181940 w 4594182"/>
              <a:gd name="connsiteY8" fmla="*/ 0 h 355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182" h="3557030">
                <a:moveTo>
                  <a:pt x="181940" y="0"/>
                </a:moveTo>
                <a:lnTo>
                  <a:pt x="4594182" y="278024"/>
                </a:lnTo>
                <a:cubicBezTo>
                  <a:pt x="4458665" y="1334125"/>
                  <a:pt x="4263386" y="1802992"/>
                  <a:pt x="4068080" y="2303347"/>
                </a:cubicBezTo>
                <a:cubicBezTo>
                  <a:pt x="4043469" y="2399936"/>
                  <a:pt x="3563939" y="3154715"/>
                  <a:pt x="3422346" y="3280152"/>
                </a:cubicBezTo>
                <a:cubicBezTo>
                  <a:pt x="3310672" y="3373178"/>
                  <a:pt x="3030354" y="3432752"/>
                  <a:pt x="2847727" y="3500970"/>
                </a:cubicBezTo>
                <a:cubicBezTo>
                  <a:pt x="2472767" y="3575671"/>
                  <a:pt x="2171596" y="3552975"/>
                  <a:pt x="1908870" y="3556118"/>
                </a:cubicBezTo>
                <a:cubicBezTo>
                  <a:pt x="1646144" y="3559261"/>
                  <a:pt x="728648" y="3255485"/>
                  <a:pt x="490012" y="3184180"/>
                </a:cubicBezTo>
                <a:cubicBezTo>
                  <a:pt x="11986" y="2501181"/>
                  <a:pt x="52379" y="1912974"/>
                  <a:pt x="15197" y="1426435"/>
                </a:cubicBezTo>
                <a:cubicBezTo>
                  <a:pt x="-16128" y="1155428"/>
                  <a:pt x="-15596" y="539629"/>
                  <a:pt x="181940" y="0"/>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0">
            <a:extLst>
              <a:ext uri="{FF2B5EF4-FFF2-40B4-BE49-F238E27FC236}">
                <a16:creationId xmlns:a16="http://schemas.microsoft.com/office/drawing/2014/main" id="{2CFCC7E1-4F9A-E12F-6550-F6EFEB268732}"/>
              </a:ext>
            </a:extLst>
          </p:cNvPr>
          <p:cNvSpPr/>
          <p:nvPr/>
        </p:nvSpPr>
        <p:spPr>
          <a:xfrm rot="11287850">
            <a:off x="10602412" y="3810256"/>
            <a:ext cx="975445" cy="1919468"/>
          </a:xfrm>
          <a:custGeom>
            <a:avLst/>
            <a:gdLst>
              <a:gd name="connsiteX0" fmla="*/ 3383099 w 3429855"/>
              <a:gd name="connsiteY0" fmla="*/ 1967436 h 1967436"/>
              <a:gd name="connsiteX1" fmla="*/ 103200 w 3429855"/>
              <a:gd name="connsiteY1" fmla="*/ 1967436 h 1967436"/>
              <a:gd name="connsiteX2" fmla="*/ 96094 w 3429855"/>
              <a:gd name="connsiteY2" fmla="*/ 1904172 h 1967436"/>
              <a:gd name="connsiteX3" fmla="*/ 30923 w 3429855"/>
              <a:gd name="connsiteY3" fmla="*/ 873691 h 1967436"/>
              <a:gd name="connsiteX4" fmla="*/ 12232 w 3429855"/>
              <a:gd name="connsiteY4" fmla="*/ 0 h 1967436"/>
              <a:gd name="connsiteX5" fmla="*/ 3416309 w 3429855"/>
              <a:gd name="connsiteY5" fmla="*/ 4176 h 1967436"/>
              <a:gd name="connsiteX6" fmla="*/ 3410360 w 3429855"/>
              <a:gd name="connsiteY6" fmla="*/ 1246580 h 1967436"/>
              <a:gd name="connsiteX7" fmla="*/ 3389093 w 3429855"/>
              <a:gd name="connsiteY7" fmla="*/ 1921570 h 196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855" h="1967436">
                <a:moveTo>
                  <a:pt x="3383099" y="1967436"/>
                </a:moveTo>
                <a:lnTo>
                  <a:pt x="103200" y="1967436"/>
                </a:lnTo>
                <a:lnTo>
                  <a:pt x="96094" y="1904172"/>
                </a:lnTo>
                <a:cubicBezTo>
                  <a:pt x="59860" y="1517992"/>
                  <a:pt x="52689" y="1111230"/>
                  <a:pt x="30923" y="873691"/>
                </a:cubicBezTo>
                <a:cubicBezTo>
                  <a:pt x="8050" y="534740"/>
                  <a:pt x="-14733" y="250973"/>
                  <a:pt x="12232" y="0"/>
                </a:cubicBezTo>
                <a:lnTo>
                  <a:pt x="3416309" y="4176"/>
                </a:lnTo>
                <a:cubicBezTo>
                  <a:pt x="3456320" y="24310"/>
                  <a:pt x="3393264" y="897693"/>
                  <a:pt x="3410360" y="1246580"/>
                </a:cubicBezTo>
                <a:cubicBezTo>
                  <a:pt x="3415471" y="1465705"/>
                  <a:pt x="3409967" y="1696133"/>
                  <a:pt x="3389093" y="1921570"/>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 name="Group 33">
            <a:extLst>
              <a:ext uri="{FF2B5EF4-FFF2-40B4-BE49-F238E27FC236}">
                <a16:creationId xmlns:a16="http://schemas.microsoft.com/office/drawing/2014/main" id="{DF66EA67-F3BB-FD36-54D8-50869A529826}"/>
              </a:ext>
            </a:extLst>
          </p:cNvPr>
          <p:cNvGrpSpPr/>
          <p:nvPr/>
        </p:nvGrpSpPr>
        <p:grpSpPr>
          <a:xfrm rot="20688335">
            <a:off x="10090858" y="2865059"/>
            <a:ext cx="614543" cy="394516"/>
            <a:chOff x="8663598" y="4719110"/>
            <a:chExt cx="614543" cy="394516"/>
          </a:xfrm>
        </p:grpSpPr>
        <p:sp>
          <p:nvSpPr>
            <p:cNvPr id="35" name="Freeform: Shape 25">
              <a:extLst>
                <a:ext uri="{FF2B5EF4-FFF2-40B4-BE49-F238E27FC236}">
                  <a16:creationId xmlns:a16="http://schemas.microsoft.com/office/drawing/2014/main" id="{BBE2414B-FF3E-1C2F-2E89-A22BC9573D19}"/>
                </a:ext>
              </a:extLst>
            </p:cNvPr>
            <p:cNvSpPr/>
            <p:nvPr/>
          </p:nvSpPr>
          <p:spPr>
            <a:xfrm rot="5636109">
              <a:off x="9095021" y="4685732"/>
              <a:ext cx="139614" cy="226627"/>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E7370B67-CF9B-63CB-4DB3-8CA7ED5A02C7}"/>
                </a:ext>
              </a:extLst>
            </p:cNvPr>
            <p:cNvSpPr/>
            <p:nvPr/>
          </p:nvSpPr>
          <p:spPr>
            <a:xfrm rot="17418376">
              <a:off x="8707105" y="4675603"/>
              <a:ext cx="139614" cy="226627"/>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7">
              <a:extLst>
                <a:ext uri="{FF2B5EF4-FFF2-40B4-BE49-F238E27FC236}">
                  <a16:creationId xmlns:a16="http://schemas.microsoft.com/office/drawing/2014/main" id="{6B415B78-0ADC-7019-2DD6-52B75ECB22D6}"/>
                </a:ext>
              </a:extLst>
            </p:cNvPr>
            <p:cNvSpPr/>
            <p:nvPr/>
          </p:nvSpPr>
          <p:spPr>
            <a:xfrm flipH="1">
              <a:off x="8900601" y="5071230"/>
              <a:ext cx="93561" cy="42396"/>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449192BE-FBFE-A8F3-1FDD-D95A74A83BAF}"/>
              </a:ext>
            </a:extLst>
          </p:cNvPr>
          <p:cNvGrpSpPr/>
          <p:nvPr/>
        </p:nvGrpSpPr>
        <p:grpSpPr>
          <a:xfrm flipH="1">
            <a:off x="10790055" y="4268562"/>
            <a:ext cx="689925" cy="312906"/>
            <a:chOff x="1162566" y="1754387"/>
            <a:chExt cx="689925" cy="312906"/>
          </a:xfrm>
        </p:grpSpPr>
        <p:sp>
          <p:nvSpPr>
            <p:cNvPr id="8" name="Oval 7">
              <a:extLst>
                <a:ext uri="{FF2B5EF4-FFF2-40B4-BE49-F238E27FC236}">
                  <a16:creationId xmlns:a16="http://schemas.microsoft.com/office/drawing/2014/main" id="{C8DD030C-AA6D-E475-B761-8CB9EC5373DE}"/>
                </a:ext>
              </a:extLst>
            </p:cNvPr>
            <p:cNvSpPr/>
            <p:nvPr/>
          </p:nvSpPr>
          <p:spPr>
            <a:xfrm rot="21262796" flipV="1">
              <a:off x="1162566" y="1771850"/>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
              <a:extLst>
                <a:ext uri="{FF2B5EF4-FFF2-40B4-BE49-F238E27FC236}">
                  <a16:creationId xmlns:a16="http://schemas.microsoft.com/office/drawing/2014/main" id="{2A039456-EE9F-6097-1461-DBEAEFD8EE6A}"/>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0E290AEA-B73A-B14B-0627-CE4D96D39431}"/>
                </a:ext>
              </a:extLst>
            </p:cNvPr>
            <p:cNvSpPr/>
            <p:nvPr/>
          </p:nvSpPr>
          <p:spPr>
            <a:xfrm rot="21262796" flipV="1">
              <a:off x="1575997" y="175438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3">
              <a:extLst>
                <a:ext uri="{FF2B5EF4-FFF2-40B4-BE49-F238E27FC236}">
                  <a16:creationId xmlns:a16="http://schemas.microsoft.com/office/drawing/2014/main" id="{42CE1DD7-CE29-818F-E1E5-7D990B47EB6B}"/>
                </a:ext>
              </a:extLst>
            </p:cNvPr>
            <p:cNvSpPr/>
            <p:nvPr/>
          </p:nvSpPr>
          <p:spPr>
            <a:xfrm rot="18622065" flipV="1">
              <a:off x="1711783" y="1843587"/>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2" name="Oval 11">
            <a:extLst>
              <a:ext uri="{FF2B5EF4-FFF2-40B4-BE49-F238E27FC236}">
                <a16:creationId xmlns:a16="http://schemas.microsoft.com/office/drawing/2014/main" id="{E0235B7B-298D-5F02-F440-F9D4354CAE76}"/>
              </a:ext>
            </a:extLst>
          </p:cNvPr>
          <p:cNvSpPr/>
          <p:nvPr/>
        </p:nvSpPr>
        <p:spPr>
          <a:xfrm rot="15815893" flipH="1">
            <a:off x="11047416" y="4684032"/>
            <a:ext cx="124751" cy="137337"/>
          </a:xfrm>
          <a:prstGeom prst="ellipse">
            <a:avLst/>
          </a:prstGeom>
          <a:noFill/>
          <a:ln w="539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7082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699660" y="1377692"/>
            <a:ext cx="3831700" cy="2195202"/>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5226642" y="1377693"/>
            <a:ext cx="4709838" cy="4547619"/>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699660" y="6356350"/>
            <a:ext cx="3172685"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12" name="Freeform: Shape 11">
            <a:extLst>
              <a:ext uri="{FF2B5EF4-FFF2-40B4-BE49-F238E27FC236}">
                <a16:creationId xmlns:a16="http://schemas.microsoft.com/office/drawing/2014/main" id="{3DC06D49-91B1-E434-F579-E3FA621D53F0}"/>
              </a:ext>
            </a:extLst>
          </p:cNvPr>
          <p:cNvSpPr/>
          <p:nvPr/>
        </p:nvSpPr>
        <p:spPr>
          <a:xfrm rot="16200000" flipH="1">
            <a:off x="8328343" y="2928941"/>
            <a:ext cx="6858000" cy="1000119"/>
          </a:xfrm>
          <a:custGeom>
            <a:avLst/>
            <a:gdLst>
              <a:gd name="connsiteX0" fmla="*/ 0 w 6858000"/>
              <a:gd name="connsiteY0" fmla="*/ 335764 h 1000119"/>
              <a:gd name="connsiteX1" fmla="*/ 0 w 6858000"/>
              <a:gd name="connsiteY1" fmla="*/ 1000119 h 1000119"/>
              <a:gd name="connsiteX2" fmla="*/ 6858000 w 6858000"/>
              <a:gd name="connsiteY2" fmla="*/ 1000119 h 1000119"/>
              <a:gd name="connsiteX3" fmla="*/ 6858000 w 6858000"/>
              <a:gd name="connsiteY3" fmla="*/ 310656 h 1000119"/>
              <a:gd name="connsiteX4" fmla="*/ 6749548 w 6858000"/>
              <a:gd name="connsiteY4" fmla="*/ 365206 h 1000119"/>
              <a:gd name="connsiteX5" fmla="*/ 6413954 w 6858000"/>
              <a:gd name="connsiteY5" fmla="*/ 431553 h 1000119"/>
              <a:gd name="connsiteX6" fmla="*/ 5396161 w 6858000"/>
              <a:gd name="connsiteY6" fmla="*/ 48872 h 1000119"/>
              <a:gd name="connsiteX7" fmla="*/ 4370981 w 6858000"/>
              <a:gd name="connsiteY7" fmla="*/ 509748 h 1000119"/>
              <a:gd name="connsiteX8" fmla="*/ 3390974 w 6858000"/>
              <a:gd name="connsiteY8" fmla="*/ 107519 h 1000119"/>
              <a:gd name="connsiteX9" fmla="*/ 2368521 w 6858000"/>
              <a:gd name="connsiteY9" fmla="*/ 431722 h 1000119"/>
              <a:gd name="connsiteX10" fmla="*/ 1346512 w 6858000"/>
              <a:gd name="connsiteY10" fmla="*/ 1 h 1000119"/>
              <a:gd name="connsiteX11" fmla="*/ 343918 w 6858000"/>
              <a:gd name="connsiteY11" fmla="*/ 431722 h 1000119"/>
              <a:gd name="connsiteX12" fmla="*/ 11586 w 6858000"/>
              <a:gd name="connsiteY12" fmla="*/ 342095 h 1000119"/>
              <a:gd name="connsiteX0" fmla="*/ 0 w 6858000"/>
              <a:gd name="connsiteY0" fmla="*/ 335764 h 1000119"/>
              <a:gd name="connsiteX1" fmla="*/ 0 w 6858000"/>
              <a:gd name="connsiteY1" fmla="*/ 1000119 h 1000119"/>
              <a:gd name="connsiteX2" fmla="*/ 6858000 w 6858000"/>
              <a:gd name="connsiteY2" fmla="*/ 1000119 h 1000119"/>
              <a:gd name="connsiteX3" fmla="*/ 6858000 w 6858000"/>
              <a:gd name="connsiteY3" fmla="*/ 310656 h 1000119"/>
              <a:gd name="connsiteX4" fmla="*/ 6413954 w 6858000"/>
              <a:gd name="connsiteY4" fmla="*/ 431553 h 1000119"/>
              <a:gd name="connsiteX5" fmla="*/ 5396161 w 6858000"/>
              <a:gd name="connsiteY5" fmla="*/ 48872 h 1000119"/>
              <a:gd name="connsiteX6" fmla="*/ 4370981 w 6858000"/>
              <a:gd name="connsiteY6" fmla="*/ 509748 h 1000119"/>
              <a:gd name="connsiteX7" fmla="*/ 3390974 w 6858000"/>
              <a:gd name="connsiteY7" fmla="*/ 107519 h 1000119"/>
              <a:gd name="connsiteX8" fmla="*/ 2368521 w 6858000"/>
              <a:gd name="connsiteY8" fmla="*/ 431722 h 1000119"/>
              <a:gd name="connsiteX9" fmla="*/ 1346512 w 6858000"/>
              <a:gd name="connsiteY9" fmla="*/ 1 h 1000119"/>
              <a:gd name="connsiteX10" fmla="*/ 343918 w 6858000"/>
              <a:gd name="connsiteY10" fmla="*/ 431722 h 1000119"/>
              <a:gd name="connsiteX11" fmla="*/ 11586 w 6858000"/>
              <a:gd name="connsiteY11" fmla="*/ 342095 h 1000119"/>
              <a:gd name="connsiteX12" fmla="*/ 0 w 6858000"/>
              <a:gd name="connsiteY12" fmla="*/ 335764 h 1000119"/>
              <a:gd name="connsiteX0" fmla="*/ 0 w 6858000"/>
              <a:gd name="connsiteY0" fmla="*/ 335764 h 1000119"/>
              <a:gd name="connsiteX1" fmla="*/ 0 w 6858000"/>
              <a:gd name="connsiteY1" fmla="*/ 1000119 h 1000119"/>
              <a:gd name="connsiteX2" fmla="*/ 6858000 w 6858000"/>
              <a:gd name="connsiteY2" fmla="*/ 1000119 h 1000119"/>
              <a:gd name="connsiteX3" fmla="*/ 6858000 w 6858000"/>
              <a:gd name="connsiteY3" fmla="*/ 310656 h 1000119"/>
              <a:gd name="connsiteX4" fmla="*/ 6344801 w 6858000"/>
              <a:gd name="connsiteY4" fmla="*/ 362397 h 1000119"/>
              <a:gd name="connsiteX5" fmla="*/ 5396161 w 6858000"/>
              <a:gd name="connsiteY5" fmla="*/ 48872 h 1000119"/>
              <a:gd name="connsiteX6" fmla="*/ 4370981 w 6858000"/>
              <a:gd name="connsiteY6" fmla="*/ 509748 h 1000119"/>
              <a:gd name="connsiteX7" fmla="*/ 3390974 w 6858000"/>
              <a:gd name="connsiteY7" fmla="*/ 107519 h 1000119"/>
              <a:gd name="connsiteX8" fmla="*/ 2368521 w 6858000"/>
              <a:gd name="connsiteY8" fmla="*/ 431722 h 1000119"/>
              <a:gd name="connsiteX9" fmla="*/ 1346512 w 6858000"/>
              <a:gd name="connsiteY9" fmla="*/ 1 h 1000119"/>
              <a:gd name="connsiteX10" fmla="*/ 343918 w 6858000"/>
              <a:gd name="connsiteY10" fmla="*/ 431722 h 1000119"/>
              <a:gd name="connsiteX11" fmla="*/ 11586 w 6858000"/>
              <a:gd name="connsiteY11" fmla="*/ 342095 h 1000119"/>
              <a:gd name="connsiteX12" fmla="*/ 0 w 6858000"/>
              <a:gd name="connsiteY12" fmla="*/ 335764 h 100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1000119">
                <a:moveTo>
                  <a:pt x="0" y="335764"/>
                </a:moveTo>
                <a:lnTo>
                  <a:pt x="0" y="1000119"/>
                </a:lnTo>
                <a:lnTo>
                  <a:pt x="6858000" y="1000119"/>
                </a:lnTo>
                <a:lnTo>
                  <a:pt x="6858000" y="310656"/>
                </a:lnTo>
                <a:lnTo>
                  <a:pt x="6344801" y="362397"/>
                </a:lnTo>
                <a:cubicBezTo>
                  <a:pt x="5967955" y="321423"/>
                  <a:pt x="5725131" y="24314"/>
                  <a:pt x="5396161" y="48872"/>
                </a:cubicBezTo>
                <a:cubicBezTo>
                  <a:pt x="5067191" y="73431"/>
                  <a:pt x="4705179" y="499973"/>
                  <a:pt x="4370981" y="509748"/>
                </a:cubicBezTo>
                <a:cubicBezTo>
                  <a:pt x="4036783" y="519521"/>
                  <a:pt x="3950783" y="134422"/>
                  <a:pt x="3390974" y="107519"/>
                </a:cubicBezTo>
                <a:cubicBezTo>
                  <a:pt x="2886362" y="107519"/>
                  <a:pt x="2709263" y="449642"/>
                  <a:pt x="2368521" y="431722"/>
                </a:cubicBezTo>
                <a:cubicBezTo>
                  <a:pt x="2027777" y="413804"/>
                  <a:pt x="1683946" y="1"/>
                  <a:pt x="1346512" y="1"/>
                </a:cubicBezTo>
                <a:cubicBezTo>
                  <a:pt x="841901" y="0"/>
                  <a:pt x="678668" y="411631"/>
                  <a:pt x="343918" y="431722"/>
                </a:cubicBezTo>
                <a:cubicBezTo>
                  <a:pt x="218387" y="439257"/>
                  <a:pt x="116508" y="397382"/>
                  <a:pt x="11586" y="342095"/>
                </a:cubicBezTo>
                <a:lnTo>
                  <a:pt x="0" y="335764"/>
                </a:ln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a:xfrm>
            <a:off x="11329387" y="6341919"/>
            <a:ext cx="685800" cy="365125"/>
          </a:xfrm>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2268997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Content 10">
    <p:spTree>
      <p:nvGrpSpPr>
        <p:cNvPr id="1" name=""/>
        <p:cNvGrpSpPr/>
        <p:nvPr/>
      </p:nvGrpSpPr>
      <p:grpSpPr>
        <a:xfrm>
          <a:off x="0" y="0"/>
          <a:ext cx="0" cy="0"/>
          <a:chOff x="0" y="0"/>
          <a:chExt cx="0" cy="0"/>
        </a:xfrm>
      </p:grpSpPr>
      <p:sp>
        <p:nvSpPr>
          <p:cNvPr id="7" name="Oval 28">
            <a:extLst>
              <a:ext uri="{FF2B5EF4-FFF2-40B4-BE49-F238E27FC236}">
                <a16:creationId xmlns:a16="http://schemas.microsoft.com/office/drawing/2014/main" id="{AB119740-FBC9-9D07-94CC-1A4C5381FAC7}"/>
              </a:ext>
            </a:extLst>
          </p:cNvPr>
          <p:cNvSpPr/>
          <p:nvPr/>
        </p:nvSpPr>
        <p:spPr>
          <a:xfrm rot="12125087" flipH="1">
            <a:off x="472947" y="4178449"/>
            <a:ext cx="1660343" cy="1653406"/>
          </a:xfrm>
          <a:custGeom>
            <a:avLst/>
            <a:gdLst>
              <a:gd name="connsiteX0" fmla="*/ 0 w 3153843"/>
              <a:gd name="connsiteY0" fmla="*/ 1576922 h 3153843"/>
              <a:gd name="connsiteX1" fmla="*/ 1576922 w 3153843"/>
              <a:gd name="connsiteY1" fmla="*/ 0 h 3153843"/>
              <a:gd name="connsiteX2" fmla="*/ 3153844 w 3153843"/>
              <a:gd name="connsiteY2" fmla="*/ 1576922 h 3153843"/>
              <a:gd name="connsiteX3" fmla="*/ 1576922 w 3153843"/>
              <a:gd name="connsiteY3" fmla="*/ 3153844 h 3153843"/>
              <a:gd name="connsiteX4" fmla="*/ 0 w 3153843"/>
              <a:gd name="connsiteY4" fmla="*/ 1576922 h 3153843"/>
              <a:gd name="connsiteX0" fmla="*/ 0 w 3207606"/>
              <a:gd name="connsiteY0" fmla="*/ 1617687 h 3194609"/>
              <a:gd name="connsiteX1" fmla="*/ 1576922 w 3207606"/>
              <a:gd name="connsiteY1" fmla="*/ 40765 h 3194609"/>
              <a:gd name="connsiteX2" fmla="*/ 2663353 w 3207606"/>
              <a:gd name="connsiteY2" fmla="*/ 562167 h 3194609"/>
              <a:gd name="connsiteX3" fmla="*/ 3153844 w 3207606"/>
              <a:gd name="connsiteY3" fmla="*/ 1617687 h 3194609"/>
              <a:gd name="connsiteX4" fmla="*/ 1576922 w 3207606"/>
              <a:gd name="connsiteY4" fmla="*/ 3194609 h 3194609"/>
              <a:gd name="connsiteX5" fmla="*/ 0 w 3207606"/>
              <a:gd name="connsiteY5" fmla="*/ 1617687 h 3194609"/>
              <a:gd name="connsiteX0" fmla="*/ 0 w 2981370"/>
              <a:gd name="connsiteY0" fmla="*/ 1617687 h 3199247"/>
              <a:gd name="connsiteX1" fmla="*/ 1576922 w 2981370"/>
              <a:gd name="connsiteY1" fmla="*/ 40765 h 3199247"/>
              <a:gd name="connsiteX2" fmla="*/ 2663353 w 2981370"/>
              <a:gd name="connsiteY2" fmla="*/ 562167 h 3199247"/>
              <a:gd name="connsiteX3" fmla="*/ 2889684 w 2981370"/>
              <a:gd name="connsiteY3" fmla="*/ 2051180 h 3199247"/>
              <a:gd name="connsiteX4" fmla="*/ 1576922 w 2981370"/>
              <a:gd name="connsiteY4" fmla="*/ 3194609 h 3199247"/>
              <a:gd name="connsiteX5" fmla="*/ 0 w 2981370"/>
              <a:gd name="connsiteY5" fmla="*/ 1617687 h 3199247"/>
              <a:gd name="connsiteX0" fmla="*/ 2007 w 2983377"/>
              <a:gd name="connsiteY0" fmla="*/ 1536728 h 3118288"/>
              <a:gd name="connsiteX1" fmla="*/ 1280902 w 2983377"/>
              <a:gd name="connsiteY1" fmla="*/ 47860 h 3118288"/>
              <a:gd name="connsiteX2" fmla="*/ 2665360 w 2983377"/>
              <a:gd name="connsiteY2" fmla="*/ 481208 h 3118288"/>
              <a:gd name="connsiteX3" fmla="*/ 2891691 w 2983377"/>
              <a:gd name="connsiteY3" fmla="*/ 1970221 h 3118288"/>
              <a:gd name="connsiteX4" fmla="*/ 1578929 w 2983377"/>
              <a:gd name="connsiteY4" fmla="*/ 3113650 h 3118288"/>
              <a:gd name="connsiteX5" fmla="*/ 2007 w 2983377"/>
              <a:gd name="connsiteY5" fmla="*/ 1536728 h 3118288"/>
              <a:gd name="connsiteX0" fmla="*/ 2084 w 2942814"/>
              <a:gd name="connsiteY0" fmla="*/ 1709547 h 3125828"/>
              <a:gd name="connsiteX1" fmla="*/ 1240339 w 2942814"/>
              <a:gd name="connsiteY1" fmla="*/ 58119 h 3125828"/>
              <a:gd name="connsiteX2" fmla="*/ 2624797 w 2942814"/>
              <a:gd name="connsiteY2" fmla="*/ 491467 h 3125828"/>
              <a:gd name="connsiteX3" fmla="*/ 2851128 w 2942814"/>
              <a:gd name="connsiteY3" fmla="*/ 1980480 h 3125828"/>
              <a:gd name="connsiteX4" fmla="*/ 1538366 w 2942814"/>
              <a:gd name="connsiteY4" fmla="*/ 3123909 h 3125828"/>
              <a:gd name="connsiteX5" fmla="*/ 2084 w 2942814"/>
              <a:gd name="connsiteY5" fmla="*/ 1709547 h 3125828"/>
              <a:gd name="connsiteX0" fmla="*/ 6378 w 2947108"/>
              <a:gd name="connsiteY0" fmla="*/ 1709547 h 3125828"/>
              <a:gd name="connsiteX1" fmla="*/ 1244633 w 2947108"/>
              <a:gd name="connsiteY1" fmla="*/ 58119 h 3125828"/>
              <a:gd name="connsiteX2" fmla="*/ 2629091 w 2947108"/>
              <a:gd name="connsiteY2" fmla="*/ 491467 h 3125828"/>
              <a:gd name="connsiteX3" fmla="*/ 2855422 w 2947108"/>
              <a:gd name="connsiteY3" fmla="*/ 1980480 h 3125828"/>
              <a:gd name="connsiteX4" fmla="*/ 1542660 w 2947108"/>
              <a:gd name="connsiteY4" fmla="*/ 3123909 h 3125828"/>
              <a:gd name="connsiteX5" fmla="*/ 6378 w 2947108"/>
              <a:gd name="connsiteY5" fmla="*/ 1709547 h 3125828"/>
              <a:gd name="connsiteX0" fmla="*/ 6378 w 2916630"/>
              <a:gd name="connsiteY0" fmla="*/ 1709547 h 3133639"/>
              <a:gd name="connsiteX1" fmla="*/ 1244633 w 2916630"/>
              <a:gd name="connsiteY1" fmla="*/ 58119 h 3133639"/>
              <a:gd name="connsiteX2" fmla="*/ 2629091 w 2916630"/>
              <a:gd name="connsiteY2" fmla="*/ 491467 h 3133639"/>
              <a:gd name="connsiteX3" fmla="*/ 2814782 w 2916630"/>
              <a:gd name="connsiteY3" fmla="*/ 2244640 h 3133639"/>
              <a:gd name="connsiteX4" fmla="*/ 1542660 w 2916630"/>
              <a:gd name="connsiteY4" fmla="*/ 3123909 h 3133639"/>
              <a:gd name="connsiteX5" fmla="*/ 6378 w 2916630"/>
              <a:gd name="connsiteY5" fmla="*/ 1709547 h 3133639"/>
              <a:gd name="connsiteX0" fmla="*/ 5313 w 2915565"/>
              <a:gd name="connsiteY0" fmla="*/ 1643876 h 3067968"/>
              <a:gd name="connsiteX1" fmla="*/ 1094555 w 2915565"/>
              <a:gd name="connsiteY1" fmla="*/ 66954 h 3067968"/>
              <a:gd name="connsiteX2" fmla="*/ 2628026 w 2915565"/>
              <a:gd name="connsiteY2" fmla="*/ 425796 h 3067968"/>
              <a:gd name="connsiteX3" fmla="*/ 2813717 w 2915565"/>
              <a:gd name="connsiteY3" fmla="*/ 2178969 h 3067968"/>
              <a:gd name="connsiteX4" fmla="*/ 1541595 w 2915565"/>
              <a:gd name="connsiteY4" fmla="*/ 3058238 h 3067968"/>
              <a:gd name="connsiteX5" fmla="*/ 5313 w 2915565"/>
              <a:gd name="connsiteY5" fmla="*/ 1643876 h 3067968"/>
              <a:gd name="connsiteX0" fmla="*/ 6134 w 2916386"/>
              <a:gd name="connsiteY0" fmla="*/ 1669190 h 3093282"/>
              <a:gd name="connsiteX1" fmla="*/ 1095376 w 2916386"/>
              <a:gd name="connsiteY1" fmla="*/ 92268 h 3093282"/>
              <a:gd name="connsiteX2" fmla="*/ 2628847 w 2916386"/>
              <a:gd name="connsiteY2" fmla="*/ 451110 h 3093282"/>
              <a:gd name="connsiteX3" fmla="*/ 2814538 w 2916386"/>
              <a:gd name="connsiteY3" fmla="*/ 2204283 h 3093282"/>
              <a:gd name="connsiteX4" fmla="*/ 1542416 w 2916386"/>
              <a:gd name="connsiteY4" fmla="*/ 3083552 h 3093282"/>
              <a:gd name="connsiteX5" fmla="*/ 6134 w 2916386"/>
              <a:gd name="connsiteY5" fmla="*/ 1669190 h 3093282"/>
              <a:gd name="connsiteX0" fmla="*/ 3430 w 2913682"/>
              <a:gd name="connsiteY0" fmla="*/ 1669190 h 3093282"/>
              <a:gd name="connsiteX1" fmla="*/ 1092672 w 2913682"/>
              <a:gd name="connsiteY1" fmla="*/ 92268 h 3093282"/>
              <a:gd name="connsiteX2" fmla="*/ 2626143 w 2913682"/>
              <a:gd name="connsiteY2" fmla="*/ 451110 h 3093282"/>
              <a:gd name="connsiteX3" fmla="*/ 2811834 w 2913682"/>
              <a:gd name="connsiteY3" fmla="*/ 2204283 h 3093282"/>
              <a:gd name="connsiteX4" fmla="*/ 1539712 w 2913682"/>
              <a:gd name="connsiteY4" fmla="*/ 3083552 h 3093282"/>
              <a:gd name="connsiteX5" fmla="*/ 3430 w 2913682"/>
              <a:gd name="connsiteY5" fmla="*/ 1669190 h 3093282"/>
              <a:gd name="connsiteX0" fmla="*/ 856 w 2911108"/>
              <a:gd name="connsiteY0" fmla="*/ 1669190 h 3059971"/>
              <a:gd name="connsiteX1" fmla="*/ 1090098 w 2911108"/>
              <a:gd name="connsiteY1" fmla="*/ 92268 h 3059971"/>
              <a:gd name="connsiteX2" fmla="*/ 2623569 w 2911108"/>
              <a:gd name="connsiteY2" fmla="*/ 451110 h 3059971"/>
              <a:gd name="connsiteX3" fmla="*/ 2809260 w 2911108"/>
              <a:gd name="connsiteY3" fmla="*/ 2204283 h 3059971"/>
              <a:gd name="connsiteX4" fmla="*/ 1245884 w 2911108"/>
              <a:gd name="connsiteY4" fmla="*/ 3049685 h 3059971"/>
              <a:gd name="connsiteX5" fmla="*/ 856 w 2911108"/>
              <a:gd name="connsiteY5" fmla="*/ 1669190 h 3059971"/>
              <a:gd name="connsiteX0" fmla="*/ 856 w 2911108"/>
              <a:gd name="connsiteY0" fmla="*/ 1669190 h 3076084"/>
              <a:gd name="connsiteX1" fmla="*/ 1090098 w 2911108"/>
              <a:gd name="connsiteY1" fmla="*/ 92268 h 3076084"/>
              <a:gd name="connsiteX2" fmla="*/ 2623569 w 2911108"/>
              <a:gd name="connsiteY2" fmla="*/ 451110 h 3076084"/>
              <a:gd name="connsiteX3" fmla="*/ 2809260 w 2911108"/>
              <a:gd name="connsiteY3" fmla="*/ 2204283 h 3076084"/>
              <a:gd name="connsiteX4" fmla="*/ 1245884 w 2911108"/>
              <a:gd name="connsiteY4" fmla="*/ 3049685 h 3076084"/>
              <a:gd name="connsiteX5" fmla="*/ 856 w 2911108"/>
              <a:gd name="connsiteY5" fmla="*/ 1669190 h 3076084"/>
              <a:gd name="connsiteX0" fmla="*/ 27222 w 2937474"/>
              <a:gd name="connsiteY0" fmla="*/ 1577456 h 2984350"/>
              <a:gd name="connsiteX1" fmla="*/ 468921 w 2937474"/>
              <a:gd name="connsiteY1" fmla="*/ 413561 h 2984350"/>
              <a:gd name="connsiteX2" fmla="*/ 1116464 w 2937474"/>
              <a:gd name="connsiteY2" fmla="*/ 534 h 2984350"/>
              <a:gd name="connsiteX3" fmla="*/ 2649935 w 2937474"/>
              <a:gd name="connsiteY3" fmla="*/ 359376 h 2984350"/>
              <a:gd name="connsiteX4" fmla="*/ 2835626 w 2937474"/>
              <a:gd name="connsiteY4" fmla="*/ 2112549 h 2984350"/>
              <a:gd name="connsiteX5" fmla="*/ 1272250 w 2937474"/>
              <a:gd name="connsiteY5" fmla="*/ 2957951 h 2984350"/>
              <a:gd name="connsiteX6" fmla="*/ 27222 w 2937474"/>
              <a:gd name="connsiteY6" fmla="*/ 1577456 h 2984350"/>
              <a:gd name="connsiteX0" fmla="*/ 27222 w 2937474"/>
              <a:gd name="connsiteY0" fmla="*/ 1624714 h 3031608"/>
              <a:gd name="connsiteX1" fmla="*/ 468921 w 2937474"/>
              <a:gd name="connsiteY1" fmla="*/ 460819 h 3031608"/>
              <a:gd name="connsiteX2" fmla="*/ 1428037 w 2937474"/>
              <a:gd name="connsiteY2" fmla="*/ 379 h 3031608"/>
              <a:gd name="connsiteX3" fmla="*/ 2649935 w 2937474"/>
              <a:gd name="connsiteY3" fmla="*/ 406634 h 3031608"/>
              <a:gd name="connsiteX4" fmla="*/ 2835626 w 2937474"/>
              <a:gd name="connsiteY4" fmla="*/ 2159807 h 3031608"/>
              <a:gd name="connsiteX5" fmla="*/ 1272250 w 2937474"/>
              <a:gd name="connsiteY5" fmla="*/ 3005209 h 3031608"/>
              <a:gd name="connsiteX6" fmla="*/ 27222 w 2937474"/>
              <a:gd name="connsiteY6" fmla="*/ 1624714 h 3031608"/>
              <a:gd name="connsiteX0" fmla="*/ 27222 w 3027730"/>
              <a:gd name="connsiteY0" fmla="*/ 1624714 h 3012474"/>
              <a:gd name="connsiteX1" fmla="*/ 468921 w 3027730"/>
              <a:gd name="connsiteY1" fmla="*/ 460819 h 3012474"/>
              <a:gd name="connsiteX2" fmla="*/ 1428037 w 3027730"/>
              <a:gd name="connsiteY2" fmla="*/ 379 h 3012474"/>
              <a:gd name="connsiteX3" fmla="*/ 2649935 w 3027730"/>
              <a:gd name="connsiteY3" fmla="*/ 406634 h 3012474"/>
              <a:gd name="connsiteX4" fmla="*/ 2950772 w 3027730"/>
              <a:gd name="connsiteY4" fmla="*/ 2092073 h 3012474"/>
              <a:gd name="connsiteX5" fmla="*/ 1272250 w 3027730"/>
              <a:gd name="connsiteY5" fmla="*/ 3005209 h 3012474"/>
              <a:gd name="connsiteX6" fmla="*/ 27222 w 3027730"/>
              <a:gd name="connsiteY6" fmla="*/ 1624714 h 3012474"/>
              <a:gd name="connsiteX0" fmla="*/ 27222 w 3027730"/>
              <a:gd name="connsiteY0" fmla="*/ 1624714 h 3018036"/>
              <a:gd name="connsiteX1" fmla="*/ 468921 w 3027730"/>
              <a:gd name="connsiteY1" fmla="*/ 460819 h 3018036"/>
              <a:gd name="connsiteX2" fmla="*/ 1428037 w 3027730"/>
              <a:gd name="connsiteY2" fmla="*/ 379 h 3018036"/>
              <a:gd name="connsiteX3" fmla="*/ 2649935 w 3027730"/>
              <a:gd name="connsiteY3" fmla="*/ 406634 h 3018036"/>
              <a:gd name="connsiteX4" fmla="*/ 2950772 w 3027730"/>
              <a:gd name="connsiteY4" fmla="*/ 2092073 h 3018036"/>
              <a:gd name="connsiteX5" fmla="*/ 1272250 w 3027730"/>
              <a:gd name="connsiteY5" fmla="*/ 3005209 h 3018036"/>
              <a:gd name="connsiteX6" fmla="*/ 27222 w 3027730"/>
              <a:gd name="connsiteY6" fmla="*/ 1624714 h 3018036"/>
              <a:gd name="connsiteX0" fmla="*/ 27222 w 3074585"/>
              <a:gd name="connsiteY0" fmla="*/ 1624714 h 3018036"/>
              <a:gd name="connsiteX1" fmla="*/ 468921 w 3074585"/>
              <a:gd name="connsiteY1" fmla="*/ 460819 h 3018036"/>
              <a:gd name="connsiteX2" fmla="*/ 1428037 w 3074585"/>
              <a:gd name="connsiteY2" fmla="*/ 379 h 3018036"/>
              <a:gd name="connsiteX3" fmla="*/ 2649935 w 3074585"/>
              <a:gd name="connsiteY3" fmla="*/ 406634 h 3018036"/>
              <a:gd name="connsiteX4" fmla="*/ 2950772 w 3074585"/>
              <a:gd name="connsiteY4" fmla="*/ 2092073 h 3018036"/>
              <a:gd name="connsiteX5" fmla="*/ 1272250 w 3074585"/>
              <a:gd name="connsiteY5" fmla="*/ 3005209 h 3018036"/>
              <a:gd name="connsiteX6" fmla="*/ 27222 w 3074585"/>
              <a:gd name="connsiteY6" fmla="*/ 1624714 h 3018036"/>
              <a:gd name="connsiteX0" fmla="*/ 11907 w 3059270"/>
              <a:gd name="connsiteY0" fmla="*/ 1624714 h 3018036"/>
              <a:gd name="connsiteX1" fmla="*/ 453606 w 3059270"/>
              <a:gd name="connsiteY1" fmla="*/ 460819 h 3018036"/>
              <a:gd name="connsiteX2" fmla="*/ 1412722 w 3059270"/>
              <a:gd name="connsiteY2" fmla="*/ 379 h 3018036"/>
              <a:gd name="connsiteX3" fmla="*/ 2634620 w 3059270"/>
              <a:gd name="connsiteY3" fmla="*/ 406634 h 3018036"/>
              <a:gd name="connsiteX4" fmla="*/ 2935457 w 3059270"/>
              <a:gd name="connsiteY4" fmla="*/ 2092073 h 3018036"/>
              <a:gd name="connsiteX5" fmla="*/ 1256935 w 3059270"/>
              <a:gd name="connsiteY5" fmla="*/ 3005209 h 3018036"/>
              <a:gd name="connsiteX6" fmla="*/ 11907 w 3059270"/>
              <a:gd name="connsiteY6" fmla="*/ 1624714 h 3018036"/>
              <a:gd name="connsiteX0" fmla="*/ 2018 w 3049381"/>
              <a:gd name="connsiteY0" fmla="*/ 1624714 h 3018036"/>
              <a:gd name="connsiteX1" fmla="*/ 443717 w 3049381"/>
              <a:gd name="connsiteY1" fmla="*/ 460819 h 3018036"/>
              <a:gd name="connsiteX2" fmla="*/ 1402833 w 3049381"/>
              <a:gd name="connsiteY2" fmla="*/ 379 h 3018036"/>
              <a:gd name="connsiteX3" fmla="*/ 2624731 w 3049381"/>
              <a:gd name="connsiteY3" fmla="*/ 406634 h 3018036"/>
              <a:gd name="connsiteX4" fmla="*/ 2925568 w 3049381"/>
              <a:gd name="connsiteY4" fmla="*/ 2092073 h 3018036"/>
              <a:gd name="connsiteX5" fmla="*/ 1247046 w 3049381"/>
              <a:gd name="connsiteY5" fmla="*/ 3005209 h 3018036"/>
              <a:gd name="connsiteX6" fmla="*/ 2018 w 3049381"/>
              <a:gd name="connsiteY6" fmla="*/ 1624714 h 3018036"/>
              <a:gd name="connsiteX0" fmla="*/ 2321 w 3049684"/>
              <a:gd name="connsiteY0" fmla="*/ 1624714 h 3018036"/>
              <a:gd name="connsiteX1" fmla="*/ 444020 w 3049684"/>
              <a:gd name="connsiteY1" fmla="*/ 460819 h 3018036"/>
              <a:gd name="connsiteX2" fmla="*/ 1403136 w 3049684"/>
              <a:gd name="connsiteY2" fmla="*/ 379 h 3018036"/>
              <a:gd name="connsiteX3" fmla="*/ 2625034 w 3049684"/>
              <a:gd name="connsiteY3" fmla="*/ 406634 h 3018036"/>
              <a:gd name="connsiteX4" fmla="*/ 2925871 w 3049684"/>
              <a:gd name="connsiteY4" fmla="*/ 2092073 h 3018036"/>
              <a:gd name="connsiteX5" fmla="*/ 1247349 w 3049684"/>
              <a:gd name="connsiteY5" fmla="*/ 3005209 h 3018036"/>
              <a:gd name="connsiteX6" fmla="*/ 2321 w 3049684"/>
              <a:gd name="connsiteY6" fmla="*/ 1624714 h 3018036"/>
              <a:gd name="connsiteX0" fmla="*/ 26699 w 3074062"/>
              <a:gd name="connsiteY0" fmla="*/ 1624345 h 3017667"/>
              <a:gd name="connsiteX1" fmla="*/ 493692 w 3074062"/>
              <a:gd name="connsiteY1" fmla="*/ 398112 h 3017667"/>
              <a:gd name="connsiteX2" fmla="*/ 1427514 w 3074062"/>
              <a:gd name="connsiteY2" fmla="*/ 10 h 3017667"/>
              <a:gd name="connsiteX3" fmla="*/ 2649412 w 3074062"/>
              <a:gd name="connsiteY3" fmla="*/ 406265 h 3017667"/>
              <a:gd name="connsiteX4" fmla="*/ 2950249 w 3074062"/>
              <a:gd name="connsiteY4" fmla="*/ 2091704 h 3017667"/>
              <a:gd name="connsiteX5" fmla="*/ 1271727 w 3074062"/>
              <a:gd name="connsiteY5" fmla="*/ 3004840 h 3017667"/>
              <a:gd name="connsiteX6" fmla="*/ 26699 w 3074062"/>
              <a:gd name="connsiteY6" fmla="*/ 1624345 h 3017667"/>
              <a:gd name="connsiteX0" fmla="*/ 7481 w 3054844"/>
              <a:gd name="connsiteY0" fmla="*/ 1624345 h 3017667"/>
              <a:gd name="connsiteX1" fmla="*/ 474474 w 3054844"/>
              <a:gd name="connsiteY1" fmla="*/ 398112 h 3017667"/>
              <a:gd name="connsiteX2" fmla="*/ 1408296 w 3054844"/>
              <a:gd name="connsiteY2" fmla="*/ 10 h 3017667"/>
              <a:gd name="connsiteX3" fmla="*/ 2630194 w 3054844"/>
              <a:gd name="connsiteY3" fmla="*/ 406265 h 3017667"/>
              <a:gd name="connsiteX4" fmla="*/ 2931031 w 3054844"/>
              <a:gd name="connsiteY4" fmla="*/ 2091704 h 3017667"/>
              <a:gd name="connsiteX5" fmla="*/ 1252509 w 3054844"/>
              <a:gd name="connsiteY5" fmla="*/ 3004840 h 3017667"/>
              <a:gd name="connsiteX6" fmla="*/ 7481 w 3054844"/>
              <a:gd name="connsiteY6" fmla="*/ 1624345 h 3017667"/>
              <a:gd name="connsiteX0" fmla="*/ 7481 w 3054844"/>
              <a:gd name="connsiteY0" fmla="*/ 1624345 h 3036733"/>
              <a:gd name="connsiteX1" fmla="*/ 474474 w 3054844"/>
              <a:gd name="connsiteY1" fmla="*/ 398112 h 3036733"/>
              <a:gd name="connsiteX2" fmla="*/ 1408296 w 3054844"/>
              <a:gd name="connsiteY2" fmla="*/ 10 h 3036733"/>
              <a:gd name="connsiteX3" fmla="*/ 2630194 w 3054844"/>
              <a:gd name="connsiteY3" fmla="*/ 406265 h 3036733"/>
              <a:gd name="connsiteX4" fmla="*/ 2931031 w 3054844"/>
              <a:gd name="connsiteY4" fmla="*/ 2091704 h 3036733"/>
              <a:gd name="connsiteX5" fmla="*/ 1252509 w 3054844"/>
              <a:gd name="connsiteY5" fmla="*/ 3004840 h 3036733"/>
              <a:gd name="connsiteX6" fmla="*/ 7481 w 3054844"/>
              <a:gd name="connsiteY6" fmla="*/ 1624345 h 3036733"/>
              <a:gd name="connsiteX0" fmla="*/ 7481 w 3054844"/>
              <a:gd name="connsiteY0" fmla="*/ 1624345 h 3042079"/>
              <a:gd name="connsiteX1" fmla="*/ 474474 w 3054844"/>
              <a:gd name="connsiteY1" fmla="*/ 398112 h 3042079"/>
              <a:gd name="connsiteX2" fmla="*/ 1408296 w 3054844"/>
              <a:gd name="connsiteY2" fmla="*/ 10 h 3042079"/>
              <a:gd name="connsiteX3" fmla="*/ 2630194 w 3054844"/>
              <a:gd name="connsiteY3" fmla="*/ 406265 h 3042079"/>
              <a:gd name="connsiteX4" fmla="*/ 2931031 w 3054844"/>
              <a:gd name="connsiteY4" fmla="*/ 2091704 h 3042079"/>
              <a:gd name="connsiteX5" fmla="*/ 1252509 w 3054844"/>
              <a:gd name="connsiteY5" fmla="*/ 3004840 h 3042079"/>
              <a:gd name="connsiteX6" fmla="*/ 7481 w 3054844"/>
              <a:gd name="connsiteY6" fmla="*/ 1624345 h 30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4844" h="3042079">
                <a:moveTo>
                  <a:pt x="7481" y="1624345"/>
                </a:moveTo>
                <a:cubicBezTo>
                  <a:pt x="-51501" y="1105133"/>
                  <a:pt x="250811" y="652915"/>
                  <a:pt x="474474" y="398112"/>
                </a:cubicBezTo>
                <a:cubicBezTo>
                  <a:pt x="698137" y="143309"/>
                  <a:pt x="1049009" y="-1349"/>
                  <a:pt x="1408296" y="10"/>
                </a:cubicBezTo>
                <a:cubicBezTo>
                  <a:pt x="1767583" y="1369"/>
                  <a:pt x="2367374" y="143445"/>
                  <a:pt x="2630194" y="406265"/>
                </a:cubicBezTo>
                <a:cubicBezTo>
                  <a:pt x="2893014" y="669085"/>
                  <a:pt x="3245311" y="1489274"/>
                  <a:pt x="2931031" y="2091704"/>
                </a:cubicBezTo>
                <a:cubicBezTo>
                  <a:pt x="2554802" y="2890814"/>
                  <a:pt x="1931523" y="3146925"/>
                  <a:pt x="1252509" y="3004840"/>
                </a:cubicBezTo>
                <a:cubicBezTo>
                  <a:pt x="573495" y="2862755"/>
                  <a:pt x="66463" y="2143557"/>
                  <a:pt x="7481" y="1624345"/>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A16ED9F-8A3C-6DC4-67D1-23234ABF0B70}"/>
              </a:ext>
            </a:extLst>
          </p:cNvPr>
          <p:cNvSpPr/>
          <p:nvPr/>
        </p:nvSpPr>
        <p:spPr>
          <a:xfrm rot="10267945">
            <a:off x="1701250" y="5398458"/>
            <a:ext cx="1667077" cy="1476374"/>
          </a:xfrm>
          <a:custGeom>
            <a:avLst/>
            <a:gdLst>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08042 w 2817833"/>
              <a:gd name="connsiteY5" fmla="*/ 911500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92762 w 2869434"/>
              <a:gd name="connsiteY0" fmla="*/ 1376350 h 1592824"/>
              <a:gd name="connsiteX1" fmla="*/ 64066 w 2869434"/>
              <a:gd name="connsiteY1" fmla="*/ 322098 h 1592824"/>
              <a:gd name="connsiteX2" fmla="*/ 35636 w 2869434"/>
              <a:gd name="connsiteY2" fmla="*/ 34843 h 1592824"/>
              <a:gd name="connsiteX3" fmla="*/ 598438 w 2869434"/>
              <a:gd name="connsiteY3" fmla="*/ 0 h 1592824"/>
              <a:gd name="connsiteX4" fmla="*/ 616870 w 2869434"/>
              <a:gd name="connsiteY4" fmla="*/ 142333 h 1592824"/>
              <a:gd name="connsiteX5" fmla="*/ 1018552 w 2869434"/>
              <a:gd name="connsiteY5" fmla="*/ 820783 h 1592824"/>
              <a:gd name="connsiteX6" fmla="*/ 1875360 w 2869434"/>
              <a:gd name="connsiteY6" fmla="*/ 900808 h 1592824"/>
              <a:gd name="connsiteX7" fmla="*/ 2216182 w 2869434"/>
              <a:gd name="connsiteY7" fmla="*/ 555673 h 1592824"/>
              <a:gd name="connsiteX8" fmla="*/ 2234960 w 2869434"/>
              <a:gd name="connsiteY8" fmla="*/ 23807 h 1592824"/>
              <a:gd name="connsiteX9" fmla="*/ 2817529 w 2869434"/>
              <a:gd name="connsiteY9" fmla="*/ 32281 h 1592824"/>
              <a:gd name="connsiteX10" fmla="*/ 2868923 w 2869434"/>
              <a:gd name="connsiteY10" fmla="*/ 392308 h 1592824"/>
              <a:gd name="connsiteX11" fmla="*/ 2694148 w 2869434"/>
              <a:gd name="connsiteY11" fmla="*/ 1073395 h 1592824"/>
              <a:gd name="connsiteX12" fmla="*/ 2102493 w 2869434"/>
              <a:gd name="connsiteY12" fmla="*/ 1538808 h 1592824"/>
              <a:gd name="connsiteX13" fmla="*/ 832178 w 2869434"/>
              <a:gd name="connsiteY13" fmla="*/ 1452272 h 1592824"/>
              <a:gd name="connsiteX14" fmla="*/ 692762 w 2869434"/>
              <a:gd name="connsiteY14" fmla="*/ 1376350 h 1592824"/>
              <a:gd name="connsiteX0" fmla="*/ 676240 w 2852912"/>
              <a:gd name="connsiteY0" fmla="*/ 1376350 h 1592824"/>
              <a:gd name="connsiteX1" fmla="*/ 81309 w 2852912"/>
              <a:gd name="connsiteY1" fmla="*/ 436393 h 1592824"/>
              <a:gd name="connsiteX2" fmla="*/ 19114 w 2852912"/>
              <a:gd name="connsiteY2" fmla="*/ 34843 h 1592824"/>
              <a:gd name="connsiteX3" fmla="*/ 581916 w 2852912"/>
              <a:gd name="connsiteY3" fmla="*/ 0 h 1592824"/>
              <a:gd name="connsiteX4" fmla="*/ 600348 w 2852912"/>
              <a:gd name="connsiteY4" fmla="*/ 142333 h 1592824"/>
              <a:gd name="connsiteX5" fmla="*/ 1002030 w 2852912"/>
              <a:gd name="connsiteY5" fmla="*/ 820783 h 1592824"/>
              <a:gd name="connsiteX6" fmla="*/ 1858838 w 2852912"/>
              <a:gd name="connsiteY6" fmla="*/ 900808 h 1592824"/>
              <a:gd name="connsiteX7" fmla="*/ 2199660 w 2852912"/>
              <a:gd name="connsiteY7" fmla="*/ 555673 h 1592824"/>
              <a:gd name="connsiteX8" fmla="*/ 2218438 w 2852912"/>
              <a:gd name="connsiteY8" fmla="*/ 23807 h 1592824"/>
              <a:gd name="connsiteX9" fmla="*/ 2801007 w 2852912"/>
              <a:gd name="connsiteY9" fmla="*/ 32281 h 1592824"/>
              <a:gd name="connsiteX10" fmla="*/ 2852401 w 2852912"/>
              <a:gd name="connsiteY10" fmla="*/ 392308 h 1592824"/>
              <a:gd name="connsiteX11" fmla="*/ 2677626 w 2852912"/>
              <a:gd name="connsiteY11" fmla="*/ 1073395 h 1592824"/>
              <a:gd name="connsiteX12" fmla="*/ 2085971 w 2852912"/>
              <a:gd name="connsiteY12" fmla="*/ 1538808 h 1592824"/>
              <a:gd name="connsiteX13" fmla="*/ 815656 w 2852912"/>
              <a:gd name="connsiteY13" fmla="*/ 1452272 h 1592824"/>
              <a:gd name="connsiteX14" fmla="*/ 676240 w 2852912"/>
              <a:gd name="connsiteY14" fmla="*/ 1376350 h 1592824"/>
              <a:gd name="connsiteX0" fmla="*/ 665403 w 2842075"/>
              <a:gd name="connsiteY0" fmla="*/ 1376350 h 1592824"/>
              <a:gd name="connsiteX1" fmla="*/ 70472 w 2842075"/>
              <a:gd name="connsiteY1" fmla="*/ 436393 h 1592824"/>
              <a:gd name="connsiteX2" fmla="*/ 8277 w 2842075"/>
              <a:gd name="connsiteY2" fmla="*/ 34843 h 1592824"/>
              <a:gd name="connsiteX3" fmla="*/ 571079 w 2842075"/>
              <a:gd name="connsiteY3" fmla="*/ 0 h 1592824"/>
              <a:gd name="connsiteX4" fmla="*/ 589511 w 2842075"/>
              <a:gd name="connsiteY4" fmla="*/ 142333 h 1592824"/>
              <a:gd name="connsiteX5" fmla="*/ 991193 w 2842075"/>
              <a:gd name="connsiteY5" fmla="*/ 820783 h 1592824"/>
              <a:gd name="connsiteX6" fmla="*/ 1848001 w 2842075"/>
              <a:gd name="connsiteY6" fmla="*/ 900808 h 1592824"/>
              <a:gd name="connsiteX7" fmla="*/ 2188823 w 2842075"/>
              <a:gd name="connsiteY7" fmla="*/ 555673 h 1592824"/>
              <a:gd name="connsiteX8" fmla="*/ 2207601 w 2842075"/>
              <a:gd name="connsiteY8" fmla="*/ 23807 h 1592824"/>
              <a:gd name="connsiteX9" fmla="*/ 2790170 w 2842075"/>
              <a:gd name="connsiteY9" fmla="*/ 32281 h 1592824"/>
              <a:gd name="connsiteX10" fmla="*/ 2841564 w 2842075"/>
              <a:gd name="connsiteY10" fmla="*/ 392308 h 1592824"/>
              <a:gd name="connsiteX11" fmla="*/ 2666789 w 2842075"/>
              <a:gd name="connsiteY11" fmla="*/ 1073395 h 1592824"/>
              <a:gd name="connsiteX12" fmla="*/ 2075134 w 2842075"/>
              <a:gd name="connsiteY12" fmla="*/ 1538808 h 1592824"/>
              <a:gd name="connsiteX13" fmla="*/ 804819 w 2842075"/>
              <a:gd name="connsiteY13" fmla="*/ 1452272 h 1592824"/>
              <a:gd name="connsiteX14" fmla="*/ 665403 w 2842075"/>
              <a:gd name="connsiteY14" fmla="*/ 1376350 h 1592824"/>
              <a:gd name="connsiteX0" fmla="*/ 657126 w 2833798"/>
              <a:gd name="connsiteY0" fmla="*/ 1376350 h 1592824"/>
              <a:gd name="connsiteX1" fmla="*/ 62195 w 2833798"/>
              <a:gd name="connsiteY1" fmla="*/ 436393 h 1592824"/>
              <a:gd name="connsiteX2" fmla="*/ 0 w 2833798"/>
              <a:gd name="connsiteY2" fmla="*/ 34843 h 1592824"/>
              <a:gd name="connsiteX3" fmla="*/ 562802 w 2833798"/>
              <a:gd name="connsiteY3" fmla="*/ 0 h 1592824"/>
              <a:gd name="connsiteX4" fmla="*/ 581234 w 2833798"/>
              <a:gd name="connsiteY4" fmla="*/ 142333 h 1592824"/>
              <a:gd name="connsiteX5" fmla="*/ 982916 w 2833798"/>
              <a:gd name="connsiteY5" fmla="*/ 820783 h 1592824"/>
              <a:gd name="connsiteX6" fmla="*/ 1839724 w 2833798"/>
              <a:gd name="connsiteY6" fmla="*/ 900808 h 1592824"/>
              <a:gd name="connsiteX7" fmla="*/ 2180546 w 2833798"/>
              <a:gd name="connsiteY7" fmla="*/ 555673 h 1592824"/>
              <a:gd name="connsiteX8" fmla="*/ 2199324 w 2833798"/>
              <a:gd name="connsiteY8" fmla="*/ 23807 h 1592824"/>
              <a:gd name="connsiteX9" fmla="*/ 2781893 w 2833798"/>
              <a:gd name="connsiteY9" fmla="*/ 32281 h 1592824"/>
              <a:gd name="connsiteX10" fmla="*/ 2833287 w 2833798"/>
              <a:gd name="connsiteY10" fmla="*/ 392308 h 1592824"/>
              <a:gd name="connsiteX11" fmla="*/ 2658512 w 2833798"/>
              <a:gd name="connsiteY11" fmla="*/ 1073395 h 1592824"/>
              <a:gd name="connsiteX12" fmla="*/ 2066857 w 2833798"/>
              <a:gd name="connsiteY12" fmla="*/ 1538808 h 1592824"/>
              <a:gd name="connsiteX13" fmla="*/ 796542 w 2833798"/>
              <a:gd name="connsiteY13" fmla="*/ 1452272 h 1592824"/>
              <a:gd name="connsiteX14" fmla="*/ 657126 w 2833798"/>
              <a:gd name="connsiteY14" fmla="*/ 1376350 h 1592824"/>
              <a:gd name="connsiteX0" fmla="*/ 654843 w 2831515"/>
              <a:gd name="connsiteY0" fmla="*/ 1376350 h 1592824"/>
              <a:gd name="connsiteX1" fmla="*/ 59912 w 2831515"/>
              <a:gd name="connsiteY1" fmla="*/ 436393 h 1592824"/>
              <a:gd name="connsiteX2" fmla="*/ 12356 w 2831515"/>
              <a:gd name="connsiteY2" fmla="*/ 77528 h 1592824"/>
              <a:gd name="connsiteX3" fmla="*/ 560519 w 2831515"/>
              <a:gd name="connsiteY3" fmla="*/ 0 h 1592824"/>
              <a:gd name="connsiteX4" fmla="*/ 578951 w 2831515"/>
              <a:gd name="connsiteY4" fmla="*/ 142333 h 1592824"/>
              <a:gd name="connsiteX5" fmla="*/ 980633 w 2831515"/>
              <a:gd name="connsiteY5" fmla="*/ 820783 h 1592824"/>
              <a:gd name="connsiteX6" fmla="*/ 1837441 w 2831515"/>
              <a:gd name="connsiteY6" fmla="*/ 900808 h 1592824"/>
              <a:gd name="connsiteX7" fmla="*/ 2178263 w 2831515"/>
              <a:gd name="connsiteY7" fmla="*/ 555673 h 1592824"/>
              <a:gd name="connsiteX8" fmla="*/ 2197041 w 2831515"/>
              <a:gd name="connsiteY8" fmla="*/ 23807 h 1592824"/>
              <a:gd name="connsiteX9" fmla="*/ 2779610 w 2831515"/>
              <a:gd name="connsiteY9" fmla="*/ 32281 h 1592824"/>
              <a:gd name="connsiteX10" fmla="*/ 2831004 w 2831515"/>
              <a:gd name="connsiteY10" fmla="*/ 392308 h 1592824"/>
              <a:gd name="connsiteX11" fmla="*/ 2656229 w 2831515"/>
              <a:gd name="connsiteY11" fmla="*/ 1073395 h 1592824"/>
              <a:gd name="connsiteX12" fmla="*/ 2064574 w 2831515"/>
              <a:gd name="connsiteY12" fmla="*/ 1538808 h 1592824"/>
              <a:gd name="connsiteX13" fmla="*/ 794259 w 2831515"/>
              <a:gd name="connsiteY13" fmla="*/ 1452272 h 1592824"/>
              <a:gd name="connsiteX14" fmla="*/ 654843 w 2831515"/>
              <a:gd name="connsiteY14" fmla="*/ 1376350 h 1592824"/>
              <a:gd name="connsiteX0" fmla="*/ 669683 w 2846355"/>
              <a:gd name="connsiteY0" fmla="*/ 1376350 h 1592824"/>
              <a:gd name="connsiteX1" fmla="*/ 74752 w 2846355"/>
              <a:gd name="connsiteY1" fmla="*/ 436393 h 1592824"/>
              <a:gd name="connsiteX2" fmla="*/ 969 w 2846355"/>
              <a:gd name="connsiteY2" fmla="*/ 83689 h 1592824"/>
              <a:gd name="connsiteX3" fmla="*/ 575359 w 2846355"/>
              <a:gd name="connsiteY3" fmla="*/ 0 h 1592824"/>
              <a:gd name="connsiteX4" fmla="*/ 593791 w 2846355"/>
              <a:gd name="connsiteY4" fmla="*/ 142333 h 1592824"/>
              <a:gd name="connsiteX5" fmla="*/ 995473 w 2846355"/>
              <a:gd name="connsiteY5" fmla="*/ 820783 h 1592824"/>
              <a:gd name="connsiteX6" fmla="*/ 1852281 w 2846355"/>
              <a:gd name="connsiteY6" fmla="*/ 900808 h 1592824"/>
              <a:gd name="connsiteX7" fmla="*/ 2193103 w 2846355"/>
              <a:gd name="connsiteY7" fmla="*/ 555673 h 1592824"/>
              <a:gd name="connsiteX8" fmla="*/ 2211881 w 2846355"/>
              <a:gd name="connsiteY8" fmla="*/ 23807 h 1592824"/>
              <a:gd name="connsiteX9" fmla="*/ 2794450 w 2846355"/>
              <a:gd name="connsiteY9" fmla="*/ 32281 h 1592824"/>
              <a:gd name="connsiteX10" fmla="*/ 2845844 w 2846355"/>
              <a:gd name="connsiteY10" fmla="*/ 392308 h 1592824"/>
              <a:gd name="connsiteX11" fmla="*/ 2671069 w 2846355"/>
              <a:gd name="connsiteY11" fmla="*/ 1073395 h 1592824"/>
              <a:gd name="connsiteX12" fmla="*/ 2079414 w 2846355"/>
              <a:gd name="connsiteY12" fmla="*/ 1538808 h 1592824"/>
              <a:gd name="connsiteX13" fmla="*/ 809099 w 2846355"/>
              <a:gd name="connsiteY13" fmla="*/ 1452272 h 1592824"/>
              <a:gd name="connsiteX14" fmla="*/ 669683 w 2846355"/>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1077920 w 2845386"/>
              <a:gd name="connsiteY5" fmla="*/ 764841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668714 w 2845386"/>
              <a:gd name="connsiteY13" fmla="*/ 1376350 h 1556992"/>
              <a:gd name="connsiteX0" fmla="*/ 746172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746172 w 2845386"/>
              <a:gd name="connsiteY13" fmla="*/ 1376350 h 1556992"/>
              <a:gd name="connsiteX0" fmla="*/ 698505 w 2845386"/>
              <a:gd name="connsiteY0" fmla="*/ 1390335 h 1559226"/>
              <a:gd name="connsiteX1" fmla="*/ 116789 w 2845386"/>
              <a:gd name="connsiteY1" fmla="*/ 590029 h 1559226"/>
              <a:gd name="connsiteX2" fmla="*/ 0 w 2845386"/>
              <a:gd name="connsiteY2" fmla="*/ 83689 h 1559226"/>
              <a:gd name="connsiteX3" fmla="*/ 574390 w 2845386"/>
              <a:gd name="connsiteY3" fmla="*/ 0 h 1559226"/>
              <a:gd name="connsiteX4" fmla="*/ 592822 w 2845386"/>
              <a:gd name="connsiteY4" fmla="*/ 142333 h 1559226"/>
              <a:gd name="connsiteX5" fmla="*/ 1077920 w 2845386"/>
              <a:gd name="connsiteY5" fmla="*/ 764841 h 1559226"/>
              <a:gd name="connsiteX6" fmla="*/ 1791731 w 2845386"/>
              <a:gd name="connsiteY6" fmla="*/ 767945 h 1559226"/>
              <a:gd name="connsiteX7" fmla="*/ 2126592 w 2845386"/>
              <a:gd name="connsiteY7" fmla="*/ 478752 h 1559226"/>
              <a:gd name="connsiteX8" fmla="*/ 2210912 w 2845386"/>
              <a:gd name="connsiteY8" fmla="*/ 23807 h 1559226"/>
              <a:gd name="connsiteX9" fmla="*/ 2793481 w 2845386"/>
              <a:gd name="connsiteY9" fmla="*/ 32281 h 1559226"/>
              <a:gd name="connsiteX10" fmla="*/ 2844875 w 2845386"/>
              <a:gd name="connsiteY10" fmla="*/ 392308 h 1559226"/>
              <a:gd name="connsiteX11" fmla="*/ 2670100 w 2845386"/>
              <a:gd name="connsiteY11" fmla="*/ 1073395 h 1559226"/>
              <a:gd name="connsiteX12" fmla="*/ 2078445 w 2845386"/>
              <a:gd name="connsiteY12" fmla="*/ 1538808 h 1559226"/>
              <a:gd name="connsiteX13" fmla="*/ 698505 w 2845386"/>
              <a:gd name="connsiteY13" fmla="*/ 1390335 h 1559226"/>
              <a:gd name="connsiteX0" fmla="*/ 698505 w 2823415"/>
              <a:gd name="connsiteY0" fmla="*/ 1390335 h 1559226"/>
              <a:gd name="connsiteX1" fmla="*/ 116789 w 2823415"/>
              <a:gd name="connsiteY1" fmla="*/ 590029 h 1559226"/>
              <a:gd name="connsiteX2" fmla="*/ 0 w 2823415"/>
              <a:gd name="connsiteY2" fmla="*/ 83689 h 1559226"/>
              <a:gd name="connsiteX3" fmla="*/ 574390 w 2823415"/>
              <a:gd name="connsiteY3" fmla="*/ 0 h 1559226"/>
              <a:gd name="connsiteX4" fmla="*/ 592822 w 2823415"/>
              <a:gd name="connsiteY4" fmla="*/ 142333 h 1559226"/>
              <a:gd name="connsiteX5" fmla="*/ 1077920 w 2823415"/>
              <a:gd name="connsiteY5" fmla="*/ 764841 h 1559226"/>
              <a:gd name="connsiteX6" fmla="*/ 1791731 w 2823415"/>
              <a:gd name="connsiteY6" fmla="*/ 767945 h 1559226"/>
              <a:gd name="connsiteX7" fmla="*/ 2126592 w 2823415"/>
              <a:gd name="connsiteY7" fmla="*/ 478752 h 1559226"/>
              <a:gd name="connsiteX8" fmla="*/ 2210912 w 2823415"/>
              <a:gd name="connsiteY8" fmla="*/ 23807 h 1559226"/>
              <a:gd name="connsiteX9" fmla="*/ 2793481 w 2823415"/>
              <a:gd name="connsiteY9" fmla="*/ 32281 h 1559226"/>
              <a:gd name="connsiteX10" fmla="*/ 2670100 w 2823415"/>
              <a:gd name="connsiteY10" fmla="*/ 1073395 h 1559226"/>
              <a:gd name="connsiteX11" fmla="*/ 2078445 w 2823415"/>
              <a:gd name="connsiteY11" fmla="*/ 1538808 h 1559226"/>
              <a:gd name="connsiteX12" fmla="*/ 698505 w 2823415"/>
              <a:gd name="connsiteY12" fmla="*/ 1390335 h 1559226"/>
              <a:gd name="connsiteX0" fmla="*/ 698505 w 2896498"/>
              <a:gd name="connsiteY0" fmla="*/ 1390335 h 1559226"/>
              <a:gd name="connsiteX1" fmla="*/ 116789 w 2896498"/>
              <a:gd name="connsiteY1" fmla="*/ 590029 h 1559226"/>
              <a:gd name="connsiteX2" fmla="*/ 0 w 2896498"/>
              <a:gd name="connsiteY2" fmla="*/ 83689 h 1559226"/>
              <a:gd name="connsiteX3" fmla="*/ 574390 w 2896498"/>
              <a:gd name="connsiteY3" fmla="*/ 0 h 1559226"/>
              <a:gd name="connsiteX4" fmla="*/ 592822 w 2896498"/>
              <a:gd name="connsiteY4" fmla="*/ 142333 h 1559226"/>
              <a:gd name="connsiteX5" fmla="*/ 1077920 w 2896498"/>
              <a:gd name="connsiteY5" fmla="*/ 764841 h 1559226"/>
              <a:gd name="connsiteX6" fmla="*/ 1791731 w 2896498"/>
              <a:gd name="connsiteY6" fmla="*/ 767945 h 1559226"/>
              <a:gd name="connsiteX7" fmla="*/ 2126592 w 2896498"/>
              <a:gd name="connsiteY7" fmla="*/ 478752 h 1559226"/>
              <a:gd name="connsiteX8" fmla="*/ 2210912 w 2896498"/>
              <a:gd name="connsiteY8" fmla="*/ 23807 h 1559226"/>
              <a:gd name="connsiteX9" fmla="*/ 2876897 w 2896498"/>
              <a:gd name="connsiteY9" fmla="*/ 39276 h 1559226"/>
              <a:gd name="connsiteX10" fmla="*/ 2670100 w 2896498"/>
              <a:gd name="connsiteY10" fmla="*/ 1073395 h 1559226"/>
              <a:gd name="connsiteX11" fmla="*/ 2078445 w 2896498"/>
              <a:gd name="connsiteY11" fmla="*/ 1538808 h 1559226"/>
              <a:gd name="connsiteX12" fmla="*/ 698505 w 2896498"/>
              <a:gd name="connsiteY12" fmla="*/ 1390335 h 1559226"/>
              <a:gd name="connsiteX0" fmla="*/ 698505 w 2876898"/>
              <a:gd name="connsiteY0" fmla="*/ 1390335 h 1559226"/>
              <a:gd name="connsiteX1" fmla="*/ 116789 w 2876898"/>
              <a:gd name="connsiteY1" fmla="*/ 590029 h 1559226"/>
              <a:gd name="connsiteX2" fmla="*/ 0 w 2876898"/>
              <a:gd name="connsiteY2" fmla="*/ 83689 h 1559226"/>
              <a:gd name="connsiteX3" fmla="*/ 574390 w 2876898"/>
              <a:gd name="connsiteY3" fmla="*/ 0 h 1559226"/>
              <a:gd name="connsiteX4" fmla="*/ 592822 w 2876898"/>
              <a:gd name="connsiteY4" fmla="*/ 142333 h 1559226"/>
              <a:gd name="connsiteX5" fmla="*/ 1077920 w 2876898"/>
              <a:gd name="connsiteY5" fmla="*/ 764841 h 1559226"/>
              <a:gd name="connsiteX6" fmla="*/ 1791731 w 2876898"/>
              <a:gd name="connsiteY6" fmla="*/ 767945 h 1559226"/>
              <a:gd name="connsiteX7" fmla="*/ 2126592 w 2876898"/>
              <a:gd name="connsiteY7" fmla="*/ 478752 h 1559226"/>
              <a:gd name="connsiteX8" fmla="*/ 2210912 w 2876898"/>
              <a:gd name="connsiteY8" fmla="*/ 23807 h 1559226"/>
              <a:gd name="connsiteX9" fmla="*/ 2876897 w 2876898"/>
              <a:gd name="connsiteY9" fmla="*/ 39276 h 1559226"/>
              <a:gd name="connsiteX10" fmla="*/ 2078445 w 2876898"/>
              <a:gd name="connsiteY10" fmla="*/ 1538808 h 1559226"/>
              <a:gd name="connsiteX11" fmla="*/ 698505 w 2876898"/>
              <a:gd name="connsiteY11" fmla="*/ 1390335 h 1559226"/>
              <a:gd name="connsiteX0" fmla="*/ 698505 w 2876897"/>
              <a:gd name="connsiteY0" fmla="*/ 1390335 h 1467132"/>
              <a:gd name="connsiteX1" fmla="*/ 116789 w 2876897"/>
              <a:gd name="connsiteY1" fmla="*/ 590029 h 1467132"/>
              <a:gd name="connsiteX2" fmla="*/ 0 w 2876897"/>
              <a:gd name="connsiteY2" fmla="*/ 83689 h 1467132"/>
              <a:gd name="connsiteX3" fmla="*/ 574390 w 2876897"/>
              <a:gd name="connsiteY3" fmla="*/ 0 h 1467132"/>
              <a:gd name="connsiteX4" fmla="*/ 592822 w 2876897"/>
              <a:gd name="connsiteY4" fmla="*/ 142333 h 1467132"/>
              <a:gd name="connsiteX5" fmla="*/ 1077920 w 2876897"/>
              <a:gd name="connsiteY5" fmla="*/ 764841 h 1467132"/>
              <a:gd name="connsiteX6" fmla="*/ 1791731 w 2876897"/>
              <a:gd name="connsiteY6" fmla="*/ 767945 h 1467132"/>
              <a:gd name="connsiteX7" fmla="*/ 2126592 w 2876897"/>
              <a:gd name="connsiteY7" fmla="*/ 478752 h 1467132"/>
              <a:gd name="connsiteX8" fmla="*/ 2210912 w 2876897"/>
              <a:gd name="connsiteY8" fmla="*/ 23807 h 1467132"/>
              <a:gd name="connsiteX9" fmla="*/ 2876897 w 2876897"/>
              <a:gd name="connsiteY9" fmla="*/ 39276 h 1467132"/>
              <a:gd name="connsiteX10" fmla="*/ 2018862 w 2876897"/>
              <a:gd name="connsiteY10" fmla="*/ 1370981 h 1467132"/>
              <a:gd name="connsiteX11" fmla="*/ 698505 w 2876897"/>
              <a:gd name="connsiteY11" fmla="*/ 1390335 h 1467132"/>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315627 w 2876897"/>
              <a:gd name="connsiteY1" fmla="*/ 1221230 h 1560220"/>
              <a:gd name="connsiteX2" fmla="*/ 116789 w 2876897"/>
              <a:gd name="connsiteY2" fmla="*/ 590029 h 1560220"/>
              <a:gd name="connsiteX3" fmla="*/ 0 w 2876897"/>
              <a:gd name="connsiteY3" fmla="*/ 83689 h 1560220"/>
              <a:gd name="connsiteX4" fmla="*/ 574390 w 2876897"/>
              <a:gd name="connsiteY4" fmla="*/ 0 h 1560220"/>
              <a:gd name="connsiteX5" fmla="*/ 592822 w 2876897"/>
              <a:gd name="connsiteY5" fmla="*/ 142333 h 1560220"/>
              <a:gd name="connsiteX6" fmla="*/ 1077920 w 2876897"/>
              <a:gd name="connsiteY6" fmla="*/ 764841 h 1560220"/>
              <a:gd name="connsiteX7" fmla="*/ 1791731 w 2876897"/>
              <a:gd name="connsiteY7" fmla="*/ 767945 h 1560220"/>
              <a:gd name="connsiteX8" fmla="*/ 2126592 w 2876897"/>
              <a:gd name="connsiteY8" fmla="*/ 478752 h 1560220"/>
              <a:gd name="connsiteX9" fmla="*/ 2210912 w 2876897"/>
              <a:gd name="connsiteY9" fmla="*/ 23807 h 1560220"/>
              <a:gd name="connsiteX10" fmla="*/ 2876897 w 2876897"/>
              <a:gd name="connsiteY10" fmla="*/ 39276 h 1560220"/>
              <a:gd name="connsiteX11" fmla="*/ 2084403 w 2876897"/>
              <a:gd name="connsiteY11" fmla="*/ 1412939 h 1560220"/>
              <a:gd name="connsiteX12" fmla="*/ 698505 w 2876897"/>
              <a:gd name="connsiteY12" fmla="*/ 1390335 h 1560220"/>
              <a:gd name="connsiteX0" fmla="*/ 698505 w 2890039"/>
              <a:gd name="connsiteY0" fmla="*/ 1390335 h 1517575"/>
              <a:gd name="connsiteX1" fmla="*/ 315627 w 2890039"/>
              <a:gd name="connsiteY1" fmla="*/ 1221230 h 1517575"/>
              <a:gd name="connsiteX2" fmla="*/ 116789 w 2890039"/>
              <a:gd name="connsiteY2" fmla="*/ 590029 h 1517575"/>
              <a:gd name="connsiteX3" fmla="*/ 0 w 2890039"/>
              <a:gd name="connsiteY3" fmla="*/ 83689 h 1517575"/>
              <a:gd name="connsiteX4" fmla="*/ 574390 w 2890039"/>
              <a:gd name="connsiteY4" fmla="*/ 0 h 1517575"/>
              <a:gd name="connsiteX5" fmla="*/ 592822 w 2890039"/>
              <a:gd name="connsiteY5" fmla="*/ 142333 h 1517575"/>
              <a:gd name="connsiteX6" fmla="*/ 1077920 w 2890039"/>
              <a:gd name="connsiteY6" fmla="*/ 764841 h 1517575"/>
              <a:gd name="connsiteX7" fmla="*/ 1791731 w 2890039"/>
              <a:gd name="connsiteY7" fmla="*/ 767945 h 1517575"/>
              <a:gd name="connsiteX8" fmla="*/ 2126592 w 2890039"/>
              <a:gd name="connsiteY8" fmla="*/ 478752 h 1517575"/>
              <a:gd name="connsiteX9" fmla="*/ 2210912 w 2890039"/>
              <a:gd name="connsiteY9" fmla="*/ 23807 h 1517575"/>
              <a:gd name="connsiteX10" fmla="*/ 2876897 w 2890039"/>
              <a:gd name="connsiteY10" fmla="*/ 39276 h 1517575"/>
              <a:gd name="connsiteX11" fmla="*/ 2427890 w 2890039"/>
              <a:gd name="connsiteY11" fmla="*/ 1336177 h 1517575"/>
              <a:gd name="connsiteX12" fmla="*/ 698505 w 2890039"/>
              <a:gd name="connsiteY12" fmla="*/ 1390335 h 1517575"/>
              <a:gd name="connsiteX0" fmla="*/ 721924 w 2890039"/>
              <a:gd name="connsiteY0" fmla="*/ 1441511 h 1546191"/>
              <a:gd name="connsiteX1" fmla="*/ 315627 w 2890039"/>
              <a:gd name="connsiteY1" fmla="*/ 1221230 h 1546191"/>
              <a:gd name="connsiteX2" fmla="*/ 116789 w 2890039"/>
              <a:gd name="connsiteY2" fmla="*/ 590029 h 1546191"/>
              <a:gd name="connsiteX3" fmla="*/ 0 w 2890039"/>
              <a:gd name="connsiteY3" fmla="*/ 83689 h 1546191"/>
              <a:gd name="connsiteX4" fmla="*/ 574390 w 2890039"/>
              <a:gd name="connsiteY4" fmla="*/ 0 h 1546191"/>
              <a:gd name="connsiteX5" fmla="*/ 592822 w 2890039"/>
              <a:gd name="connsiteY5" fmla="*/ 142333 h 1546191"/>
              <a:gd name="connsiteX6" fmla="*/ 1077920 w 2890039"/>
              <a:gd name="connsiteY6" fmla="*/ 764841 h 1546191"/>
              <a:gd name="connsiteX7" fmla="*/ 1791731 w 2890039"/>
              <a:gd name="connsiteY7" fmla="*/ 767945 h 1546191"/>
              <a:gd name="connsiteX8" fmla="*/ 2126592 w 2890039"/>
              <a:gd name="connsiteY8" fmla="*/ 478752 h 1546191"/>
              <a:gd name="connsiteX9" fmla="*/ 2210912 w 2890039"/>
              <a:gd name="connsiteY9" fmla="*/ 23807 h 1546191"/>
              <a:gd name="connsiteX10" fmla="*/ 2876897 w 2890039"/>
              <a:gd name="connsiteY10" fmla="*/ 39276 h 1546191"/>
              <a:gd name="connsiteX11" fmla="*/ 2427890 w 2890039"/>
              <a:gd name="connsiteY11" fmla="*/ 1336177 h 1546191"/>
              <a:gd name="connsiteX12" fmla="*/ 721924 w 2890039"/>
              <a:gd name="connsiteY12" fmla="*/ 1441511 h 1546191"/>
              <a:gd name="connsiteX0" fmla="*/ 721924 w 2890039"/>
              <a:gd name="connsiteY0" fmla="*/ 1441511 h 1520333"/>
              <a:gd name="connsiteX1" fmla="*/ 315627 w 2890039"/>
              <a:gd name="connsiteY1" fmla="*/ 1221230 h 1520333"/>
              <a:gd name="connsiteX2" fmla="*/ 116789 w 2890039"/>
              <a:gd name="connsiteY2" fmla="*/ 590029 h 1520333"/>
              <a:gd name="connsiteX3" fmla="*/ 0 w 2890039"/>
              <a:gd name="connsiteY3" fmla="*/ 83689 h 1520333"/>
              <a:gd name="connsiteX4" fmla="*/ 574390 w 2890039"/>
              <a:gd name="connsiteY4" fmla="*/ 0 h 1520333"/>
              <a:gd name="connsiteX5" fmla="*/ 592822 w 2890039"/>
              <a:gd name="connsiteY5" fmla="*/ 142333 h 1520333"/>
              <a:gd name="connsiteX6" fmla="*/ 1077920 w 2890039"/>
              <a:gd name="connsiteY6" fmla="*/ 764841 h 1520333"/>
              <a:gd name="connsiteX7" fmla="*/ 1791731 w 2890039"/>
              <a:gd name="connsiteY7" fmla="*/ 767945 h 1520333"/>
              <a:gd name="connsiteX8" fmla="*/ 2126592 w 2890039"/>
              <a:gd name="connsiteY8" fmla="*/ 478752 h 1520333"/>
              <a:gd name="connsiteX9" fmla="*/ 2210912 w 2890039"/>
              <a:gd name="connsiteY9" fmla="*/ 23807 h 1520333"/>
              <a:gd name="connsiteX10" fmla="*/ 2876897 w 2890039"/>
              <a:gd name="connsiteY10" fmla="*/ 39276 h 1520333"/>
              <a:gd name="connsiteX11" fmla="*/ 2427890 w 2890039"/>
              <a:gd name="connsiteY11" fmla="*/ 1336177 h 1520333"/>
              <a:gd name="connsiteX12" fmla="*/ 721924 w 2890039"/>
              <a:gd name="connsiteY12" fmla="*/ 1441511 h 1520333"/>
              <a:gd name="connsiteX0" fmla="*/ 721924 w 2887751"/>
              <a:gd name="connsiteY0" fmla="*/ 1441511 h 1534708"/>
              <a:gd name="connsiteX1" fmla="*/ 315627 w 2887751"/>
              <a:gd name="connsiteY1" fmla="*/ 1221230 h 1534708"/>
              <a:gd name="connsiteX2" fmla="*/ 116789 w 2887751"/>
              <a:gd name="connsiteY2" fmla="*/ 590029 h 1534708"/>
              <a:gd name="connsiteX3" fmla="*/ 0 w 2887751"/>
              <a:gd name="connsiteY3" fmla="*/ 83689 h 1534708"/>
              <a:gd name="connsiteX4" fmla="*/ 574390 w 2887751"/>
              <a:gd name="connsiteY4" fmla="*/ 0 h 1534708"/>
              <a:gd name="connsiteX5" fmla="*/ 592822 w 2887751"/>
              <a:gd name="connsiteY5" fmla="*/ 142333 h 1534708"/>
              <a:gd name="connsiteX6" fmla="*/ 1077920 w 2887751"/>
              <a:gd name="connsiteY6" fmla="*/ 764841 h 1534708"/>
              <a:gd name="connsiteX7" fmla="*/ 1791731 w 2887751"/>
              <a:gd name="connsiteY7" fmla="*/ 767945 h 1534708"/>
              <a:gd name="connsiteX8" fmla="*/ 2126592 w 2887751"/>
              <a:gd name="connsiteY8" fmla="*/ 478752 h 1534708"/>
              <a:gd name="connsiteX9" fmla="*/ 2210912 w 2887751"/>
              <a:gd name="connsiteY9" fmla="*/ 23807 h 1534708"/>
              <a:gd name="connsiteX10" fmla="*/ 2876897 w 2887751"/>
              <a:gd name="connsiteY10" fmla="*/ 39276 h 1534708"/>
              <a:gd name="connsiteX11" fmla="*/ 2420084 w 2887751"/>
              <a:gd name="connsiteY11" fmla="*/ 1366417 h 1534708"/>
              <a:gd name="connsiteX12" fmla="*/ 721924 w 2887751"/>
              <a:gd name="connsiteY12" fmla="*/ 1441511 h 1534708"/>
              <a:gd name="connsiteX0" fmla="*/ 870249 w 3036074"/>
              <a:gd name="connsiteY0" fmla="*/ 1502043 h 1595240"/>
              <a:gd name="connsiteX1" fmla="*/ 463952 w 3036074"/>
              <a:gd name="connsiteY1" fmla="*/ 1281762 h 1595240"/>
              <a:gd name="connsiteX2" fmla="*/ 265114 w 3036074"/>
              <a:gd name="connsiteY2" fmla="*/ 650561 h 1595240"/>
              <a:gd name="connsiteX3" fmla="*/ 0 w 3036074"/>
              <a:gd name="connsiteY3" fmla="*/ 0 h 1595240"/>
              <a:gd name="connsiteX4" fmla="*/ 722715 w 3036074"/>
              <a:gd name="connsiteY4" fmla="*/ 60532 h 1595240"/>
              <a:gd name="connsiteX5" fmla="*/ 741147 w 3036074"/>
              <a:gd name="connsiteY5" fmla="*/ 202865 h 1595240"/>
              <a:gd name="connsiteX6" fmla="*/ 1226245 w 3036074"/>
              <a:gd name="connsiteY6" fmla="*/ 825373 h 1595240"/>
              <a:gd name="connsiteX7" fmla="*/ 1940056 w 3036074"/>
              <a:gd name="connsiteY7" fmla="*/ 828477 h 1595240"/>
              <a:gd name="connsiteX8" fmla="*/ 2274917 w 3036074"/>
              <a:gd name="connsiteY8" fmla="*/ 539284 h 1595240"/>
              <a:gd name="connsiteX9" fmla="*/ 2359237 w 3036074"/>
              <a:gd name="connsiteY9" fmla="*/ 84339 h 1595240"/>
              <a:gd name="connsiteX10" fmla="*/ 3025222 w 3036074"/>
              <a:gd name="connsiteY10" fmla="*/ 99808 h 1595240"/>
              <a:gd name="connsiteX11" fmla="*/ 2568409 w 3036074"/>
              <a:gd name="connsiteY11" fmla="*/ 1426949 h 1595240"/>
              <a:gd name="connsiteX12" fmla="*/ 870249 w 3036074"/>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722715 w 3036075"/>
              <a:gd name="connsiteY4" fmla="*/ 60532 h 1595240"/>
              <a:gd name="connsiteX5" fmla="*/ 741147 w 3036075"/>
              <a:gd name="connsiteY5" fmla="*/ 202865 h 1595240"/>
              <a:gd name="connsiteX6" fmla="*/ 1226245 w 3036075"/>
              <a:gd name="connsiteY6" fmla="*/ 825373 h 1595240"/>
              <a:gd name="connsiteX7" fmla="*/ 1940056 w 3036075"/>
              <a:gd name="connsiteY7" fmla="*/ 828477 h 1595240"/>
              <a:gd name="connsiteX8" fmla="*/ 2274917 w 3036075"/>
              <a:gd name="connsiteY8" fmla="*/ 539284 h 1595240"/>
              <a:gd name="connsiteX9" fmla="*/ 2359237 w 3036075"/>
              <a:gd name="connsiteY9" fmla="*/ 84339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722715 w 3036075"/>
              <a:gd name="connsiteY4" fmla="*/ 60532 h 1595240"/>
              <a:gd name="connsiteX5" fmla="*/ 741147 w 3036075"/>
              <a:gd name="connsiteY5" fmla="*/ 202865 h 1595240"/>
              <a:gd name="connsiteX6" fmla="*/ 1226245 w 3036075"/>
              <a:gd name="connsiteY6" fmla="*/ 825373 h 1595240"/>
              <a:gd name="connsiteX7" fmla="*/ 1982991 w 3036075"/>
              <a:gd name="connsiteY7" fmla="*/ 912219 h 1595240"/>
              <a:gd name="connsiteX8" fmla="*/ 2274917 w 3036075"/>
              <a:gd name="connsiteY8" fmla="*/ 539284 h 1595240"/>
              <a:gd name="connsiteX9" fmla="*/ 2359237 w 3036075"/>
              <a:gd name="connsiteY9" fmla="*/ 84339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722715 w 3036075"/>
              <a:gd name="connsiteY4" fmla="*/ 60532 h 1595240"/>
              <a:gd name="connsiteX5" fmla="*/ 741147 w 3036075"/>
              <a:gd name="connsiteY5" fmla="*/ 202865 h 1595240"/>
              <a:gd name="connsiteX6" fmla="*/ 1351151 w 3036075"/>
              <a:gd name="connsiteY6" fmla="*/ 981225 h 1595240"/>
              <a:gd name="connsiteX7" fmla="*/ 1982991 w 3036075"/>
              <a:gd name="connsiteY7" fmla="*/ 912219 h 1595240"/>
              <a:gd name="connsiteX8" fmla="*/ 2274917 w 3036075"/>
              <a:gd name="connsiteY8" fmla="*/ 539284 h 1595240"/>
              <a:gd name="connsiteX9" fmla="*/ 2359237 w 3036075"/>
              <a:gd name="connsiteY9" fmla="*/ 84339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741147 w 3036075"/>
              <a:gd name="connsiteY5" fmla="*/ 202865 h 1595240"/>
              <a:gd name="connsiteX6" fmla="*/ 1351151 w 3036075"/>
              <a:gd name="connsiteY6" fmla="*/ 981225 h 1595240"/>
              <a:gd name="connsiteX7" fmla="*/ 1982991 w 3036075"/>
              <a:gd name="connsiteY7" fmla="*/ 912219 h 1595240"/>
              <a:gd name="connsiteX8" fmla="*/ 2274917 w 3036075"/>
              <a:gd name="connsiteY8" fmla="*/ 539284 h 1595240"/>
              <a:gd name="connsiteX9" fmla="*/ 2359237 w 3036075"/>
              <a:gd name="connsiteY9" fmla="*/ 84339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274917 w 3036075"/>
              <a:gd name="connsiteY8" fmla="*/ 539284 h 1595240"/>
              <a:gd name="connsiteX9" fmla="*/ 2359237 w 3036075"/>
              <a:gd name="connsiteY9" fmla="*/ 84339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274917 w 3036075"/>
              <a:gd name="connsiteY8" fmla="*/ 539284 h 1595240"/>
              <a:gd name="connsiteX9" fmla="*/ 2082107 w 3036075"/>
              <a:gd name="connsiteY9" fmla="*/ 42468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138303 w 3036075"/>
              <a:gd name="connsiteY8" fmla="*/ 536958 h 1595240"/>
              <a:gd name="connsiteX9" fmla="*/ 2082107 w 3036075"/>
              <a:gd name="connsiteY9" fmla="*/ 42468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138303 w 3036075"/>
              <a:gd name="connsiteY8" fmla="*/ 536958 h 1595240"/>
              <a:gd name="connsiteX9" fmla="*/ 2082107 w 3036075"/>
              <a:gd name="connsiteY9" fmla="*/ 42468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138303 w 3036075"/>
              <a:gd name="connsiteY8" fmla="*/ 536958 h 1595240"/>
              <a:gd name="connsiteX9" fmla="*/ 2082107 w 3036075"/>
              <a:gd name="connsiteY9" fmla="*/ 42468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3036075"/>
              <a:gd name="connsiteY0" fmla="*/ 1502043 h 1595240"/>
              <a:gd name="connsiteX1" fmla="*/ 463952 w 3036075"/>
              <a:gd name="connsiteY1" fmla="*/ 1281762 h 1595240"/>
              <a:gd name="connsiteX2" fmla="*/ 194856 w 3036075"/>
              <a:gd name="connsiteY2" fmla="*/ 706389 h 1595240"/>
              <a:gd name="connsiteX3" fmla="*/ 0 w 3036075"/>
              <a:gd name="connsiteY3" fmla="*/ 0 h 1595240"/>
              <a:gd name="connsiteX4" fmla="*/ 855425 w 3036075"/>
              <a:gd name="connsiteY4" fmla="*/ 4704 h 1595240"/>
              <a:gd name="connsiteX5" fmla="*/ 963632 w 3036075"/>
              <a:gd name="connsiteY5" fmla="*/ 388957 h 1595240"/>
              <a:gd name="connsiteX6" fmla="*/ 1351151 w 3036075"/>
              <a:gd name="connsiteY6" fmla="*/ 981225 h 1595240"/>
              <a:gd name="connsiteX7" fmla="*/ 1982991 w 3036075"/>
              <a:gd name="connsiteY7" fmla="*/ 912219 h 1595240"/>
              <a:gd name="connsiteX8" fmla="*/ 2107076 w 3036075"/>
              <a:gd name="connsiteY8" fmla="*/ 511371 h 1595240"/>
              <a:gd name="connsiteX9" fmla="*/ 2082107 w 3036075"/>
              <a:gd name="connsiteY9" fmla="*/ 42468 h 1595240"/>
              <a:gd name="connsiteX10" fmla="*/ 3025222 w 3036075"/>
              <a:gd name="connsiteY10" fmla="*/ 99808 h 1595240"/>
              <a:gd name="connsiteX11" fmla="*/ 2568409 w 3036075"/>
              <a:gd name="connsiteY11" fmla="*/ 1426949 h 1595240"/>
              <a:gd name="connsiteX12" fmla="*/ 870249 w 3036075"/>
              <a:gd name="connsiteY12" fmla="*/ 1502043 h 1595240"/>
              <a:gd name="connsiteX0" fmla="*/ 870249 w 2972903"/>
              <a:gd name="connsiteY0" fmla="*/ 1502043 h 1595240"/>
              <a:gd name="connsiteX1" fmla="*/ 463952 w 2972903"/>
              <a:gd name="connsiteY1" fmla="*/ 1281762 h 1595240"/>
              <a:gd name="connsiteX2" fmla="*/ 194856 w 2972903"/>
              <a:gd name="connsiteY2" fmla="*/ 706389 h 1595240"/>
              <a:gd name="connsiteX3" fmla="*/ 0 w 2972903"/>
              <a:gd name="connsiteY3" fmla="*/ 0 h 1595240"/>
              <a:gd name="connsiteX4" fmla="*/ 855425 w 2972903"/>
              <a:gd name="connsiteY4" fmla="*/ 4704 h 1595240"/>
              <a:gd name="connsiteX5" fmla="*/ 963632 w 2972903"/>
              <a:gd name="connsiteY5" fmla="*/ 388957 h 1595240"/>
              <a:gd name="connsiteX6" fmla="*/ 1351151 w 2972903"/>
              <a:gd name="connsiteY6" fmla="*/ 981225 h 1595240"/>
              <a:gd name="connsiteX7" fmla="*/ 1982991 w 2972903"/>
              <a:gd name="connsiteY7" fmla="*/ 912219 h 1595240"/>
              <a:gd name="connsiteX8" fmla="*/ 2107076 w 2972903"/>
              <a:gd name="connsiteY8" fmla="*/ 511371 h 1595240"/>
              <a:gd name="connsiteX9" fmla="*/ 2082107 w 2972903"/>
              <a:gd name="connsiteY9" fmla="*/ 42468 h 1595240"/>
              <a:gd name="connsiteX10" fmla="*/ 2923738 w 2972903"/>
              <a:gd name="connsiteY10" fmla="*/ 67242 h 1595240"/>
              <a:gd name="connsiteX11" fmla="*/ 2568409 w 2972903"/>
              <a:gd name="connsiteY11" fmla="*/ 1426949 h 1595240"/>
              <a:gd name="connsiteX12" fmla="*/ 870249 w 2972903"/>
              <a:gd name="connsiteY12" fmla="*/ 1502043 h 1595240"/>
              <a:gd name="connsiteX0" fmla="*/ 870249 w 2972903"/>
              <a:gd name="connsiteY0" fmla="*/ 1502043 h 1595240"/>
              <a:gd name="connsiteX1" fmla="*/ 463952 w 2972903"/>
              <a:gd name="connsiteY1" fmla="*/ 1281762 h 1595240"/>
              <a:gd name="connsiteX2" fmla="*/ 194856 w 2972903"/>
              <a:gd name="connsiteY2" fmla="*/ 706389 h 1595240"/>
              <a:gd name="connsiteX3" fmla="*/ 0 w 2972903"/>
              <a:gd name="connsiteY3" fmla="*/ 0 h 1595240"/>
              <a:gd name="connsiteX4" fmla="*/ 855425 w 2972903"/>
              <a:gd name="connsiteY4" fmla="*/ 4704 h 1595240"/>
              <a:gd name="connsiteX5" fmla="*/ 963632 w 2972903"/>
              <a:gd name="connsiteY5" fmla="*/ 388957 h 1595240"/>
              <a:gd name="connsiteX6" fmla="*/ 1351151 w 2972903"/>
              <a:gd name="connsiteY6" fmla="*/ 981225 h 1595240"/>
              <a:gd name="connsiteX7" fmla="*/ 1982991 w 2972903"/>
              <a:gd name="connsiteY7" fmla="*/ 912219 h 1595240"/>
              <a:gd name="connsiteX8" fmla="*/ 2107076 w 2972903"/>
              <a:gd name="connsiteY8" fmla="*/ 511371 h 1595240"/>
              <a:gd name="connsiteX9" fmla="*/ 2066134 w 2972903"/>
              <a:gd name="connsiteY9" fmla="*/ 71203 h 1595240"/>
              <a:gd name="connsiteX10" fmla="*/ 2923738 w 2972903"/>
              <a:gd name="connsiteY10" fmla="*/ 67242 h 1595240"/>
              <a:gd name="connsiteX11" fmla="*/ 2568409 w 2972903"/>
              <a:gd name="connsiteY11" fmla="*/ 1426949 h 1595240"/>
              <a:gd name="connsiteX12" fmla="*/ 870249 w 2972903"/>
              <a:gd name="connsiteY12" fmla="*/ 1502043 h 1595240"/>
              <a:gd name="connsiteX0" fmla="*/ 870249 w 2977292"/>
              <a:gd name="connsiteY0" fmla="*/ 1502043 h 1595240"/>
              <a:gd name="connsiteX1" fmla="*/ 463952 w 2977292"/>
              <a:gd name="connsiteY1" fmla="*/ 1281762 h 1595240"/>
              <a:gd name="connsiteX2" fmla="*/ 194856 w 2977292"/>
              <a:gd name="connsiteY2" fmla="*/ 706389 h 1595240"/>
              <a:gd name="connsiteX3" fmla="*/ 0 w 2977292"/>
              <a:gd name="connsiteY3" fmla="*/ 0 h 1595240"/>
              <a:gd name="connsiteX4" fmla="*/ 855425 w 2977292"/>
              <a:gd name="connsiteY4" fmla="*/ 4704 h 1595240"/>
              <a:gd name="connsiteX5" fmla="*/ 963632 w 2977292"/>
              <a:gd name="connsiteY5" fmla="*/ 388957 h 1595240"/>
              <a:gd name="connsiteX6" fmla="*/ 1351151 w 2977292"/>
              <a:gd name="connsiteY6" fmla="*/ 981225 h 1595240"/>
              <a:gd name="connsiteX7" fmla="*/ 1982991 w 2977292"/>
              <a:gd name="connsiteY7" fmla="*/ 912219 h 1595240"/>
              <a:gd name="connsiteX8" fmla="*/ 2107076 w 2977292"/>
              <a:gd name="connsiteY8" fmla="*/ 511371 h 1595240"/>
              <a:gd name="connsiteX9" fmla="*/ 2066134 w 2977292"/>
              <a:gd name="connsiteY9" fmla="*/ 71203 h 1595240"/>
              <a:gd name="connsiteX10" fmla="*/ 2931756 w 2977292"/>
              <a:gd name="connsiteY10" fmla="*/ 133467 h 1595240"/>
              <a:gd name="connsiteX11" fmla="*/ 2568409 w 2977292"/>
              <a:gd name="connsiteY11" fmla="*/ 1426949 h 1595240"/>
              <a:gd name="connsiteX12" fmla="*/ 870249 w 2977292"/>
              <a:gd name="connsiteY12" fmla="*/ 1502043 h 1595240"/>
              <a:gd name="connsiteX0" fmla="*/ 870249 w 2977292"/>
              <a:gd name="connsiteY0" fmla="*/ 1502043 h 1595240"/>
              <a:gd name="connsiteX1" fmla="*/ 463952 w 2977292"/>
              <a:gd name="connsiteY1" fmla="*/ 1281762 h 1595240"/>
              <a:gd name="connsiteX2" fmla="*/ 194856 w 2977292"/>
              <a:gd name="connsiteY2" fmla="*/ 706389 h 1595240"/>
              <a:gd name="connsiteX3" fmla="*/ 0 w 2977292"/>
              <a:gd name="connsiteY3" fmla="*/ 0 h 1595240"/>
              <a:gd name="connsiteX4" fmla="*/ 855425 w 2977292"/>
              <a:gd name="connsiteY4" fmla="*/ 4704 h 1595240"/>
              <a:gd name="connsiteX5" fmla="*/ 963632 w 2977292"/>
              <a:gd name="connsiteY5" fmla="*/ 388957 h 1595240"/>
              <a:gd name="connsiteX6" fmla="*/ 1351151 w 2977292"/>
              <a:gd name="connsiteY6" fmla="*/ 981225 h 1595240"/>
              <a:gd name="connsiteX7" fmla="*/ 1982991 w 2977292"/>
              <a:gd name="connsiteY7" fmla="*/ 912219 h 1595240"/>
              <a:gd name="connsiteX8" fmla="*/ 2107076 w 2977292"/>
              <a:gd name="connsiteY8" fmla="*/ 511371 h 1595240"/>
              <a:gd name="connsiteX9" fmla="*/ 2066134 w 2977292"/>
              <a:gd name="connsiteY9" fmla="*/ 71203 h 1595240"/>
              <a:gd name="connsiteX10" fmla="*/ 2931756 w 2977292"/>
              <a:gd name="connsiteY10" fmla="*/ 133467 h 1595240"/>
              <a:gd name="connsiteX11" fmla="*/ 2568409 w 2977292"/>
              <a:gd name="connsiteY11" fmla="*/ 1426949 h 1595240"/>
              <a:gd name="connsiteX12" fmla="*/ 870249 w 2977292"/>
              <a:gd name="connsiteY12" fmla="*/ 1502043 h 1595240"/>
              <a:gd name="connsiteX0" fmla="*/ 870249 w 2977292"/>
              <a:gd name="connsiteY0" fmla="*/ 1502043 h 1595240"/>
              <a:gd name="connsiteX1" fmla="*/ 463952 w 2977292"/>
              <a:gd name="connsiteY1" fmla="*/ 1281762 h 1595240"/>
              <a:gd name="connsiteX2" fmla="*/ 194856 w 2977292"/>
              <a:gd name="connsiteY2" fmla="*/ 706389 h 1595240"/>
              <a:gd name="connsiteX3" fmla="*/ 0 w 2977292"/>
              <a:gd name="connsiteY3" fmla="*/ 0 h 1595240"/>
              <a:gd name="connsiteX4" fmla="*/ 855425 w 2977292"/>
              <a:gd name="connsiteY4" fmla="*/ 4704 h 1595240"/>
              <a:gd name="connsiteX5" fmla="*/ 963632 w 2977292"/>
              <a:gd name="connsiteY5" fmla="*/ 388957 h 1595240"/>
              <a:gd name="connsiteX6" fmla="*/ 1351151 w 2977292"/>
              <a:gd name="connsiteY6" fmla="*/ 981225 h 1595240"/>
              <a:gd name="connsiteX7" fmla="*/ 1982991 w 2977292"/>
              <a:gd name="connsiteY7" fmla="*/ 912219 h 1595240"/>
              <a:gd name="connsiteX8" fmla="*/ 2107076 w 2977292"/>
              <a:gd name="connsiteY8" fmla="*/ 511371 h 1595240"/>
              <a:gd name="connsiteX9" fmla="*/ 2060459 w 2977292"/>
              <a:gd name="connsiteY9" fmla="*/ 60603 h 1595240"/>
              <a:gd name="connsiteX10" fmla="*/ 2931756 w 2977292"/>
              <a:gd name="connsiteY10" fmla="*/ 133467 h 1595240"/>
              <a:gd name="connsiteX11" fmla="*/ 2568409 w 2977292"/>
              <a:gd name="connsiteY11" fmla="*/ 1426949 h 1595240"/>
              <a:gd name="connsiteX12" fmla="*/ 870249 w 2977292"/>
              <a:gd name="connsiteY12" fmla="*/ 1502043 h 1595240"/>
              <a:gd name="connsiteX0" fmla="*/ 870249 w 2977292"/>
              <a:gd name="connsiteY0" fmla="*/ 1502043 h 1595240"/>
              <a:gd name="connsiteX1" fmla="*/ 463952 w 2977292"/>
              <a:gd name="connsiteY1" fmla="*/ 1281762 h 1595240"/>
              <a:gd name="connsiteX2" fmla="*/ 194856 w 2977292"/>
              <a:gd name="connsiteY2" fmla="*/ 706389 h 1595240"/>
              <a:gd name="connsiteX3" fmla="*/ 0 w 2977292"/>
              <a:gd name="connsiteY3" fmla="*/ 0 h 1595240"/>
              <a:gd name="connsiteX4" fmla="*/ 855425 w 2977292"/>
              <a:gd name="connsiteY4" fmla="*/ 4704 h 1595240"/>
              <a:gd name="connsiteX5" fmla="*/ 963632 w 2977292"/>
              <a:gd name="connsiteY5" fmla="*/ 388957 h 1595240"/>
              <a:gd name="connsiteX6" fmla="*/ 1351151 w 2977292"/>
              <a:gd name="connsiteY6" fmla="*/ 981225 h 1595240"/>
              <a:gd name="connsiteX7" fmla="*/ 1982991 w 2977292"/>
              <a:gd name="connsiteY7" fmla="*/ 912219 h 1595240"/>
              <a:gd name="connsiteX8" fmla="*/ 2107076 w 2977292"/>
              <a:gd name="connsiteY8" fmla="*/ 511371 h 1595240"/>
              <a:gd name="connsiteX9" fmla="*/ 2060459 w 2977292"/>
              <a:gd name="connsiteY9" fmla="*/ 60603 h 1595240"/>
              <a:gd name="connsiteX10" fmla="*/ 2931756 w 2977292"/>
              <a:gd name="connsiteY10" fmla="*/ 133467 h 1595240"/>
              <a:gd name="connsiteX11" fmla="*/ 2568409 w 2977292"/>
              <a:gd name="connsiteY11" fmla="*/ 1426949 h 1595240"/>
              <a:gd name="connsiteX12" fmla="*/ 870249 w 2977292"/>
              <a:gd name="connsiteY12" fmla="*/ 1502043 h 1595240"/>
              <a:gd name="connsiteX0" fmla="*/ 870249 w 2977292"/>
              <a:gd name="connsiteY0" fmla="*/ 1502043 h 1595240"/>
              <a:gd name="connsiteX1" fmla="*/ 463952 w 2977292"/>
              <a:gd name="connsiteY1" fmla="*/ 1281762 h 1595240"/>
              <a:gd name="connsiteX2" fmla="*/ 194856 w 2977292"/>
              <a:gd name="connsiteY2" fmla="*/ 706389 h 1595240"/>
              <a:gd name="connsiteX3" fmla="*/ 0 w 2977292"/>
              <a:gd name="connsiteY3" fmla="*/ 0 h 1595240"/>
              <a:gd name="connsiteX4" fmla="*/ 855425 w 2977292"/>
              <a:gd name="connsiteY4" fmla="*/ 4704 h 1595240"/>
              <a:gd name="connsiteX5" fmla="*/ 963632 w 2977292"/>
              <a:gd name="connsiteY5" fmla="*/ 388957 h 1595240"/>
              <a:gd name="connsiteX6" fmla="*/ 1351151 w 2977292"/>
              <a:gd name="connsiteY6" fmla="*/ 981225 h 1595240"/>
              <a:gd name="connsiteX7" fmla="*/ 1982991 w 2977292"/>
              <a:gd name="connsiteY7" fmla="*/ 912219 h 1595240"/>
              <a:gd name="connsiteX8" fmla="*/ 2107076 w 2977292"/>
              <a:gd name="connsiteY8" fmla="*/ 511371 h 1595240"/>
              <a:gd name="connsiteX9" fmla="*/ 2060459 w 2977292"/>
              <a:gd name="connsiteY9" fmla="*/ 60603 h 1595240"/>
              <a:gd name="connsiteX10" fmla="*/ 2931756 w 2977292"/>
              <a:gd name="connsiteY10" fmla="*/ 133467 h 1595240"/>
              <a:gd name="connsiteX11" fmla="*/ 2568409 w 2977292"/>
              <a:gd name="connsiteY11" fmla="*/ 1426949 h 1595240"/>
              <a:gd name="connsiteX12" fmla="*/ 870249 w 2977292"/>
              <a:gd name="connsiteY12" fmla="*/ 1502043 h 1595240"/>
              <a:gd name="connsiteX0" fmla="*/ 870249 w 2977292"/>
              <a:gd name="connsiteY0" fmla="*/ 1502043 h 1595240"/>
              <a:gd name="connsiteX1" fmla="*/ 463952 w 2977292"/>
              <a:gd name="connsiteY1" fmla="*/ 1281762 h 1595240"/>
              <a:gd name="connsiteX2" fmla="*/ 194856 w 2977292"/>
              <a:gd name="connsiteY2" fmla="*/ 706389 h 1595240"/>
              <a:gd name="connsiteX3" fmla="*/ 0 w 2977292"/>
              <a:gd name="connsiteY3" fmla="*/ 0 h 1595240"/>
              <a:gd name="connsiteX4" fmla="*/ 855425 w 2977292"/>
              <a:gd name="connsiteY4" fmla="*/ 4704 h 1595240"/>
              <a:gd name="connsiteX5" fmla="*/ 963632 w 2977292"/>
              <a:gd name="connsiteY5" fmla="*/ 388957 h 1595240"/>
              <a:gd name="connsiteX6" fmla="*/ 1286431 w 2977292"/>
              <a:gd name="connsiteY6" fmla="*/ 970169 h 1595240"/>
              <a:gd name="connsiteX7" fmla="*/ 1982991 w 2977292"/>
              <a:gd name="connsiteY7" fmla="*/ 912219 h 1595240"/>
              <a:gd name="connsiteX8" fmla="*/ 2107076 w 2977292"/>
              <a:gd name="connsiteY8" fmla="*/ 511371 h 1595240"/>
              <a:gd name="connsiteX9" fmla="*/ 2060459 w 2977292"/>
              <a:gd name="connsiteY9" fmla="*/ 60603 h 1595240"/>
              <a:gd name="connsiteX10" fmla="*/ 2931756 w 2977292"/>
              <a:gd name="connsiteY10" fmla="*/ 133467 h 1595240"/>
              <a:gd name="connsiteX11" fmla="*/ 2568409 w 2977292"/>
              <a:gd name="connsiteY11" fmla="*/ 1426949 h 1595240"/>
              <a:gd name="connsiteX12" fmla="*/ 870249 w 2977292"/>
              <a:gd name="connsiteY12" fmla="*/ 1502043 h 1595240"/>
              <a:gd name="connsiteX0" fmla="*/ 915893 w 2977292"/>
              <a:gd name="connsiteY0" fmla="*/ 1521397 h 1605161"/>
              <a:gd name="connsiteX1" fmla="*/ 463952 w 2977292"/>
              <a:gd name="connsiteY1" fmla="*/ 1281762 h 1605161"/>
              <a:gd name="connsiteX2" fmla="*/ 194856 w 2977292"/>
              <a:gd name="connsiteY2" fmla="*/ 706389 h 1605161"/>
              <a:gd name="connsiteX3" fmla="*/ 0 w 2977292"/>
              <a:gd name="connsiteY3" fmla="*/ 0 h 1605161"/>
              <a:gd name="connsiteX4" fmla="*/ 855425 w 2977292"/>
              <a:gd name="connsiteY4" fmla="*/ 4704 h 1605161"/>
              <a:gd name="connsiteX5" fmla="*/ 963632 w 2977292"/>
              <a:gd name="connsiteY5" fmla="*/ 388957 h 1605161"/>
              <a:gd name="connsiteX6" fmla="*/ 1286431 w 2977292"/>
              <a:gd name="connsiteY6" fmla="*/ 970169 h 1605161"/>
              <a:gd name="connsiteX7" fmla="*/ 1982991 w 2977292"/>
              <a:gd name="connsiteY7" fmla="*/ 912219 h 1605161"/>
              <a:gd name="connsiteX8" fmla="*/ 2107076 w 2977292"/>
              <a:gd name="connsiteY8" fmla="*/ 511371 h 1605161"/>
              <a:gd name="connsiteX9" fmla="*/ 2060459 w 2977292"/>
              <a:gd name="connsiteY9" fmla="*/ 60603 h 1605161"/>
              <a:gd name="connsiteX10" fmla="*/ 2931756 w 2977292"/>
              <a:gd name="connsiteY10" fmla="*/ 133467 h 1605161"/>
              <a:gd name="connsiteX11" fmla="*/ 2568409 w 2977292"/>
              <a:gd name="connsiteY11" fmla="*/ 1426949 h 1605161"/>
              <a:gd name="connsiteX12" fmla="*/ 915893 w 2977292"/>
              <a:gd name="connsiteY12" fmla="*/ 1521397 h 1605161"/>
              <a:gd name="connsiteX0" fmla="*/ 915893 w 2977292"/>
              <a:gd name="connsiteY0" fmla="*/ 1521397 h 1583529"/>
              <a:gd name="connsiteX1" fmla="*/ 463952 w 2977292"/>
              <a:gd name="connsiteY1" fmla="*/ 1281762 h 1583529"/>
              <a:gd name="connsiteX2" fmla="*/ 194856 w 2977292"/>
              <a:gd name="connsiteY2" fmla="*/ 706389 h 1583529"/>
              <a:gd name="connsiteX3" fmla="*/ 0 w 2977292"/>
              <a:gd name="connsiteY3" fmla="*/ 0 h 1583529"/>
              <a:gd name="connsiteX4" fmla="*/ 855425 w 2977292"/>
              <a:gd name="connsiteY4" fmla="*/ 4704 h 1583529"/>
              <a:gd name="connsiteX5" fmla="*/ 963632 w 2977292"/>
              <a:gd name="connsiteY5" fmla="*/ 388957 h 1583529"/>
              <a:gd name="connsiteX6" fmla="*/ 1286431 w 2977292"/>
              <a:gd name="connsiteY6" fmla="*/ 970169 h 1583529"/>
              <a:gd name="connsiteX7" fmla="*/ 1982991 w 2977292"/>
              <a:gd name="connsiteY7" fmla="*/ 912219 h 1583529"/>
              <a:gd name="connsiteX8" fmla="*/ 2107076 w 2977292"/>
              <a:gd name="connsiteY8" fmla="*/ 511371 h 1583529"/>
              <a:gd name="connsiteX9" fmla="*/ 2060459 w 2977292"/>
              <a:gd name="connsiteY9" fmla="*/ 60603 h 1583529"/>
              <a:gd name="connsiteX10" fmla="*/ 2931756 w 2977292"/>
              <a:gd name="connsiteY10" fmla="*/ 133467 h 1583529"/>
              <a:gd name="connsiteX11" fmla="*/ 2568409 w 2977292"/>
              <a:gd name="connsiteY11" fmla="*/ 1426949 h 1583529"/>
              <a:gd name="connsiteX12" fmla="*/ 915893 w 2977292"/>
              <a:gd name="connsiteY12" fmla="*/ 1521397 h 1583529"/>
              <a:gd name="connsiteX0" fmla="*/ 915893 w 2977292"/>
              <a:gd name="connsiteY0" fmla="*/ 1521397 h 1583529"/>
              <a:gd name="connsiteX1" fmla="*/ 463952 w 2977292"/>
              <a:gd name="connsiteY1" fmla="*/ 1281762 h 1583529"/>
              <a:gd name="connsiteX2" fmla="*/ 194856 w 2977292"/>
              <a:gd name="connsiteY2" fmla="*/ 706389 h 1583529"/>
              <a:gd name="connsiteX3" fmla="*/ 0 w 2977292"/>
              <a:gd name="connsiteY3" fmla="*/ 0 h 1583529"/>
              <a:gd name="connsiteX4" fmla="*/ 855425 w 2977292"/>
              <a:gd name="connsiteY4" fmla="*/ 4704 h 1583529"/>
              <a:gd name="connsiteX5" fmla="*/ 1286431 w 2977292"/>
              <a:gd name="connsiteY5" fmla="*/ 970169 h 1583529"/>
              <a:gd name="connsiteX6" fmla="*/ 1982991 w 2977292"/>
              <a:gd name="connsiteY6" fmla="*/ 912219 h 1583529"/>
              <a:gd name="connsiteX7" fmla="*/ 2107076 w 2977292"/>
              <a:gd name="connsiteY7" fmla="*/ 511371 h 1583529"/>
              <a:gd name="connsiteX8" fmla="*/ 2060459 w 2977292"/>
              <a:gd name="connsiteY8" fmla="*/ 60603 h 1583529"/>
              <a:gd name="connsiteX9" fmla="*/ 2931756 w 2977292"/>
              <a:gd name="connsiteY9" fmla="*/ 133467 h 1583529"/>
              <a:gd name="connsiteX10" fmla="*/ 2568409 w 2977292"/>
              <a:gd name="connsiteY10" fmla="*/ 1426949 h 1583529"/>
              <a:gd name="connsiteX11" fmla="*/ 915893 w 2977292"/>
              <a:gd name="connsiteY11" fmla="*/ 1521397 h 1583529"/>
              <a:gd name="connsiteX0" fmla="*/ 915893 w 2977292"/>
              <a:gd name="connsiteY0" fmla="*/ 1521397 h 1583529"/>
              <a:gd name="connsiteX1" fmla="*/ 463952 w 2977292"/>
              <a:gd name="connsiteY1" fmla="*/ 1281762 h 1583529"/>
              <a:gd name="connsiteX2" fmla="*/ 194856 w 2977292"/>
              <a:gd name="connsiteY2" fmla="*/ 706389 h 1583529"/>
              <a:gd name="connsiteX3" fmla="*/ 0 w 2977292"/>
              <a:gd name="connsiteY3" fmla="*/ 0 h 1583529"/>
              <a:gd name="connsiteX4" fmla="*/ 855425 w 2977292"/>
              <a:gd name="connsiteY4" fmla="*/ 4704 h 1583529"/>
              <a:gd name="connsiteX5" fmla="*/ 1286431 w 2977292"/>
              <a:gd name="connsiteY5" fmla="*/ 970169 h 1583529"/>
              <a:gd name="connsiteX6" fmla="*/ 1982991 w 2977292"/>
              <a:gd name="connsiteY6" fmla="*/ 912219 h 1583529"/>
              <a:gd name="connsiteX7" fmla="*/ 2107076 w 2977292"/>
              <a:gd name="connsiteY7" fmla="*/ 511371 h 1583529"/>
              <a:gd name="connsiteX8" fmla="*/ 2060459 w 2977292"/>
              <a:gd name="connsiteY8" fmla="*/ 60603 h 1583529"/>
              <a:gd name="connsiteX9" fmla="*/ 2931756 w 2977292"/>
              <a:gd name="connsiteY9" fmla="*/ 133467 h 1583529"/>
              <a:gd name="connsiteX10" fmla="*/ 2568409 w 2977292"/>
              <a:gd name="connsiteY10" fmla="*/ 1426949 h 1583529"/>
              <a:gd name="connsiteX11" fmla="*/ 915893 w 2977292"/>
              <a:gd name="connsiteY11" fmla="*/ 1521397 h 1583529"/>
              <a:gd name="connsiteX0" fmla="*/ 915893 w 2977292"/>
              <a:gd name="connsiteY0" fmla="*/ 1521397 h 1583529"/>
              <a:gd name="connsiteX1" fmla="*/ 463952 w 2977292"/>
              <a:gd name="connsiteY1" fmla="*/ 1281762 h 1583529"/>
              <a:gd name="connsiteX2" fmla="*/ 194856 w 2977292"/>
              <a:gd name="connsiteY2" fmla="*/ 706389 h 1583529"/>
              <a:gd name="connsiteX3" fmla="*/ 0 w 2977292"/>
              <a:gd name="connsiteY3" fmla="*/ 0 h 1583529"/>
              <a:gd name="connsiteX4" fmla="*/ 855425 w 2977292"/>
              <a:gd name="connsiteY4" fmla="*/ 4704 h 1583529"/>
              <a:gd name="connsiteX5" fmla="*/ 1286431 w 2977292"/>
              <a:gd name="connsiteY5" fmla="*/ 970169 h 1583529"/>
              <a:gd name="connsiteX6" fmla="*/ 1982991 w 2977292"/>
              <a:gd name="connsiteY6" fmla="*/ 912219 h 1583529"/>
              <a:gd name="connsiteX7" fmla="*/ 2107076 w 2977292"/>
              <a:gd name="connsiteY7" fmla="*/ 511371 h 1583529"/>
              <a:gd name="connsiteX8" fmla="*/ 2060459 w 2977292"/>
              <a:gd name="connsiteY8" fmla="*/ 60603 h 1583529"/>
              <a:gd name="connsiteX9" fmla="*/ 2931756 w 2977292"/>
              <a:gd name="connsiteY9" fmla="*/ 133467 h 1583529"/>
              <a:gd name="connsiteX10" fmla="*/ 2568409 w 2977292"/>
              <a:gd name="connsiteY10" fmla="*/ 1426949 h 1583529"/>
              <a:gd name="connsiteX11" fmla="*/ 915893 w 2977292"/>
              <a:gd name="connsiteY11" fmla="*/ 1521397 h 1583529"/>
              <a:gd name="connsiteX0" fmla="*/ 916653 w 2978052"/>
              <a:gd name="connsiteY0" fmla="*/ 1516693 h 1578825"/>
              <a:gd name="connsiteX1" fmla="*/ 464712 w 2978052"/>
              <a:gd name="connsiteY1" fmla="*/ 1277058 h 1578825"/>
              <a:gd name="connsiteX2" fmla="*/ 195616 w 2978052"/>
              <a:gd name="connsiteY2" fmla="*/ 701685 h 1578825"/>
              <a:gd name="connsiteX3" fmla="*/ -1 w 2978052"/>
              <a:gd name="connsiteY3" fmla="*/ 30482 h 1578825"/>
              <a:gd name="connsiteX4" fmla="*/ 856185 w 2978052"/>
              <a:gd name="connsiteY4" fmla="*/ 0 h 1578825"/>
              <a:gd name="connsiteX5" fmla="*/ 1287191 w 2978052"/>
              <a:gd name="connsiteY5" fmla="*/ 965465 h 1578825"/>
              <a:gd name="connsiteX6" fmla="*/ 1983751 w 2978052"/>
              <a:gd name="connsiteY6" fmla="*/ 907515 h 1578825"/>
              <a:gd name="connsiteX7" fmla="*/ 2107836 w 2978052"/>
              <a:gd name="connsiteY7" fmla="*/ 506667 h 1578825"/>
              <a:gd name="connsiteX8" fmla="*/ 2061219 w 2978052"/>
              <a:gd name="connsiteY8" fmla="*/ 55899 h 1578825"/>
              <a:gd name="connsiteX9" fmla="*/ 2932516 w 2978052"/>
              <a:gd name="connsiteY9" fmla="*/ 128763 h 1578825"/>
              <a:gd name="connsiteX10" fmla="*/ 2569169 w 2978052"/>
              <a:gd name="connsiteY10" fmla="*/ 1422245 h 1578825"/>
              <a:gd name="connsiteX11" fmla="*/ 916653 w 2978052"/>
              <a:gd name="connsiteY11" fmla="*/ 1516693 h 1578825"/>
              <a:gd name="connsiteX0" fmla="*/ 930056 w 2991455"/>
              <a:gd name="connsiteY0" fmla="*/ 1516693 h 1578825"/>
              <a:gd name="connsiteX1" fmla="*/ 478115 w 2991455"/>
              <a:gd name="connsiteY1" fmla="*/ 1277058 h 1578825"/>
              <a:gd name="connsiteX2" fmla="*/ 209019 w 2991455"/>
              <a:gd name="connsiteY2" fmla="*/ 701685 h 1578825"/>
              <a:gd name="connsiteX3" fmla="*/ 1 w 2991455"/>
              <a:gd name="connsiteY3" fmla="*/ 49383 h 1578825"/>
              <a:gd name="connsiteX4" fmla="*/ 869588 w 2991455"/>
              <a:gd name="connsiteY4" fmla="*/ 0 h 1578825"/>
              <a:gd name="connsiteX5" fmla="*/ 1300594 w 2991455"/>
              <a:gd name="connsiteY5" fmla="*/ 965465 h 1578825"/>
              <a:gd name="connsiteX6" fmla="*/ 1997154 w 2991455"/>
              <a:gd name="connsiteY6" fmla="*/ 907515 h 1578825"/>
              <a:gd name="connsiteX7" fmla="*/ 2121239 w 2991455"/>
              <a:gd name="connsiteY7" fmla="*/ 506667 h 1578825"/>
              <a:gd name="connsiteX8" fmla="*/ 2074622 w 2991455"/>
              <a:gd name="connsiteY8" fmla="*/ 55899 h 1578825"/>
              <a:gd name="connsiteX9" fmla="*/ 2945919 w 2991455"/>
              <a:gd name="connsiteY9" fmla="*/ 128763 h 1578825"/>
              <a:gd name="connsiteX10" fmla="*/ 2582572 w 2991455"/>
              <a:gd name="connsiteY10" fmla="*/ 1422245 h 1578825"/>
              <a:gd name="connsiteX11" fmla="*/ 930056 w 2991455"/>
              <a:gd name="connsiteY11" fmla="*/ 1516693 h 1578825"/>
              <a:gd name="connsiteX0" fmla="*/ 930054 w 2991453"/>
              <a:gd name="connsiteY0" fmla="*/ 1516693 h 1578825"/>
              <a:gd name="connsiteX1" fmla="*/ 478113 w 2991453"/>
              <a:gd name="connsiteY1" fmla="*/ 1277058 h 1578825"/>
              <a:gd name="connsiteX2" fmla="*/ 209017 w 2991453"/>
              <a:gd name="connsiteY2" fmla="*/ 701685 h 1578825"/>
              <a:gd name="connsiteX3" fmla="*/ -1 w 2991453"/>
              <a:gd name="connsiteY3" fmla="*/ 49383 h 1578825"/>
              <a:gd name="connsiteX4" fmla="*/ 869586 w 2991453"/>
              <a:gd name="connsiteY4" fmla="*/ 0 h 1578825"/>
              <a:gd name="connsiteX5" fmla="*/ 1300592 w 2991453"/>
              <a:gd name="connsiteY5" fmla="*/ 965465 h 1578825"/>
              <a:gd name="connsiteX6" fmla="*/ 1997152 w 2991453"/>
              <a:gd name="connsiteY6" fmla="*/ 907515 h 1578825"/>
              <a:gd name="connsiteX7" fmla="*/ 2121237 w 2991453"/>
              <a:gd name="connsiteY7" fmla="*/ 506667 h 1578825"/>
              <a:gd name="connsiteX8" fmla="*/ 2074620 w 2991453"/>
              <a:gd name="connsiteY8" fmla="*/ 55899 h 1578825"/>
              <a:gd name="connsiteX9" fmla="*/ 2945917 w 2991453"/>
              <a:gd name="connsiteY9" fmla="*/ 128763 h 1578825"/>
              <a:gd name="connsiteX10" fmla="*/ 2582570 w 2991453"/>
              <a:gd name="connsiteY10" fmla="*/ 1422245 h 1578825"/>
              <a:gd name="connsiteX11" fmla="*/ 930054 w 2991453"/>
              <a:gd name="connsiteY11" fmla="*/ 1516693 h 157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91453" h="1578825">
                <a:moveTo>
                  <a:pt x="930054" y="1516693"/>
                </a:moveTo>
                <a:cubicBezTo>
                  <a:pt x="654774" y="1472336"/>
                  <a:pt x="598286" y="1412893"/>
                  <a:pt x="478113" y="1277058"/>
                </a:cubicBezTo>
                <a:cubicBezTo>
                  <a:pt x="357940" y="1141223"/>
                  <a:pt x="288703" y="906297"/>
                  <a:pt x="209017" y="701685"/>
                </a:cubicBezTo>
                <a:cubicBezTo>
                  <a:pt x="129331" y="497073"/>
                  <a:pt x="12107" y="190975"/>
                  <a:pt x="-1" y="49383"/>
                </a:cubicBezTo>
                <a:cubicBezTo>
                  <a:pt x="388345" y="11858"/>
                  <a:pt x="579724" y="16461"/>
                  <a:pt x="869586" y="0"/>
                </a:cubicBezTo>
                <a:cubicBezTo>
                  <a:pt x="971535" y="448899"/>
                  <a:pt x="1173780" y="902085"/>
                  <a:pt x="1300592" y="965465"/>
                </a:cubicBezTo>
                <a:cubicBezTo>
                  <a:pt x="1427404" y="1028845"/>
                  <a:pt x="1786186" y="984638"/>
                  <a:pt x="1997152" y="907515"/>
                </a:cubicBezTo>
                <a:cubicBezTo>
                  <a:pt x="2114878" y="810608"/>
                  <a:pt x="2136624" y="673718"/>
                  <a:pt x="2121237" y="506667"/>
                </a:cubicBezTo>
                <a:cubicBezTo>
                  <a:pt x="2110912" y="318629"/>
                  <a:pt x="2090715" y="196524"/>
                  <a:pt x="2074620" y="55899"/>
                </a:cubicBezTo>
                <a:lnTo>
                  <a:pt x="2945917" y="128763"/>
                </a:lnTo>
                <a:cubicBezTo>
                  <a:pt x="2923839" y="381263"/>
                  <a:pt x="3207801" y="1134134"/>
                  <a:pt x="2582570" y="1422245"/>
                </a:cubicBezTo>
                <a:cubicBezTo>
                  <a:pt x="2162450" y="1610211"/>
                  <a:pt x="1463869" y="1612017"/>
                  <a:pt x="930054" y="1516693"/>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a:extLst>
              <a:ext uri="{FF2B5EF4-FFF2-40B4-BE49-F238E27FC236}">
                <a16:creationId xmlns:a16="http://schemas.microsoft.com/office/drawing/2014/main" id="{6F387526-1CCE-605F-44AF-A4DC82A701C0}"/>
              </a:ext>
            </a:extLst>
          </p:cNvPr>
          <p:cNvGrpSpPr/>
          <p:nvPr/>
        </p:nvGrpSpPr>
        <p:grpSpPr>
          <a:xfrm rot="21128632">
            <a:off x="958989" y="4984630"/>
            <a:ext cx="688256" cy="306609"/>
            <a:chOff x="10096975" y="5939226"/>
            <a:chExt cx="929806" cy="414217"/>
          </a:xfrm>
        </p:grpSpPr>
        <p:sp>
          <p:nvSpPr>
            <p:cNvPr id="14" name="Freeform: Shape 14">
              <a:extLst>
                <a:ext uri="{FF2B5EF4-FFF2-40B4-BE49-F238E27FC236}">
                  <a16:creationId xmlns:a16="http://schemas.microsoft.com/office/drawing/2014/main" id="{C6C9B8C3-563E-F90A-1311-67A5E68E1A9A}"/>
                </a:ext>
              </a:extLst>
            </p:cNvPr>
            <p:cNvSpPr/>
            <p:nvPr/>
          </p:nvSpPr>
          <p:spPr>
            <a:xfrm>
              <a:off x="10655179" y="5944357"/>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5">
              <a:extLst>
                <a:ext uri="{FF2B5EF4-FFF2-40B4-BE49-F238E27FC236}">
                  <a16:creationId xmlns:a16="http://schemas.microsoft.com/office/drawing/2014/main" id="{D6D005CD-1528-1D13-E6B8-C4D82A756A42}"/>
                </a:ext>
              </a:extLst>
            </p:cNvPr>
            <p:cNvSpPr/>
            <p:nvPr/>
          </p:nvSpPr>
          <p:spPr>
            <a:xfrm>
              <a:off x="10273067" y="5939226"/>
              <a:ext cx="213549" cy="76328"/>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6">
              <a:extLst>
                <a:ext uri="{FF2B5EF4-FFF2-40B4-BE49-F238E27FC236}">
                  <a16:creationId xmlns:a16="http://schemas.microsoft.com/office/drawing/2014/main" id="{96357065-7847-6D2A-84E4-A5962BAE7D25}"/>
                </a:ext>
              </a:extLst>
            </p:cNvPr>
            <p:cNvSpPr/>
            <p:nvPr/>
          </p:nvSpPr>
          <p:spPr>
            <a:xfrm>
              <a:off x="10096975" y="6085720"/>
              <a:ext cx="929806" cy="26772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699660" y="947924"/>
            <a:ext cx="3927204" cy="2195202"/>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5233938" y="947925"/>
            <a:ext cx="5821341" cy="51354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5233938" y="6356350"/>
            <a:ext cx="3172685"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a:xfrm>
            <a:off x="11403418" y="6341919"/>
            <a:ext cx="598081" cy="365125"/>
          </a:xfrm>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7902566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Content 11">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1B429466-2F16-A703-C2D9-6A0662DBFC62}"/>
              </a:ext>
            </a:extLst>
          </p:cNvPr>
          <p:cNvGrpSpPr/>
          <p:nvPr/>
        </p:nvGrpSpPr>
        <p:grpSpPr>
          <a:xfrm>
            <a:off x="6873544" y="5007650"/>
            <a:ext cx="5412805" cy="1938324"/>
            <a:chOff x="7272291" y="5149621"/>
            <a:chExt cx="5014059" cy="1795533"/>
          </a:xfrm>
        </p:grpSpPr>
        <p:sp>
          <p:nvSpPr>
            <p:cNvPr id="8" name="Isosceles Triangle 2">
              <a:extLst>
                <a:ext uri="{FF2B5EF4-FFF2-40B4-BE49-F238E27FC236}">
                  <a16:creationId xmlns:a16="http://schemas.microsoft.com/office/drawing/2014/main" id="{14CD15F2-5147-46E6-4B43-272AC0A2C04C}"/>
                </a:ext>
              </a:extLst>
            </p:cNvPr>
            <p:cNvSpPr/>
            <p:nvPr/>
          </p:nvSpPr>
          <p:spPr>
            <a:xfrm rot="10342974">
              <a:off x="10615537" y="5375467"/>
              <a:ext cx="1670813" cy="1508854"/>
            </a:xfrm>
            <a:custGeom>
              <a:avLst/>
              <a:gdLst>
                <a:gd name="connsiteX0" fmla="*/ 0 w 1452562"/>
                <a:gd name="connsiteY0" fmla="*/ 1151164 h 1151164"/>
                <a:gd name="connsiteX1" fmla="*/ 726281 w 1452562"/>
                <a:gd name="connsiteY1" fmla="*/ 0 h 1151164"/>
                <a:gd name="connsiteX2" fmla="*/ 1452562 w 1452562"/>
                <a:gd name="connsiteY2" fmla="*/ 1151164 h 1151164"/>
                <a:gd name="connsiteX3" fmla="*/ 0 w 1452562"/>
                <a:gd name="connsiteY3" fmla="*/ 1151164 h 1151164"/>
                <a:gd name="connsiteX0" fmla="*/ 0 w 1385281"/>
                <a:gd name="connsiteY0" fmla="*/ 1151164 h 1165456"/>
                <a:gd name="connsiteX1" fmla="*/ 726281 w 1385281"/>
                <a:gd name="connsiteY1" fmla="*/ 0 h 1165456"/>
                <a:gd name="connsiteX2" fmla="*/ 1385281 w 1385281"/>
                <a:gd name="connsiteY2" fmla="*/ 1165456 h 1165456"/>
                <a:gd name="connsiteX3" fmla="*/ 0 w 1385281"/>
                <a:gd name="connsiteY3" fmla="*/ 1151164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0 w 1274005"/>
                <a:gd name="connsiteY0" fmla="*/ 1037459 h 1165456"/>
                <a:gd name="connsiteX1" fmla="*/ 615005 w 1274005"/>
                <a:gd name="connsiteY1" fmla="*/ 0 h 1165456"/>
                <a:gd name="connsiteX2" fmla="*/ 1274005 w 1274005"/>
                <a:gd name="connsiteY2" fmla="*/ 1165456 h 1165456"/>
                <a:gd name="connsiteX3" fmla="*/ 0 w 1274005"/>
                <a:gd name="connsiteY3" fmla="*/ 1037459 h 1165456"/>
                <a:gd name="connsiteX0" fmla="*/ 15084 w 1289089"/>
                <a:gd name="connsiteY0" fmla="*/ 1159324 h 1287321"/>
                <a:gd name="connsiteX1" fmla="*/ 573167 w 1289089"/>
                <a:gd name="connsiteY1" fmla="*/ 152458 h 1287321"/>
                <a:gd name="connsiteX2" fmla="*/ 630089 w 1289089"/>
                <a:gd name="connsiteY2" fmla="*/ 121865 h 1287321"/>
                <a:gd name="connsiteX3" fmla="*/ 1289089 w 1289089"/>
                <a:gd name="connsiteY3" fmla="*/ 1287321 h 1287321"/>
                <a:gd name="connsiteX4" fmla="*/ 15084 w 1289089"/>
                <a:gd name="connsiteY4" fmla="*/ 1159324 h 1287321"/>
                <a:gd name="connsiteX0" fmla="*/ 15084 w 1289089"/>
                <a:gd name="connsiteY0" fmla="*/ 1092203 h 1220200"/>
                <a:gd name="connsiteX1" fmla="*/ 573167 w 1289089"/>
                <a:gd name="connsiteY1" fmla="*/ 85337 h 1220200"/>
                <a:gd name="connsiteX2" fmla="*/ 682867 w 1289089"/>
                <a:gd name="connsiteY2" fmla="*/ 214810 h 1220200"/>
                <a:gd name="connsiteX3" fmla="*/ 1289089 w 1289089"/>
                <a:gd name="connsiteY3" fmla="*/ 1220200 h 1220200"/>
                <a:gd name="connsiteX4" fmla="*/ 15084 w 1289089"/>
                <a:gd name="connsiteY4" fmla="*/ 1092203 h 1220200"/>
                <a:gd name="connsiteX0" fmla="*/ 15284 w 1289289"/>
                <a:gd name="connsiteY0" fmla="*/ 1019701 h 1147698"/>
                <a:gd name="connsiteX1" fmla="*/ 564801 w 1289289"/>
                <a:gd name="connsiteY1" fmla="*/ 129029 h 1147698"/>
                <a:gd name="connsiteX2" fmla="*/ 683067 w 1289289"/>
                <a:gd name="connsiteY2" fmla="*/ 142308 h 1147698"/>
                <a:gd name="connsiteX3" fmla="*/ 1289289 w 1289289"/>
                <a:gd name="connsiteY3" fmla="*/ 1147698 h 1147698"/>
                <a:gd name="connsiteX4" fmla="*/ 15284 w 1289289"/>
                <a:gd name="connsiteY4" fmla="*/ 1019701 h 1147698"/>
                <a:gd name="connsiteX0" fmla="*/ 15284 w 1289289"/>
                <a:gd name="connsiteY0" fmla="*/ 983373 h 1111370"/>
                <a:gd name="connsiteX1" fmla="*/ 564801 w 1289289"/>
                <a:gd name="connsiteY1" fmla="*/ 92701 h 1111370"/>
                <a:gd name="connsiteX2" fmla="*/ 683067 w 1289289"/>
                <a:gd name="connsiteY2" fmla="*/ 105980 h 1111370"/>
                <a:gd name="connsiteX3" fmla="*/ 1289289 w 1289289"/>
                <a:gd name="connsiteY3" fmla="*/ 1111370 h 1111370"/>
                <a:gd name="connsiteX4" fmla="*/ 15284 w 1289289"/>
                <a:gd name="connsiteY4" fmla="*/ 983373 h 1111370"/>
                <a:gd name="connsiteX0" fmla="*/ 16242 w 1290247"/>
                <a:gd name="connsiteY0" fmla="*/ 983373 h 1111370"/>
                <a:gd name="connsiteX1" fmla="*/ 565759 w 1290247"/>
                <a:gd name="connsiteY1" fmla="*/ 92701 h 1111370"/>
                <a:gd name="connsiteX2" fmla="*/ 684025 w 1290247"/>
                <a:gd name="connsiteY2" fmla="*/ 105980 h 1111370"/>
                <a:gd name="connsiteX3" fmla="*/ 1290247 w 1290247"/>
                <a:gd name="connsiteY3" fmla="*/ 1111370 h 1111370"/>
                <a:gd name="connsiteX4" fmla="*/ 16242 w 1290247"/>
                <a:gd name="connsiteY4" fmla="*/ 983373 h 1111370"/>
                <a:gd name="connsiteX0" fmla="*/ 0 w 1274005"/>
                <a:gd name="connsiteY0" fmla="*/ 983373 h 1111370"/>
                <a:gd name="connsiteX1" fmla="*/ 549517 w 1274005"/>
                <a:gd name="connsiteY1" fmla="*/ 92701 h 1111370"/>
                <a:gd name="connsiteX2" fmla="*/ 667783 w 1274005"/>
                <a:gd name="connsiteY2" fmla="*/ 105980 h 1111370"/>
                <a:gd name="connsiteX3" fmla="*/ 1274005 w 1274005"/>
                <a:gd name="connsiteY3" fmla="*/ 1111370 h 1111370"/>
                <a:gd name="connsiteX4" fmla="*/ 0 w 1274005"/>
                <a:gd name="connsiteY4" fmla="*/ 983373 h 1111370"/>
                <a:gd name="connsiteX0" fmla="*/ 0 w 1274005"/>
                <a:gd name="connsiteY0" fmla="*/ 972764 h 1100761"/>
                <a:gd name="connsiteX1" fmla="*/ 524276 w 1274005"/>
                <a:gd name="connsiteY1" fmla="*/ 112898 h 1100761"/>
                <a:gd name="connsiteX2" fmla="*/ 667783 w 1274005"/>
                <a:gd name="connsiteY2" fmla="*/ 95371 h 1100761"/>
                <a:gd name="connsiteX3" fmla="*/ 1274005 w 1274005"/>
                <a:gd name="connsiteY3" fmla="*/ 1100761 h 1100761"/>
                <a:gd name="connsiteX4" fmla="*/ 0 w 1274005"/>
                <a:gd name="connsiteY4" fmla="*/ 972764 h 1100761"/>
                <a:gd name="connsiteX0" fmla="*/ 0 w 1274005"/>
                <a:gd name="connsiteY0" fmla="*/ 971972 h 1099969"/>
                <a:gd name="connsiteX1" fmla="*/ 524276 w 1274005"/>
                <a:gd name="connsiteY1" fmla="*/ 112106 h 1099969"/>
                <a:gd name="connsiteX2" fmla="*/ 667783 w 1274005"/>
                <a:gd name="connsiteY2" fmla="*/ 94579 h 1099969"/>
                <a:gd name="connsiteX3" fmla="*/ 1274005 w 1274005"/>
                <a:gd name="connsiteY3" fmla="*/ 1099969 h 1099969"/>
                <a:gd name="connsiteX4" fmla="*/ 0 w 1274005"/>
                <a:gd name="connsiteY4" fmla="*/ 971972 h 1099969"/>
                <a:gd name="connsiteX0" fmla="*/ 0 w 1274005"/>
                <a:gd name="connsiteY0" fmla="*/ 965402 h 1093399"/>
                <a:gd name="connsiteX1" fmla="*/ 524276 w 1274005"/>
                <a:gd name="connsiteY1" fmla="*/ 105536 h 1093399"/>
                <a:gd name="connsiteX2" fmla="*/ 674791 w 1274005"/>
                <a:gd name="connsiteY2" fmla="*/ 97657 h 1093399"/>
                <a:gd name="connsiteX3" fmla="*/ 1274005 w 1274005"/>
                <a:gd name="connsiteY3" fmla="*/ 1093399 h 1093399"/>
                <a:gd name="connsiteX4" fmla="*/ 0 w 1274005"/>
                <a:gd name="connsiteY4" fmla="*/ 965402 h 1093399"/>
                <a:gd name="connsiteX0" fmla="*/ 0 w 1274005"/>
                <a:gd name="connsiteY0" fmla="*/ 957095 h 1085092"/>
                <a:gd name="connsiteX1" fmla="*/ 524276 w 1274005"/>
                <a:gd name="connsiteY1" fmla="*/ 97229 h 1085092"/>
                <a:gd name="connsiteX2" fmla="*/ 674791 w 1274005"/>
                <a:gd name="connsiteY2" fmla="*/ 89350 h 1085092"/>
                <a:gd name="connsiteX3" fmla="*/ 1274005 w 1274005"/>
                <a:gd name="connsiteY3" fmla="*/ 1085092 h 1085092"/>
                <a:gd name="connsiteX4" fmla="*/ 0 w 1274005"/>
                <a:gd name="connsiteY4" fmla="*/ 957095 h 1085092"/>
                <a:gd name="connsiteX0" fmla="*/ 0 w 1274005"/>
                <a:gd name="connsiteY0" fmla="*/ 957095 h 1085092"/>
                <a:gd name="connsiteX1" fmla="*/ 524276 w 1274005"/>
                <a:gd name="connsiteY1" fmla="*/ 97229 h 1085092"/>
                <a:gd name="connsiteX2" fmla="*/ 674791 w 1274005"/>
                <a:gd name="connsiteY2" fmla="*/ 89350 h 1085092"/>
                <a:gd name="connsiteX3" fmla="*/ 1217518 w 1274005"/>
                <a:gd name="connsiteY3" fmla="*/ 956420 h 1085092"/>
                <a:gd name="connsiteX4" fmla="*/ 1274005 w 1274005"/>
                <a:gd name="connsiteY4" fmla="*/ 1085092 h 1085092"/>
                <a:gd name="connsiteX5" fmla="*/ 0 w 1274005"/>
                <a:gd name="connsiteY5" fmla="*/ 957095 h 1085092"/>
                <a:gd name="connsiteX0" fmla="*/ 0 w 1239372"/>
                <a:gd name="connsiteY0" fmla="*/ 957095 h 1088139"/>
                <a:gd name="connsiteX1" fmla="*/ 524276 w 1239372"/>
                <a:gd name="connsiteY1" fmla="*/ 97229 h 1088139"/>
                <a:gd name="connsiteX2" fmla="*/ 674791 w 1239372"/>
                <a:gd name="connsiteY2" fmla="*/ 89350 h 1088139"/>
                <a:gd name="connsiteX3" fmla="*/ 1217518 w 1239372"/>
                <a:gd name="connsiteY3" fmla="*/ 956420 h 1088139"/>
                <a:gd name="connsiteX4" fmla="*/ 1239372 w 1239372"/>
                <a:gd name="connsiteY4" fmla="*/ 1088139 h 1088139"/>
                <a:gd name="connsiteX5" fmla="*/ 0 w 1239372"/>
                <a:gd name="connsiteY5" fmla="*/ 957095 h 1088139"/>
                <a:gd name="connsiteX0" fmla="*/ 0 w 1255895"/>
                <a:gd name="connsiteY0" fmla="*/ 957095 h 1087474"/>
                <a:gd name="connsiteX1" fmla="*/ 524276 w 1255895"/>
                <a:gd name="connsiteY1" fmla="*/ 97229 h 1087474"/>
                <a:gd name="connsiteX2" fmla="*/ 674791 w 1255895"/>
                <a:gd name="connsiteY2" fmla="*/ 89350 h 1087474"/>
                <a:gd name="connsiteX3" fmla="*/ 1217518 w 1255895"/>
                <a:gd name="connsiteY3" fmla="*/ 956420 h 1087474"/>
                <a:gd name="connsiteX4" fmla="*/ 1255895 w 1255895"/>
                <a:gd name="connsiteY4" fmla="*/ 1087474 h 1087474"/>
                <a:gd name="connsiteX5" fmla="*/ 0 w 1255895"/>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7474"/>
                <a:gd name="connsiteX1" fmla="*/ 524276 w 1262004"/>
                <a:gd name="connsiteY1" fmla="*/ 97229 h 1087474"/>
                <a:gd name="connsiteX2" fmla="*/ 674791 w 1262004"/>
                <a:gd name="connsiteY2" fmla="*/ 89350 h 1087474"/>
                <a:gd name="connsiteX3" fmla="*/ 1217518 w 1262004"/>
                <a:gd name="connsiteY3" fmla="*/ 956420 h 1087474"/>
                <a:gd name="connsiteX4" fmla="*/ 1255895 w 1262004"/>
                <a:gd name="connsiteY4" fmla="*/ 1087474 h 1087474"/>
                <a:gd name="connsiteX5" fmla="*/ 0 w 1262004"/>
                <a:gd name="connsiteY5" fmla="*/ 957095 h 1087474"/>
                <a:gd name="connsiteX0" fmla="*/ 0 w 1262004"/>
                <a:gd name="connsiteY0" fmla="*/ 957095 h 1088788"/>
                <a:gd name="connsiteX1" fmla="*/ 524276 w 1262004"/>
                <a:gd name="connsiteY1" fmla="*/ 97229 h 1088788"/>
                <a:gd name="connsiteX2" fmla="*/ 674791 w 1262004"/>
                <a:gd name="connsiteY2" fmla="*/ 89350 h 1088788"/>
                <a:gd name="connsiteX3" fmla="*/ 1217518 w 1262004"/>
                <a:gd name="connsiteY3" fmla="*/ 956420 h 1088788"/>
                <a:gd name="connsiteX4" fmla="*/ 1255895 w 1262004"/>
                <a:gd name="connsiteY4" fmla="*/ 1087474 h 1088788"/>
                <a:gd name="connsiteX5" fmla="*/ 0 w 1262004"/>
                <a:gd name="connsiteY5" fmla="*/ 957095 h 1088788"/>
                <a:gd name="connsiteX0" fmla="*/ 0 w 1213249"/>
                <a:gd name="connsiteY0" fmla="*/ 1236679 h 1243473"/>
                <a:gd name="connsiteX1" fmla="*/ 475521 w 1213249"/>
                <a:gd name="connsiteY1" fmla="*/ 97229 h 1243473"/>
                <a:gd name="connsiteX2" fmla="*/ 626036 w 1213249"/>
                <a:gd name="connsiteY2" fmla="*/ 89350 h 1243473"/>
                <a:gd name="connsiteX3" fmla="*/ 1168763 w 1213249"/>
                <a:gd name="connsiteY3" fmla="*/ 956420 h 1243473"/>
                <a:gd name="connsiteX4" fmla="*/ 1207140 w 1213249"/>
                <a:gd name="connsiteY4" fmla="*/ 1087474 h 1243473"/>
                <a:gd name="connsiteX5" fmla="*/ 0 w 1213249"/>
                <a:gd name="connsiteY5" fmla="*/ 1236679 h 1243473"/>
                <a:gd name="connsiteX0" fmla="*/ 0 w 1213249"/>
                <a:gd name="connsiteY0" fmla="*/ 1236679 h 1243473"/>
                <a:gd name="connsiteX1" fmla="*/ 475521 w 1213249"/>
                <a:gd name="connsiteY1" fmla="*/ 97229 h 1243473"/>
                <a:gd name="connsiteX2" fmla="*/ 626036 w 1213249"/>
                <a:gd name="connsiteY2" fmla="*/ 89350 h 1243473"/>
                <a:gd name="connsiteX3" fmla="*/ 1168763 w 1213249"/>
                <a:gd name="connsiteY3" fmla="*/ 956420 h 1243473"/>
                <a:gd name="connsiteX4" fmla="*/ 1207140 w 1213249"/>
                <a:gd name="connsiteY4" fmla="*/ 1087474 h 1243473"/>
                <a:gd name="connsiteX5" fmla="*/ 0 w 1213249"/>
                <a:gd name="connsiteY5" fmla="*/ 1236679 h 1243473"/>
                <a:gd name="connsiteX0" fmla="*/ 0 w 1118961"/>
                <a:gd name="connsiteY0" fmla="*/ 1124865 h 1139344"/>
                <a:gd name="connsiteX1" fmla="*/ 381233 w 1118961"/>
                <a:gd name="connsiteY1" fmla="*/ 97229 h 1139344"/>
                <a:gd name="connsiteX2" fmla="*/ 531748 w 1118961"/>
                <a:gd name="connsiteY2" fmla="*/ 89350 h 1139344"/>
                <a:gd name="connsiteX3" fmla="*/ 1074475 w 1118961"/>
                <a:gd name="connsiteY3" fmla="*/ 956420 h 1139344"/>
                <a:gd name="connsiteX4" fmla="*/ 1112852 w 1118961"/>
                <a:gd name="connsiteY4" fmla="*/ 1087474 h 1139344"/>
                <a:gd name="connsiteX5" fmla="*/ 0 w 1118961"/>
                <a:gd name="connsiteY5" fmla="*/ 1124865 h 1139344"/>
                <a:gd name="connsiteX0" fmla="*/ 0 w 1118961"/>
                <a:gd name="connsiteY0" fmla="*/ 1124865 h 1139344"/>
                <a:gd name="connsiteX1" fmla="*/ 381233 w 1118961"/>
                <a:gd name="connsiteY1" fmla="*/ 97229 h 1139344"/>
                <a:gd name="connsiteX2" fmla="*/ 531748 w 1118961"/>
                <a:gd name="connsiteY2" fmla="*/ 89350 h 1139344"/>
                <a:gd name="connsiteX3" fmla="*/ 1074475 w 1118961"/>
                <a:gd name="connsiteY3" fmla="*/ 956420 h 1139344"/>
                <a:gd name="connsiteX4" fmla="*/ 1112852 w 1118961"/>
                <a:gd name="connsiteY4" fmla="*/ 1087474 h 1139344"/>
                <a:gd name="connsiteX5" fmla="*/ 0 w 1118961"/>
                <a:gd name="connsiteY5" fmla="*/ 1124865 h 1139344"/>
                <a:gd name="connsiteX0" fmla="*/ 0 w 1141041"/>
                <a:gd name="connsiteY0" fmla="*/ 1092540 h 1113741"/>
                <a:gd name="connsiteX1" fmla="*/ 403313 w 1141041"/>
                <a:gd name="connsiteY1" fmla="*/ 97229 h 1113741"/>
                <a:gd name="connsiteX2" fmla="*/ 553828 w 1141041"/>
                <a:gd name="connsiteY2" fmla="*/ 89350 h 1113741"/>
                <a:gd name="connsiteX3" fmla="*/ 1096555 w 1141041"/>
                <a:gd name="connsiteY3" fmla="*/ 956420 h 1113741"/>
                <a:gd name="connsiteX4" fmla="*/ 1134932 w 1141041"/>
                <a:gd name="connsiteY4" fmla="*/ 1087474 h 1113741"/>
                <a:gd name="connsiteX5" fmla="*/ 0 w 1141041"/>
                <a:gd name="connsiteY5" fmla="*/ 1092540 h 1113741"/>
                <a:gd name="connsiteX0" fmla="*/ 0 w 1141041"/>
                <a:gd name="connsiteY0" fmla="*/ 1148921 h 1170122"/>
                <a:gd name="connsiteX1" fmla="*/ 403313 w 1141041"/>
                <a:gd name="connsiteY1" fmla="*/ 153610 h 1170122"/>
                <a:gd name="connsiteX2" fmla="*/ 553828 w 1141041"/>
                <a:gd name="connsiteY2" fmla="*/ 68870 h 1170122"/>
                <a:gd name="connsiteX3" fmla="*/ 1096555 w 1141041"/>
                <a:gd name="connsiteY3" fmla="*/ 1012801 h 1170122"/>
                <a:gd name="connsiteX4" fmla="*/ 1134932 w 1141041"/>
                <a:gd name="connsiteY4" fmla="*/ 1143855 h 1170122"/>
                <a:gd name="connsiteX5" fmla="*/ 0 w 1141041"/>
                <a:gd name="connsiteY5" fmla="*/ 1148921 h 1170122"/>
                <a:gd name="connsiteX0" fmla="*/ 0 w 1141041"/>
                <a:gd name="connsiteY0" fmla="*/ 1180261 h 1201462"/>
                <a:gd name="connsiteX1" fmla="*/ 447118 w 1141041"/>
                <a:gd name="connsiteY1" fmla="*/ 78808 h 1201462"/>
                <a:gd name="connsiteX2" fmla="*/ 553828 w 1141041"/>
                <a:gd name="connsiteY2" fmla="*/ 100210 h 1201462"/>
                <a:gd name="connsiteX3" fmla="*/ 1096555 w 1141041"/>
                <a:gd name="connsiteY3" fmla="*/ 1044141 h 1201462"/>
                <a:gd name="connsiteX4" fmla="*/ 1134932 w 1141041"/>
                <a:gd name="connsiteY4" fmla="*/ 1175195 h 1201462"/>
                <a:gd name="connsiteX5" fmla="*/ 0 w 1141041"/>
                <a:gd name="connsiteY5" fmla="*/ 1180261 h 1201462"/>
                <a:gd name="connsiteX0" fmla="*/ 0 w 1141041"/>
                <a:gd name="connsiteY0" fmla="*/ 1168083 h 1189284"/>
                <a:gd name="connsiteX1" fmla="*/ 447118 w 1141041"/>
                <a:gd name="connsiteY1" fmla="*/ 66630 h 1189284"/>
                <a:gd name="connsiteX2" fmla="*/ 553828 w 1141041"/>
                <a:gd name="connsiteY2" fmla="*/ 88032 h 1189284"/>
                <a:gd name="connsiteX3" fmla="*/ 1096555 w 1141041"/>
                <a:gd name="connsiteY3" fmla="*/ 1031963 h 1189284"/>
                <a:gd name="connsiteX4" fmla="*/ 1134932 w 1141041"/>
                <a:gd name="connsiteY4" fmla="*/ 1163017 h 1189284"/>
                <a:gd name="connsiteX5" fmla="*/ 0 w 1141041"/>
                <a:gd name="connsiteY5" fmla="*/ 1168083 h 1189284"/>
                <a:gd name="connsiteX0" fmla="*/ 0 w 1141041"/>
                <a:gd name="connsiteY0" fmla="*/ 1153064 h 1174265"/>
                <a:gd name="connsiteX1" fmla="*/ 447118 w 1141041"/>
                <a:gd name="connsiteY1" fmla="*/ 51611 h 1174265"/>
                <a:gd name="connsiteX2" fmla="*/ 553828 w 1141041"/>
                <a:gd name="connsiteY2" fmla="*/ 73013 h 1174265"/>
                <a:gd name="connsiteX3" fmla="*/ 1096555 w 1141041"/>
                <a:gd name="connsiteY3" fmla="*/ 1016944 h 1174265"/>
                <a:gd name="connsiteX4" fmla="*/ 1134932 w 1141041"/>
                <a:gd name="connsiteY4" fmla="*/ 1147998 h 1174265"/>
                <a:gd name="connsiteX5" fmla="*/ 0 w 1141041"/>
                <a:gd name="connsiteY5" fmla="*/ 1153064 h 1174265"/>
                <a:gd name="connsiteX0" fmla="*/ 0 w 1141041"/>
                <a:gd name="connsiteY0" fmla="*/ 1153064 h 1154648"/>
                <a:gd name="connsiteX1" fmla="*/ 447118 w 1141041"/>
                <a:gd name="connsiteY1" fmla="*/ 51611 h 1154648"/>
                <a:gd name="connsiteX2" fmla="*/ 553828 w 1141041"/>
                <a:gd name="connsiteY2" fmla="*/ 73013 h 1154648"/>
                <a:gd name="connsiteX3" fmla="*/ 1096555 w 1141041"/>
                <a:gd name="connsiteY3" fmla="*/ 1016944 h 1154648"/>
                <a:gd name="connsiteX4" fmla="*/ 1134932 w 1141041"/>
                <a:gd name="connsiteY4" fmla="*/ 1147998 h 1154648"/>
                <a:gd name="connsiteX5" fmla="*/ 0 w 1141041"/>
                <a:gd name="connsiteY5" fmla="*/ 1153064 h 1154648"/>
                <a:gd name="connsiteX0" fmla="*/ 0 w 1141041"/>
                <a:gd name="connsiteY0" fmla="*/ 1153064 h 1154648"/>
                <a:gd name="connsiteX1" fmla="*/ 447118 w 1141041"/>
                <a:gd name="connsiteY1" fmla="*/ 51611 h 1154648"/>
                <a:gd name="connsiteX2" fmla="*/ 553828 w 1141041"/>
                <a:gd name="connsiteY2" fmla="*/ 73013 h 1154648"/>
                <a:gd name="connsiteX3" fmla="*/ 1096555 w 1141041"/>
                <a:gd name="connsiteY3" fmla="*/ 1016944 h 1154648"/>
                <a:gd name="connsiteX4" fmla="*/ 1134932 w 1141041"/>
                <a:gd name="connsiteY4" fmla="*/ 1147998 h 1154648"/>
                <a:gd name="connsiteX5" fmla="*/ 0 w 1141041"/>
                <a:gd name="connsiteY5" fmla="*/ 1153064 h 1154648"/>
                <a:gd name="connsiteX0" fmla="*/ 0 w 1168418"/>
                <a:gd name="connsiteY0" fmla="*/ 1149404 h 1153680"/>
                <a:gd name="connsiteX1" fmla="*/ 474495 w 1168418"/>
                <a:gd name="connsiteY1" fmla="*/ 51611 h 1153680"/>
                <a:gd name="connsiteX2" fmla="*/ 581205 w 1168418"/>
                <a:gd name="connsiteY2" fmla="*/ 73013 h 1153680"/>
                <a:gd name="connsiteX3" fmla="*/ 1123932 w 1168418"/>
                <a:gd name="connsiteY3" fmla="*/ 1016944 h 1153680"/>
                <a:gd name="connsiteX4" fmla="*/ 1162309 w 1168418"/>
                <a:gd name="connsiteY4" fmla="*/ 1147998 h 1153680"/>
                <a:gd name="connsiteX5" fmla="*/ 0 w 1168418"/>
                <a:gd name="connsiteY5" fmla="*/ 1149404 h 1153680"/>
                <a:gd name="connsiteX0" fmla="*/ 0 w 1168418"/>
                <a:gd name="connsiteY0" fmla="*/ 1130273 h 1134549"/>
                <a:gd name="connsiteX1" fmla="*/ 483144 w 1168418"/>
                <a:gd name="connsiteY1" fmla="*/ 101849 h 1134549"/>
                <a:gd name="connsiteX2" fmla="*/ 581205 w 1168418"/>
                <a:gd name="connsiteY2" fmla="*/ 53882 h 1134549"/>
                <a:gd name="connsiteX3" fmla="*/ 1123932 w 1168418"/>
                <a:gd name="connsiteY3" fmla="*/ 997813 h 1134549"/>
                <a:gd name="connsiteX4" fmla="*/ 1162309 w 1168418"/>
                <a:gd name="connsiteY4" fmla="*/ 1128867 h 1134549"/>
                <a:gd name="connsiteX5" fmla="*/ 0 w 1168418"/>
                <a:gd name="connsiteY5" fmla="*/ 1130273 h 1134549"/>
                <a:gd name="connsiteX0" fmla="*/ 0 w 1168418"/>
                <a:gd name="connsiteY0" fmla="*/ 1106978 h 1111254"/>
                <a:gd name="connsiteX1" fmla="*/ 483144 w 1168418"/>
                <a:gd name="connsiteY1" fmla="*/ 78554 h 1111254"/>
                <a:gd name="connsiteX2" fmla="*/ 589855 w 1168418"/>
                <a:gd name="connsiteY2" fmla="*/ 60936 h 1111254"/>
                <a:gd name="connsiteX3" fmla="*/ 1123932 w 1168418"/>
                <a:gd name="connsiteY3" fmla="*/ 974518 h 1111254"/>
                <a:gd name="connsiteX4" fmla="*/ 1162309 w 1168418"/>
                <a:gd name="connsiteY4" fmla="*/ 1105572 h 1111254"/>
                <a:gd name="connsiteX5" fmla="*/ 0 w 1168418"/>
                <a:gd name="connsiteY5" fmla="*/ 1106978 h 1111254"/>
                <a:gd name="connsiteX0" fmla="*/ 0 w 1168418"/>
                <a:gd name="connsiteY0" fmla="*/ 1065551 h 1069827"/>
                <a:gd name="connsiteX1" fmla="*/ 483144 w 1168418"/>
                <a:gd name="connsiteY1" fmla="*/ 37127 h 1069827"/>
                <a:gd name="connsiteX2" fmla="*/ 589855 w 1168418"/>
                <a:gd name="connsiteY2" fmla="*/ 19509 h 1069827"/>
                <a:gd name="connsiteX3" fmla="*/ 1123932 w 1168418"/>
                <a:gd name="connsiteY3" fmla="*/ 933091 h 1069827"/>
                <a:gd name="connsiteX4" fmla="*/ 1162309 w 1168418"/>
                <a:gd name="connsiteY4" fmla="*/ 1064145 h 1069827"/>
                <a:gd name="connsiteX5" fmla="*/ 0 w 1168418"/>
                <a:gd name="connsiteY5" fmla="*/ 1065551 h 1069827"/>
                <a:gd name="connsiteX0" fmla="*/ 0 w 1168418"/>
                <a:gd name="connsiteY0" fmla="*/ 1028904 h 1033180"/>
                <a:gd name="connsiteX1" fmla="*/ 483144 w 1168418"/>
                <a:gd name="connsiteY1" fmla="*/ 480 h 1033180"/>
                <a:gd name="connsiteX2" fmla="*/ 1123932 w 1168418"/>
                <a:gd name="connsiteY2" fmla="*/ 896444 h 1033180"/>
                <a:gd name="connsiteX3" fmla="*/ 1162309 w 1168418"/>
                <a:gd name="connsiteY3" fmla="*/ 1027498 h 1033180"/>
                <a:gd name="connsiteX4" fmla="*/ 0 w 1168418"/>
                <a:gd name="connsiteY4" fmla="*/ 1028904 h 1033180"/>
                <a:gd name="connsiteX0" fmla="*/ 0 w 1168418"/>
                <a:gd name="connsiteY0" fmla="*/ 1048401 h 1052677"/>
                <a:gd name="connsiteX1" fmla="*/ 504763 w 1168418"/>
                <a:gd name="connsiteY1" fmla="*/ 467 h 1052677"/>
                <a:gd name="connsiteX2" fmla="*/ 1123932 w 1168418"/>
                <a:gd name="connsiteY2" fmla="*/ 915941 h 1052677"/>
                <a:gd name="connsiteX3" fmla="*/ 1162309 w 1168418"/>
                <a:gd name="connsiteY3" fmla="*/ 1046995 h 1052677"/>
                <a:gd name="connsiteX4" fmla="*/ 0 w 1168418"/>
                <a:gd name="connsiteY4" fmla="*/ 1048401 h 1052677"/>
                <a:gd name="connsiteX0" fmla="*/ 0 w 1168418"/>
                <a:gd name="connsiteY0" fmla="*/ 1047934 h 1052210"/>
                <a:gd name="connsiteX1" fmla="*/ 504763 w 1168418"/>
                <a:gd name="connsiteY1" fmla="*/ 0 h 1052210"/>
                <a:gd name="connsiteX2" fmla="*/ 1123932 w 1168418"/>
                <a:gd name="connsiteY2" fmla="*/ 915474 h 1052210"/>
                <a:gd name="connsiteX3" fmla="*/ 1162309 w 1168418"/>
                <a:gd name="connsiteY3" fmla="*/ 1046528 h 1052210"/>
                <a:gd name="connsiteX4" fmla="*/ 0 w 1168418"/>
                <a:gd name="connsiteY4" fmla="*/ 1047934 h 1052210"/>
                <a:gd name="connsiteX0" fmla="*/ 0 w 1171022"/>
                <a:gd name="connsiteY0" fmla="*/ 1047934 h 1052210"/>
                <a:gd name="connsiteX1" fmla="*/ 504763 w 1171022"/>
                <a:gd name="connsiteY1" fmla="*/ 0 h 1052210"/>
                <a:gd name="connsiteX2" fmla="*/ 1162309 w 1171022"/>
                <a:gd name="connsiteY2" fmla="*/ 1046528 h 1052210"/>
                <a:gd name="connsiteX3" fmla="*/ 0 w 1171022"/>
                <a:gd name="connsiteY3" fmla="*/ 1047934 h 1052210"/>
                <a:gd name="connsiteX0" fmla="*/ 0 w 1162309"/>
                <a:gd name="connsiteY0" fmla="*/ 1047934 h 1052210"/>
                <a:gd name="connsiteX1" fmla="*/ 504763 w 1162309"/>
                <a:gd name="connsiteY1" fmla="*/ 0 h 1052210"/>
                <a:gd name="connsiteX2" fmla="*/ 1162309 w 1162309"/>
                <a:gd name="connsiteY2" fmla="*/ 1046528 h 1052210"/>
                <a:gd name="connsiteX3" fmla="*/ 0 w 1162309"/>
                <a:gd name="connsiteY3" fmla="*/ 1047934 h 1052210"/>
                <a:gd name="connsiteX0" fmla="*/ 0 w 1162309"/>
                <a:gd name="connsiteY0" fmla="*/ 1047934 h 1052210"/>
                <a:gd name="connsiteX1" fmla="*/ 504763 w 1162309"/>
                <a:gd name="connsiteY1" fmla="*/ 0 h 1052210"/>
                <a:gd name="connsiteX2" fmla="*/ 1162309 w 1162309"/>
                <a:gd name="connsiteY2" fmla="*/ 1046528 h 1052210"/>
                <a:gd name="connsiteX3" fmla="*/ 0 w 1162309"/>
                <a:gd name="connsiteY3" fmla="*/ 1047934 h 1052210"/>
                <a:gd name="connsiteX0" fmla="*/ 0 w 1164473"/>
                <a:gd name="connsiteY0" fmla="*/ 1047934 h 1047934"/>
                <a:gd name="connsiteX1" fmla="*/ 504763 w 1164473"/>
                <a:gd name="connsiteY1" fmla="*/ 0 h 1047934"/>
                <a:gd name="connsiteX2" fmla="*/ 1164473 w 1164473"/>
                <a:gd name="connsiteY2" fmla="*/ 957648 h 1047934"/>
                <a:gd name="connsiteX3" fmla="*/ 0 w 1164473"/>
                <a:gd name="connsiteY3" fmla="*/ 1047934 h 1047934"/>
                <a:gd name="connsiteX0" fmla="*/ 0 w 1164473"/>
                <a:gd name="connsiteY0" fmla="*/ 1047934 h 1047934"/>
                <a:gd name="connsiteX1" fmla="*/ 504763 w 1164473"/>
                <a:gd name="connsiteY1" fmla="*/ 0 h 1047934"/>
                <a:gd name="connsiteX2" fmla="*/ 1164473 w 1164473"/>
                <a:gd name="connsiteY2" fmla="*/ 957648 h 1047934"/>
                <a:gd name="connsiteX3" fmla="*/ 0 w 1164473"/>
                <a:gd name="connsiteY3" fmla="*/ 1047934 h 1047934"/>
                <a:gd name="connsiteX0" fmla="*/ 0 w 1160149"/>
                <a:gd name="connsiteY0" fmla="*/ 1054437 h 1054437"/>
                <a:gd name="connsiteX1" fmla="*/ 500439 w 1160149"/>
                <a:gd name="connsiteY1" fmla="*/ 0 h 1054437"/>
                <a:gd name="connsiteX2" fmla="*/ 1160149 w 1160149"/>
                <a:gd name="connsiteY2" fmla="*/ 957648 h 1054437"/>
                <a:gd name="connsiteX3" fmla="*/ 0 w 1160149"/>
                <a:gd name="connsiteY3" fmla="*/ 1054437 h 1054437"/>
                <a:gd name="connsiteX0" fmla="*/ 4700 w 1164849"/>
                <a:gd name="connsiteY0" fmla="*/ 1054437 h 1054686"/>
                <a:gd name="connsiteX1" fmla="*/ 505139 w 1164849"/>
                <a:gd name="connsiteY1" fmla="*/ 0 h 1054686"/>
                <a:gd name="connsiteX2" fmla="*/ 1164849 w 1164849"/>
                <a:gd name="connsiteY2" fmla="*/ 957648 h 1054686"/>
                <a:gd name="connsiteX3" fmla="*/ 4700 w 1164849"/>
                <a:gd name="connsiteY3" fmla="*/ 1054437 h 1054686"/>
                <a:gd name="connsiteX0" fmla="*/ 4700 w 1164849"/>
                <a:gd name="connsiteY0" fmla="*/ 1054516 h 1054765"/>
                <a:gd name="connsiteX1" fmla="*/ 505139 w 1164849"/>
                <a:gd name="connsiteY1" fmla="*/ 79 h 1054765"/>
                <a:gd name="connsiteX2" fmla="*/ 1164849 w 1164849"/>
                <a:gd name="connsiteY2" fmla="*/ 957727 h 1054765"/>
                <a:gd name="connsiteX3" fmla="*/ 4700 w 1164849"/>
                <a:gd name="connsiteY3" fmla="*/ 1054516 h 1054765"/>
              </a:gdLst>
              <a:ahLst/>
              <a:cxnLst>
                <a:cxn ang="0">
                  <a:pos x="connsiteX0" y="connsiteY0"/>
                </a:cxn>
                <a:cxn ang="0">
                  <a:pos x="connsiteX1" y="connsiteY1"/>
                </a:cxn>
                <a:cxn ang="0">
                  <a:pos x="connsiteX2" y="connsiteY2"/>
                </a:cxn>
                <a:cxn ang="0">
                  <a:pos x="connsiteX3" y="connsiteY3"/>
                </a:cxn>
              </a:cxnLst>
              <a:rect l="l" t="t" r="r" b="b"/>
              <a:pathLst>
                <a:path w="1164849" h="1054765">
                  <a:moveTo>
                    <a:pt x="4700" y="1054516"/>
                  </a:moveTo>
                  <a:cubicBezTo>
                    <a:pt x="-48413" y="1071071"/>
                    <a:pt x="363135" y="260637"/>
                    <a:pt x="505139" y="79"/>
                  </a:cubicBezTo>
                  <a:cubicBezTo>
                    <a:pt x="532564" y="-8890"/>
                    <a:pt x="1052238" y="741883"/>
                    <a:pt x="1164849" y="957727"/>
                  </a:cubicBezTo>
                  <a:cubicBezTo>
                    <a:pt x="1129173" y="971685"/>
                    <a:pt x="399607" y="1050395"/>
                    <a:pt x="4700" y="1054516"/>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31">
              <a:extLst>
                <a:ext uri="{FF2B5EF4-FFF2-40B4-BE49-F238E27FC236}">
                  <a16:creationId xmlns:a16="http://schemas.microsoft.com/office/drawing/2014/main" id="{0DDFB5DF-B8FA-F9B0-3BAF-6BDE4A6A8063}"/>
                </a:ext>
              </a:extLst>
            </p:cNvPr>
            <p:cNvSpPr/>
            <p:nvPr/>
          </p:nvSpPr>
          <p:spPr>
            <a:xfrm rot="20739956" flipH="1" flipV="1">
              <a:off x="8914906" y="5375277"/>
              <a:ext cx="1791485" cy="1465445"/>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97126 w 4783774"/>
                <a:gd name="connsiteY0" fmla="*/ 0 h 2992237"/>
                <a:gd name="connsiteX1" fmla="*/ 4695390 w 4783774"/>
                <a:gd name="connsiteY1" fmla="*/ 45125 h 2992237"/>
                <a:gd name="connsiteX2" fmla="*/ 4782904 w 4783774"/>
                <a:gd name="connsiteY2" fmla="*/ 728525 h 2992237"/>
                <a:gd name="connsiteX3" fmla="*/ 4485298 w 4783774"/>
                <a:gd name="connsiteY3" fmla="*/ 2021361 h 2992237"/>
                <a:gd name="connsiteX4" fmla="*/ 3821568 w 4783774"/>
                <a:gd name="connsiteY4" fmla="*/ 2709739 h 2992237"/>
                <a:gd name="connsiteX5" fmla="*/ 1148355 w 4783774"/>
                <a:gd name="connsiteY5" fmla="*/ 2845398 h 2992237"/>
                <a:gd name="connsiteX6" fmla="*/ 6818 w 4783774"/>
                <a:gd name="connsiteY6" fmla="*/ 595254 h 2992237"/>
                <a:gd name="connsiteX7" fmla="*/ 97126 w 4783774"/>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35538 w 4706023"/>
                <a:gd name="connsiteY6" fmla="*/ 1148904 h 2992237"/>
                <a:gd name="connsiteX7" fmla="*/ 19375 w 4706023"/>
                <a:gd name="connsiteY7" fmla="*/ 0 h 2992237"/>
                <a:gd name="connsiteX0" fmla="*/ 19375 w 4706023"/>
                <a:gd name="connsiteY0" fmla="*/ 0 h 2992237"/>
                <a:gd name="connsiteX1" fmla="*/ 4617639 w 4706023"/>
                <a:gd name="connsiteY1" fmla="*/ 45125 h 2992237"/>
                <a:gd name="connsiteX2" fmla="*/ 4705153 w 4706023"/>
                <a:gd name="connsiteY2" fmla="*/ 728525 h 2992237"/>
                <a:gd name="connsiteX3" fmla="*/ 4407547 w 4706023"/>
                <a:gd name="connsiteY3" fmla="*/ 2021361 h 2992237"/>
                <a:gd name="connsiteX4" fmla="*/ 3743817 w 4706023"/>
                <a:gd name="connsiteY4" fmla="*/ 2709739 h 2992237"/>
                <a:gd name="connsiteX5" fmla="*/ 1070604 w 4706023"/>
                <a:gd name="connsiteY5" fmla="*/ 2845398 h 2992237"/>
                <a:gd name="connsiteX6" fmla="*/ 236643 w 4706023"/>
                <a:gd name="connsiteY6" fmla="*/ 2036279 h 2992237"/>
                <a:gd name="connsiteX7" fmla="*/ 35538 w 4706023"/>
                <a:gd name="connsiteY7" fmla="*/ 1148904 h 2992237"/>
                <a:gd name="connsiteX8" fmla="*/ 19375 w 4706023"/>
                <a:gd name="connsiteY8" fmla="*/ 0 h 2992237"/>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2946942"/>
                <a:gd name="connsiteX1" fmla="*/ 4617639 w 4706023"/>
                <a:gd name="connsiteY1" fmla="*/ 45125 h 2946942"/>
                <a:gd name="connsiteX2" fmla="*/ 4705153 w 4706023"/>
                <a:gd name="connsiteY2" fmla="*/ 728525 h 2946942"/>
                <a:gd name="connsiteX3" fmla="*/ 4407547 w 4706023"/>
                <a:gd name="connsiteY3" fmla="*/ 2021361 h 2946942"/>
                <a:gd name="connsiteX4" fmla="*/ 3743817 w 4706023"/>
                <a:gd name="connsiteY4" fmla="*/ 2709739 h 2946942"/>
                <a:gd name="connsiteX5" fmla="*/ 1095954 w 4706023"/>
                <a:gd name="connsiteY5" fmla="*/ 2783881 h 2946942"/>
                <a:gd name="connsiteX6" fmla="*/ 236643 w 4706023"/>
                <a:gd name="connsiteY6" fmla="*/ 2036279 h 2946942"/>
                <a:gd name="connsiteX7" fmla="*/ 35538 w 4706023"/>
                <a:gd name="connsiteY7" fmla="*/ 1148904 h 2946942"/>
                <a:gd name="connsiteX8" fmla="*/ 19375 w 4706023"/>
                <a:gd name="connsiteY8" fmla="*/ 0 h 2946942"/>
                <a:gd name="connsiteX0" fmla="*/ 19375 w 4706023"/>
                <a:gd name="connsiteY0" fmla="*/ 0 h 3002860"/>
                <a:gd name="connsiteX1" fmla="*/ 4617639 w 4706023"/>
                <a:gd name="connsiteY1" fmla="*/ 45125 h 3002860"/>
                <a:gd name="connsiteX2" fmla="*/ 4705153 w 4706023"/>
                <a:gd name="connsiteY2" fmla="*/ 728525 h 3002860"/>
                <a:gd name="connsiteX3" fmla="*/ 4407547 w 4706023"/>
                <a:gd name="connsiteY3" fmla="*/ 2021361 h 3002860"/>
                <a:gd name="connsiteX4" fmla="*/ 3475106 w 4706023"/>
                <a:gd name="connsiteY4" fmla="*/ 2859686 h 3002860"/>
                <a:gd name="connsiteX5" fmla="*/ 1095954 w 4706023"/>
                <a:gd name="connsiteY5" fmla="*/ 2783881 h 3002860"/>
                <a:gd name="connsiteX6" fmla="*/ 236643 w 4706023"/>
                <a:gd name="connsiteY6" fmla="*/ 2036279 h 3002860"/>
                <a:gd name="connsiteX7" fmla="*/ 35538 w 4706023"/>
                <a:gd name="connsiteY7" fmla="*/ 1148904 h 3002860"/>
                <a:gd name="connsiteX8" fmla="*/ 19375 w 4706023"/>
                <a:gd name="connsiteY8" fmla="*/ 0 h 3002860"/>
                <a:gd name="connsiteX0" fmla="*/ 19375 w 4706630"/>
                <a:gd name="connsiteY0" fmla="*/ 0 h 3002860"/>
                <a:gd name="connsiteX1" fmla="*/ 4617639 w 4706630"/>
                <a:gd name="connsiteY1" fmla="*/ 45125 h 3002860"/>
                <a:gd name="connsiteX2" fmla="*/ 4705153 w 4706630"/>
                <a:gd name="connsiteY2" fmla="*/ 728525 h 3002860"/>
                <a:gd name="connsiteX3" fmla="*/ 4478529 w 4706630"/>
                <a:gd name="connsiteY3" fmla="*/ 2009827 h 3002860"/>
                <a:gd name="connsiteX4" fmla="*/ 3475106 w 4706630"/>
                <a:gd name="connsiteY4" fmla="*/ 2859686 h 3002860"/>
                <a:gd name="connsiteX5" fmla="*/ 1095954 w 4706630"/>
                <a:gd name="connsiteY5" fmla="*/ 2783881 h 3002860"/>
                <a:gd name="connsiteX6" fmla="*/ 236643 w 4706630"/>
                <a:gd name="connsiteY6" fmla="*/ 2036279 h 3002860"/>
                <a:gd name="connsiteX7" fmla="*/ 35538 w 4706630"/>
                <a:gd name="connsiteY7" fmla="*/ 1148904 h 3002860"/>
                <a:gd name="connsiteX8" fmla="*/ 19375 w 4706630"/>
                <a:gd name="connsiteY8" fmla="*/ 0 h 3002860"/>
                <a:gd name="connsiteX0" fmla="*/ 19375 w 4641080"/>
                <a:gd name="connsiteY0" fmla="*/ 0 h 3002860"/>
                <a:gd name="connsiteX1" fmla="*/ 4617639 w 4641080"/>
                <a:gd name="connsiteY1" fmla="*/ 45125 h 3002860"/>
                <a:gd name="connsiteX2" fmla="*/ 4634174 w 4641080"/>
                <a:gd name="connsiteY2" fmla="*/ 851558 h 3002860"/>
                <a:gd name="connsiteX3" fmla="*/ 4478529 w 4641080"/>
                <a:gd name="connsiteY3" fmla="*/ 2009827 h 3002860"/>
                <a:gd name="connsiteX4" fmla="*/ 3475106 w 4641080"/>
                <a:gd name="connsiteY4" fmla="*/ 2859686 h 3002860"/>
                <a:gd name="connsiteX5" fmla="*/ 1095954 w 4641080"/>
                <a:gd name="connsiteY5" fmla="*/ 2783881 h 3002860"/>
                <a:gd name="connsiteX6" fmla="*/ 236643 w 4641080"/>
                <a:gd name="connsiteY6" fmla="*/ 2036279 h 3002860"/>
                <a:gd name="connsiteX7" fmla="*/ 35538 w 4641080"/>
                <a:gd name="connsiteY7" fmla="*/ 1148904 h 3002860"/>
                <a:gd name="connsiteX8" fmla="*/ 19375 w 4641080"/>
                <a:gd name="connsiteY8" fmla="*/ 0 h 3002860"/>
                <a:gd name="connsiteX0" fmla="*/ 19375 w 4648919"/>
                <a:gd name="connsiteY0" fmla="*/ 0 h 3002860"/>
                <a:gd name="connsiteX1" fmla="*/ 4627780 w 4648919"/>
                <a:gd name="connsiteY1" fmla="*/ 37435 h 3002860"/>
                <a:gd name="connsiteX2" fmla="*/ 4634174 w 4648919"/>
                <a:gd name="connsiteY2" fmla="*/ 851558 h 3002860"/>
                <a:gd name="connsiteX3" fmla="*/ 4478529 w 4648919"/>
                <a:gd name="connsiteY3" fmla="*/ 2009827 h 3002860"/>
                <a:gd name="connsiteX4" fmla="*/ 3475106 w 4648919"/>
                <a:gd name="connsiteY4" fmla="*/ 2859686 h 3002860"/>
                <a:gd name="connsiteX5" fmla="*/ 1095954 w 4648919"/>
                <a:gd name="connsiteY5" fmla="*/ 2783881 h 3002860"/>
                <a:gd name="connsiteX6" fmla="*/ 236643 w 4648919"/>
                <a:gd name="connsiteY6" fmla="*/ 2036279 h 3002860"/>
                <a:gd name="connsiteX7" fmla="*/ 35538 w 4648919"/>
                <a:gd name="connsiteY7" fmla="*/ 1148904 h 3002860"/>
                <a:gd name="connsiteX8" fmla="*/ 19375 w 4648919"/>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475106 w 4650008"/>
                <a:gd name="connsiteY4" fmla="*/ 2859686 h 3002860"/>
                <a:gd name="connsiteX5" fmla="*/ 1095954 w 4650008"/>
                <a:gd name="connsiteY5" fmla="*/ 2783881 h 3002860"/>
                <a:gd name="connsiteX6" fmla="*/ 236643 w 4650008"/>
                <a:gd name="connsiteY6" fmla="*/ 2036279 h 3002860"/>
                <a:gd name="connsiteX7" fmla="*/ 35538 w 4650008"/>
                <a:gd name="connsiteY7" fmla="*/ 1148904 h 3002860"/>
                <a:gd name="connsiteX8" fmla="*/ 19375 w 4650008"/>
                <a:gd name="connsiteY8" fmla="*/ 0 h 3002860"/>
                <a:gd name="connsiteX0" fmla="*/ 19375 w 4650008"/>
                <a:gd name="connsiteY0" fmla="*/ 0 h 3002860"/>
                <a:gd name="connsiteX1" fmla="*/ 4627780 w 4650008"/>
                <a:gd name="connsiteY1" fmla="*/ 37435 h 3002860"/>
                <a:gd name="connsiteX2" fmla="*/ 4639245 w 4650008"/>
                <a:gd name="connsiteY2" fmla="*/ 843868 h 3002860"/>
                <a:gd name="connsiteX3" fmla="*/ 4478529 w 4650008"/>
                <a:gd name="connsiteY3" fmla="*/ 2009827 h 3002860"/>
                <a:gd name="connsiteX4" fmla="*/ 3937772 w 4650008"/>
                <a:gd name="connsiteY4" fmla="*/ 2578395 h 3002860"/>
                <a:gd name="connsiteX5" fmla="*/ 3475106 w 4650008"/>
                <a:gd name="connsiteY5" fmla="*/ 2859686 h 3002860"/>
                <a:gd name="connsiteX6" fmla="*/ 1095954 w 4650008"/>
                <a:gd name="connsiteY6" fmla="*/ 2783881 h 3002860"/>
                <a:gd name="connsiteX7" fmla="*/ 236643 w 4650008"/>
                <a:gd name="connsiteY7" fmla="*/ 2036279 h 3002860"/>
                <a:gd name="connsiteX8" fmla="*/ 35538 w 4650008"/>
                <a:gd name="connsiteY8" fmla="*/ 1148904 h 3002860"/>
                <a:gd name="connsiteX9" fmla="*/ 19375 w 4650008"/>
                <a:gd name="connsiteY9" fmla="*/ 0 h 3002860"/>
                <a:gd name="connsiteX0" fmla="*/ 19375 w 4650008"/>
                <a:gd name="connsiteY0" fmla="*/ 0 h 3014134"/>
                <a:gd name="connsiteX1" fmla="*/ 4627780 w 4650008"/>
                <a:gd name="connsiteY1" fmla="*/ 37435 h 3014134"/>
                <a:gd name="connsiteX2" fmla="*/ 4639245 w 4650008"/>
                <a:gd name="connsiteY2" fmla="*/ 843868 h 3014134"/>
                <a:gd name="connsiteX3" fmla="*/ 4478529 w 4650008"/>
                <a:gd name="connsiteY3" fmla="*/ 2009827 h 3014134"/>
                <a:gd name="connsiteX4" fmla="*/ 3937772 w 4650008"/>
                <a:gd name="connsiteY4" fmla="*/ 2578395 h 3014134"/>
                <a:gd name="connsiteX5" fmla="*/ 3008663 w 4650008"/>
                <a:gd name="connsiteY5" fmla="*/ 2882754 h 3014134"/>
                <a:gd name="connsiteX6" fmla="*/ 1095954 w 4650008"/>
                <a:gd name="connsiteY6" fmla="*/ 2783881 h 3014134"/>
                <a:gd name="connsiteX7" fmla="*/ 236643 w 4650008"/>
                <a:gd name="connsiteY7" fmla="*/ 2036279 h 3014134"/>
                <a:gd name="connsiteX8" fmla="*/ 35538 w 4650008"/>
                <a:gd name="connsiteY8" fmla="*/ 1148904 h 3014134"/>
                <a:gd name="connsiteX9" fmla="*/ 19375 w 4650008"/>
                <a:gd name="connsiteY9" fmla="*/ 0 h 3014134"/>
                <a:gd name="connsiteX0" fmla="*/ 19375 w 4650008"/>
                <a:gd name="connsiteY0" fmla="*/ 0 h 2995745"/>
                <a:gd name="connsiteX1" fmla="*/ 4627780 w 4650008"/>
                <a:gd name="connsiteY1" fmla="*/ 37435 h 2995745"/>
                <a:gd name="connsiteX2" fmla="*/ 4639245 w 4650008"/>
                <a:gd name="connsiteY2" fmla="*/ 843868 h 2995745"/>
                <a:gd name="connsiteX3" fmla="*/ 4478529 w 4650008"/>
                <a:gd name="connsiteY3" fmla="*/ 2009827 h 2995745"/>
                <a:gd name="connsiteX4" fmla="*/ 3937772 w 4650008"/>
                <a:gd name="connsiteY4" fmla="*/ 2578395 h 2995745"/>
                <a:gd name="connsiteX5" fmla="*/ 3008663 w 4650008"/>
                <a:gd name="connsiteY5" fmla="*/ 2882754 h 2995745"/>
                <a:gd name="connsiteX6" fmla="*/ 1095954 w 4650008"/>
                <a:gd name="connsiteY6" fmla="*/ 2783881 h 2995745"/>
                <a:gd name="connsiteX7" fmla="*/ 236643 w 4650008"/>
                <a:gd name="connsiteY7" fmla="*/ 2036279 h 2995745"/>
                <a:gd name="connsiteX8" fmla="*/ 35538 w 4650008"/>
                <a:gd name="connsiteY8" fmla="*/ 1148904 h 2995745"/>
                <a:gd name="connsiteX9" fmla="*/ 19375 w 4650008"/>
                <a:gd name="connsiteY9" fmla="*/ 0 h 2995745"/>
                <a:gd name="connsiteX0" fmla="*/ 19375 w 4650008"/>
                <a:gd name="connsiteY0" fmla="*/ 0 h 2952526"/>
                <a:gd name="connsiteX1" fmla="*/ 4627780 w 4650008"/>
                <a:gd name="connsiteY1" fmla="*/ 37435 h 2952526"/>
                <a:gd name="connsiteX2" fmla="*/ 4639245 w 4650008"/>
                <a:gd name="connsiteY2" fmla="*/ 843868 h 2952526"/>
                <a:gd name="connsiteX3" fmla="*/ 4478529 w 4650008"/>
                <a:gd name="connsiteY3" fmla="*/ 2009827 h 2952526"/>
                <a:gd name="connsiteX4" fmla="*/ 3937772 w 4650008"/>
                <a:gd name="connsiteY4" fmla="*/ 2578395 h 2952526"/>
                <a:gd name="connsiteX5" fmla="*/ 3008663 w 4650008"/>
                <a:gd name="connsiteY5" fmla="*/ 2882754 h 2952526"/>
                <a:gd name="connsiteX6" fmla="*/ 1095954 w 4650008"/>
                <a:gd name="connsiteY6" fmla="*/ 2783881 h 2952526"/>
                <a:gd name="connsiteX7" fmla="*/ 236643 w 4650008"/>
                <a:gd name="connsiteY7" fmla="*/ 2036279 h 2952526"/>
                <a:gd name="connsiteX8" fmla="*/ 35538 w 4650008"/>
                <a:gd name="connsiteY8" fmla="*/ 1148904 h 2952526"/>
                <a:gd name="connsiteX9" fmla="*/ 19375 w 4650008"/>
                <a:gd name="connsiteY9" fmla="*/ 0 h 2952526"/>
                <a:gd name="connsiteX0" fmla="*/ 19375 w 4650008"/>
                <a:gd name="connsiteY0" fmla="*/ 0 h 2974598"/>
                <a:gd name="connsiteX1" fmla="*/ 4627780 w 4650008"/>
                <a:gd name="connsiteY1" fmla="*/ 37435 h 2974598"/>
                <a:gd name="connsiteX2" fmla="*/ 4639245 w 4650008"/>
                <a:gd name="connsiteY2" fmla="*/ 843868 h 2974598"/>
                <a:gd name="connsiteX3" fmla="*/ 4478529 w 4650008"/>
                <a:gd name="connsiteY3" fmla="*/ 2009827 h 2974598"/>
                <a:gd name="connsiteX4" fmla="*/ 3937772 w 4650008"/>
                <a:gd name="connsiteY4" fmla="*/ 2578395 h 2974598"/>
                <a:gd name="connsiteX5" fmla="*/ 3044153 w 4650008"/>
                <a:gd name="connsiteY5" fmla="*/ 2917357 h 2974598"/>
                <a:gd name="connsiteX6" fmla="*/ 1095954 w 4650008"/>
                <a:gd name="connsiteY6" fmla="*/ 2783881 h 2974598"/>
                <a:gd name="connsiteX7" fmla="*/ 236643 w 4650008"/>
                <a:gd name="connsiteY7" fmla="*/ 2036279 h 2974598"/>
                <a:gd name="connsiteX8" fmla="*/ 35538 w 4650008"/>
                <a:gd name="connsiteY8" fmla="*/ 1148904 h 2974598"/>
                <a:gd name="connsiteX9" fmla="*/ 19375 w 4650008"/>
                <a:gd name="connsiteY9" fmla="*/ 0 h 2974598"/>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236643 w 4650008"/>
                <a:gd name="connsiteY7" fmla="*/ 2036279 h 2956133"/>
                <a:gd name="connsiteX8" fmla="*/ 35538 w 4650008"/>
                <a:gd name="connsiteY8" fmla="*/ 1148904 h 2956133"/>
                <a:gd name="connsiteX9" fmla="*/ 19375 w 4650008"/>
                <a:gd name="connsiteY9"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236643 w 4650008"/>
                <a:gd name="connsiteY8" fmla="*/ 2036279 h 2956133"/>
                <a:gd name="connsiteX9" fmla="*/ 35538 w 4650008"/>
                <a:gd name="connsiteY9" fmla="*/ 1148904 h 2956133"/>
                <a:gd name="connsiteX10" fmla="*/ 19375 w 4650008"/>
                <a:gd name="connsiteY10" fmla="*/ 0 h 2956133"/>
                <a:gd name="connsiteX0" fmla="*/ 19375 w 4650008"/>
                <a:gd name="connsiteY0" fmla="*/ 0 h 2956133"/>
                <a:gd name="connsiteX1" fmla="*/ 4627780 w 4650008"/>
                <a:gd name="connsiteY1" fmla="*/ 37435 h 2956133"/>
                <a:gd name="connsiteX2" fmla="*/ 4639245 w 4650008"/>
                <a:gd name="connsiteY2" fmla="*/ 843868 h 2956133"/>
                <a:gd name="connsiteX3" fmla="*/ 4478529 w 4650008"/>
                <a:gd name="connsiteY3" fmla="*/ 2009827 h 2956133"/>
                <a:gd name="connsiteX4" fmla="*/ 3937772 w 4650008"/>
                <a:gd name="connsiteY4" fmla="*/ 2578395 h 2956133"/>
                <a:gd name="connsiteX5" fmla="*/ 3044153 w 4650008"/>
                <a:gd name="connsiteY5" fmla="*/ 2917357 h 2956133"/>
                <a:gd name="connsiteX6" fmla="*/ 1095954 w 4650008"/>
                <a:gd name="connsiteY6" fmla="*/ 2783881 h 2956133"/>
                <a:gd name="connsiteX7" fmla="*/ 666509 w 4650008"/>
                <a:gd name="connsiteY7" fmla="*/ 2501530 h 2956133"/>
                <a:gd name="connsiteX8" fmla="*/ 176807 w 4650008"/>
                <a:gd name="connsiteY8" fmla="*/ 1997386 h 2956133"/>
                <a:gd name="connsiteX9" fmla="*/ 35538 w 4650008"/>
                <a:gd name="connsiteY9" fmla="*/ 1148904 h 2956133"/>
                <a:gd name="connsiteX10" fmla="*/ 19375 w 4650008"/>
                <a:gd name="connsiteY10" fmla="*/ 0 h 2956133"/>
                <a:gd name="connsiteX0" fmla="*/ 19375 w 4650008"/>
                <a:gd name="connsiteY0" fmla="*/ 0 h 3039921"/>
                <a:gd name="connsiteX1" fmla="*/ 4627780 w 4650008"/>
                <a:gd name="connsiteY1" fmla="*/ 37435 h 3039921"/>
                <a:gd name="connsiteX2" fmla="*/ 4639245 w 4650008"/>
                <a:gd name="connsiteY2" fmla="*/ 843868 h 3039921"/>
                <a:gd name="connsiteX3" fmla="*/ 4478529 w 4650008"/>
                <a:gd name="connsiteY3" fmla="*/ 2009827 h 3039921"/>
                <a:gd name="connsiteX4" fmla="*/ 3937772 w 4650008"/>
                <a:gd name="connsiteY4" fmla="*/ 2578395 h 3039921"/>
                <a:gd name="connsiteX5" fmla="*/ 3044153 w 4650008"/>
                <a:gd name="connsiteY5" fmla="*/ 2917357 h 3039921"/>
                <a:gd name="connsiteX6" fmla="*/ 1467798 w 4650008"/>
                <a:gd name="connsiteY6" fmla="*/ 2936216 h 3039921"/>
                <a:gd name="connsiteX7" fmla="*/ 666509 w 4650008"/>
                <a:gd name="connsiteY7" fmla="*/ 2501530 h 3039921"/>
                <a:gd name="connsiteX8" fmla="*/ 176807 w 4650008"/>
                <a:gd name="connsiteY8" fmla="*/ 1997386 h 3039921"/>
                <a:gd name="connsiteX9" fmla="*/ 35538 w 4650008"/>
                <a:gd name="connsiteY9" fmla="*/ 1148904 h 3039921"/>
                <a:gd name="connsiteX10" fmla="*/ 19375 w 4650008"/>
                <a:gd name="connsiteY10" fmla="*/ 0 h 3039921"/>
                <a:gd name="connsiteX0" fmla="*/ 19375 w 4650008"/>
                <a:gd name="connsiteY0" fmla="*/ 0 h 3044824"/>
                <a:gd name="connsiteX1" fmla="*/ 4627780 w 4650008"/>
                <a:gd name="connsiteY1" fmla="*/ 37435 h 3044824"/>
                <a:gd name="connsiteX2" fmla="*/ 4639245 w 4650008"/>
                <a:gd name="connsiteY2" fmla="*/ 843868 h 3044824"/>
                <a:gd name="connsiteX3" fmla="*/ 4478529 w 4650008"/>
                <a:gd name="connsiteY3" fmla="*/ 2009827 h 3044824"/>
                <a:gd name="connsiteX4" fmla="*/ 3937772 w 4650008"/>
                <a:gd name="connsiteY4" fmla="*/ 2578395 h 3044824"/>
                <a:gd name="connsiteX5" fmla="*/ 3044153 w 4650008"/>
                <a:gd name="connsiteY5" fmla="*/ 2917357 h 3044824"/>
                <a:gd name="connsiteX6" fmla="*/ 1467798 w 4650008"/>
                <a:gd name="connsiteY6" fmla="*/ 2936216 h 3044824"/>
                <a:gd name="connsiteX7" fmla="*/ 666509 w 4650008"/>
                <a:gd name="connsiteY7" fmla="*/ 2501530 h 3044824"/>
                <a:gd name="connsiteX8" fmla="*/ 176807 w 4650008"/>
                <a:gd name="connsiteY8" fmla="*/ 1997386 h 3044824"/>
                <a:gd name="connsiteX9" fmla="*/ 35538 w 4650008"/>
                <a:gd name="connsiteY9" fmla="*/ 1148904 h 3044824"/>
                <a:gd name="connsiteX10" fmla="*/ 19375 w 4650008"/>
                <a:gd name="connsiteY10" fmla="*/ 0 h 3044824"/>
                <a:gd name="connsiteX0" fmla="*/ 19375 w 4650008"/>
                <a:gd name="connsiteY0" fmla="*/ 0 h 3049540"/>
                <a:gd name="connsiteX1" fmla="*/ 4627780 w 4650008"/>
                <a:gd name="connsiteY1" fmla="*/ 37435 h 3049540"/>
                <a:gd name="connsiteX2" fmla="*/ 4639245 w 4650008"/>
                <a:gd name="connsiteY2" fmla="*/ 843868 h 3049540"/>
                <a:gd name="connsiteX3" fmla="*/ 4478529 w 4650008"/>
                <a:gd name="connsiteY3" fmla="*/ 2009827 h 3049540"/>
                <a:gd name="connsiteX4" fmla="*/ 3937772 w 4650008"/>
                <a:gd name="connsiteY4" fmla="*/ 2578395 h 3049540"/>
                <a:gd name="connsiteX5" fmla="*/ 3044153 w 4650008"/>
                <a:gd name="connsiteY5" fmla="*/ 2917357 h 3049540"/>
                <a:gd name="connsiteX6" fmla="*/ 2269281 w 4650008"/>
                <a:gd name="connsiteY6" fmla="*/ 3049287 h 3049540"/>
                <a:gd name="connsiteX7" fmla="*/ 1467798 w 4650008"/>
                <a:gd name="connsiteY7" fmla="*/ 2936216 h 3049540"/>
                <a:gd name="connsiteX8" fmla="*/ 666509 w 4650008"/>
                <a:gd name="connsiteY8" fmla="*/ 2501530 h 3049540"/>
                <a:gd name="connsiteX9" fmla="*/ 176807 w 4650008"/>
                <a:gd name="connsiteY9" fmla="*/ 1997386 h 3049540"/>
                <a:gd name="connsiteX10" fmla="*/ 35538 w 4650008"/>
                <a:gd name="connsiteY10" fmla="*/ 1148904 h 3049540"/>
                <a:gd name="connsiteX11" fmla="*/ 19375 w 4650008"/>
                <a:gd name="connsiteY11" fmla="*/ 0 h 3049540"/>
                <a:gd name="connsiteX0" fmla="*/ 19375 w 4650008"/>
                <a:gd name="connsiteY0" fmla="*/ 0 h 3049516"/>
                <a:gd name="connsiteX1" fmla="*/ 4627780 w 4650008"/>
                <a:gd name="connsiteY1" fmla="*/ 37435 h 3049516"/>
                <a:gd name="connsiteX2" fmla="*/ 4639245 w 4650008"/>
                <a:gd name="connsiteY2" fmla="*/ 843868 h 3049516"/>
                <a:gd name="connsiteX3" fmla="*/ 4478529 w 4650008"/>
                <a:gd name="connsiteY3" fmla="*/ 2009827 h 3049516"/>
                <a:gd name="connsiteX4" fmla="*/ 3937772 w 4650008"/>
                <a:gd name="connsiteY4" fmla="*/ 2578395 h 3049516"/>
                <a:gd name="connsiteX5" fmla="*/ 3044153 w 4650008"/>
                <a:gd name="connsiteY5" fmla="*/ 2917357 h 3049516"/>
                <a:gd name="connsiteX6" fmla="*/ 2269281 w 4650008"/>
                <a:gd name="connsiteY6" fmla="*/ 3049287 h 3049516"/>
                <a:gd name="connsiteX7" fmla="*/ 1416509 w 4650008"/>
                <a:gd name="connsiteY7" fmla="*/ 2932975 h 3049516"/>
                <a:gd name="connsiteX8" fmla="*/ 666509 w 4650008"/>
                <a:gd name="connsiteY8" fmla="*/ 2501530 h 3049516"/>
                <a:gd name="connsiteX9" fmla="*/ 176807 w 4650008"/>
                <a:gd name="connsiteY9" fmla="*/ 1997386 h 3049516"/>
                <a:gd name="connsiteX10" fmla="*/ 35538 w 4650008"/>
                <a:gd name="connsiteY10" fmla="*/ 1148904 h 3049516"/>
                <a:gd name="connsiteX11" fmla="*/ 19375 w 4650008"/>
                <a:gd name="connsiteY11" fmla="*/ 0 h 3049516"/>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044153 w 4650008"/>
                <a:gd name="connsiteY5" fmla="*/ 2917357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0008"/>
                <a:gd name="connsiteY0" fmla="*/ 0 h 3049432"/>
                <a:gd name="connsiteX1" fmla="*/ 4627780 w 4650008"/>
                <a:gd name="connsiteY1" fmla="*/ 37435 h 3049432"/>
                <a:gd name="connsiteX2" fmla="*/ 4639245 w 4650008"/>
                <a:gd name="connsiteY2" fmla="*/ 843868 h 3049432"/>
                <a:gd name="connsiteX3" fmla="*/ 4478529 w 4650008"/>
                <a:gd name="connsiteY3" fmla="*/ 2009827 h 3049432"/>
                <a:gd name="connsiteX4" fmla="*/ 3937772 w 4650008"/>
                <a:gd name="connsiteY4" fmla="*/ 2578395 h 3049432"/>
                <a:gd name="connsiteX5" fmla="*/ 3193745 w 4650008"/>
                <a:gd name="connsiteY5" fmla="*/ 2920598 h 3049432"/>
                <a:gd name="connsiteX6" fmla="*/ 2269281 w 4650008"/>
                <a:gd name="connsiteY6" fmla="*/ 3049287 h 3049432"/>
                <a:gd name="connsiteX7" fmla="*/ 1416509 w 4650008"/>
                <a:gd name="connsiteY7" fmla="*/ 2932975 h 3049432"/>
                <a:gd name="connsiteX8" fmla="*/ 666509 w 4650008"/>
                <a:gd name="connsiteY8" fmla="*/ 2501530 h 3049432"/>
                <a:gd name="connsiteX9" fmla="*/ 176807 w 4650008"/>
                <a:gd name="connsiteY9" fmla="*/ 1997386 h 3049432"/>
                <a:gd name="connsiteX10" fmla="*/ 35538 w 4650008"/>
                <a:gd name="connsiteY10" fmla="*/ 1148904 h 3049432"/>
                <a:gd name="connsiteX11" fmla="*/ 19375 w 4650008"/>
                <a:gd name="connsiteY11" fmla="*/ 0 h 3049432"/>
                <a:gd name="connsiteX0" fmla="*/ 19375 w 4656783"/>
                <a:gd name="connsiteY0" fmla="*/ 7942 h 3057374"/>
                <a:gd name="connsiteX1" fmla="*/ 4636329 w 4656783"/>
                <a:gd name="connsiteY1" fmla="*/ 0 h 3057374"/>
                <a:gd name="connsiteX2" fmla="*/ 4639245 w 4656783"/>
                <a:gd name="connsiteY2" fmla="*/ 851810 h 3057374"/>
                <a:gd name="connsiteX3" fmla="*/ 4478529 w 4656783"/>
                <a:gd name="connsiteY3" fmla="*/ 2017769 h 3057374"/>
                <a:gd name="connsiteX4" fmla="*/ 3937772 w 4656783"/>
                <a:gd name="connsiteY4" fmla="*/ 2586337 h 3057374"/>
                <a:gd name="connsiteX5" fmla="*/ 3193745 w 4656783"/>
                <a:gd name="connsiteY5" fmla="*/ 2928540 h 3057374"/>
                <a:gd name="connsiteX6" fmla="*/ 2269281 w 4656783"/>
                <a:gd name="connsiteY6" fmla="*/ 3057229 h 3057374"/>
                <a:gd name="connsiteX7" fmla="*/ 1416509 w 4656783"/>
                <a:gd name="connsiteY7" fmla="*/ 2940917 h 3057374"/>
                <a:gd name="connsiteX8" fmla="*/ 666509 w 4656783"/>
                <a:gd name="connsiteY8" fmla="*/ 2509472 h 3057374"/>
                <a:gd name="connsiteX9" fmla="*/ 176807 w 4656783"/>
                <a:gd name="connsiteY9" fmla="*/ 2005328 h 3057374"/>
                <a:gd name="connsiteX10" fmla="*/ 35538 w 4656783"/>
                <a:gd name="connsiteY10" fmla="*/ 1156846 h 3057374"/>
                <a:gd name="connsiteX11" fmla="*/ 19375 w 4656783"/>
                <a:gd name="connsiteY11" fmla="*/ 7942 h 3057374"/>
                <a:gd name="connsiteX0" fmla="*/ 20790 w 4653925"/>
                <a:gd name="connsiteY0" fmla="*/ 0 h 3062398"/>
                <a:gd name="connsiteX1" fmla="*/ 4633471 w 4653925"/>
                <a:gd name="connsiteY1" fmla="*/ 5024 h 3062398"/>
                <a:gd name="connsiteX2" fmla="*/ 4636387 w 4653925"/>
                <a:gd name="connsiteY2" fmla="*/ 856834 h 3062398"/>
                <a:gd name="connsiteX3" fmla="*/ 4475671 w 4653925"/>
                <a:gd name="connsiteY3" fmla="*/ 2022793 h 3062398"/>
                <a:gd name="connsiteX4" fmla="*/ 3934914 w 4653925"/>
                <a:gd name="connsiteY4" fmla="*/ 2591361 h 3062398"/>
                <a:gd name="connsiteX5" fmla="*/ 3190887 w 4653925"/>
                <a:gd name="connsiteY5" fmla="*/ 2933564 h 3062398"/>
                <a:gd name="connsiteX6" fmla="*/ 2266423 w 4653925"/>
                <a:gd name="connsiteY6" fmla="*/ 3062253 h 3062398"/>
                <a:gd name="connsiteX7" fmla="*/ 1413651 w 4653925"/>
                <a:gd name="connsiteY7" fmla="*/ 2945941 h 3062398"/>
                <a:gd name="connsiteX8" fmla="*/ 663651 w 4653925"/>
                <a:gd name="connsiteY8" fmla="*/ 2514496 h 3062398"/>
                <a:gd name="connsiteX9" fmla="*/ 173949 w 4653925"/>
                <a:gd name="connsiteY9" fmla="*/ 2010352 h 3062398"/>
                <a:gd name="connsiteX10" fmla="*/ 32680 w 4653925"/>
                <a:gd name="connsiteY10" fmla="*/ 1161870 h 3062398"/>
                <a:gd name="connsiteX11" fmla="*/ 20790 w 4653925"/>
                <a:gd name="connsiteY11" fmla="*/ 0 h 3062398"/>
                <a:gd name="connsiteX0" fmla="*/ 1932 w 4635067"/>
                <a:gd name="connsiteY0" fmla="*/ 0 h 3062398"/>
                <a:gd name="connsiteX1" fmla="*/ 4614613 w 4635067"/>
                <a:gd name="connsiteY1" fmla="*/ 5024 h 3062398"/>
                <a:gd name="connsiteX2" fmla="*/ 4617529 w 4635067"/>
                <a:gd name="connsiteY2" fmla="*/ 856834 h 3062398"/>
                <a:gd name="connsiteX3" fmla="*/ 4456813 w 4635067"/>
                <a:gd name="connsiteY3" fmla="*/ 2022793 h 3062398"/>
                <a:gd name="connsiteX4" fmla="*/ 3916056 w 4635067"/>
                <a:gd name="connsiteY4" fmla="*/ 2591361 h 3062398"/>
                <a:gd name="connsiteX5" fmla="*/ 3172029 w 4635067"/>
                <a:gd name="connsiteY5" fmla="*/ 2933564 h 3062398"/>
                <a:gd name="connsiteX6" fmla="*/ 2247565 w 4635067"/>
                <a:gd name="connsiteY6" fmla="*/ 3062253 h 3062398"/>
                <a:gd name="connsiteX7" fmla="*/ 1394793 w 4635067"/>
                <a:gd name="connsiteY7" fmla="*/ 2945941 h 3062398"/>
                <a:gd name="connsiteX8" fmla="*/ 644793 w 4635067"/>
                <a:gd name="connsiteY8" fmla="*/ 2514496 h 3062398"/>
                <a:gd name="connsiteX9" fmla="*/ 155091 w 4635067"/>
                <a:gd name="connsiteY9" fmla="*/ 2010352 h 3062398"/>
                <a:gd name="connsiteX10" fmla="*/ 13822 w 4635067"/>
                <a:gd name="connsiteY10" fmla="*/ 1161870 h 3062398"/>
                <a:gd name="connsiteX11" fmla="*/ 1932 w 4635067"/>
                <a:gd name="connsiteY11" fmla="*/ 0 h 3062398"/>
                <a:gd name="connsiteX0" fmla="*/ 1931 w 4635066"/>
                <a:gd name="connsiteY0" fmla="*/ 0 h 3062398"/>
                <a:gd name="connsiteX1" fmla="*/ 4614612 w 4635066"/>
                <a:gd name="connsiteY1" fmla="*/ 5024 h 3062398"/>
                <a:gd name="connsiteX2" fmla="*/ 4617528 w 4635066"/>
                <a:gd name="connsiteY2" fmla="*/ 856834 h 3062398"/>
                <a:gd name="connsiteX3" fmla="*/ 4456812 w 4635066"/>
                <a:gd name="connsiteY3" fmla="*/ 2022793 h 3062398"/>
                <a:gd name="connsiteX4" fmla="*/ 3916055 w 4635066"/>
                <a:gd name="connsiteY4" fmla="*/ 2591361 h 3062398"/>
                <a:gd name="connsiteX5" fmla="*/ 3172028 w 4635066"/>
                <a:gd name="connsiteY5" fmla="*/ 2933564 h 3062398"/>
                <a:gd name="connsiteX6" fmla="*/ 2247564 w 4635066"/>
                <a:gd name="connsiteY6" fmla="*/ 3062253 h 3062398"/>
                <a:gd name="connsiteX7" fmla="*/ 1394792 w 4635066"/>
                <a:gd name="connsiteY7" fmla="*/ 2945941 h 3062398"/>
                <a:gd name="connsiteX8" fmla="*/ 644792 w 4635066"/>
                <a:gd name="connsiteY8" fmla="*/ 2514496 h 3062398"/>
                <a:gd name="connsiteX9" fmla="*/ 155090 w 4635066"/>
                <a:gd name="connsiteY9" fmla="*/ 2010352 h 3062398"/>
                <a:gd name="connsiteX10" fmla="*/ 13821 w 4635066"/>
                <a:gd name="connsiteY10" fmla="*/ 1161870 h 3062398"/>
                <a:gd name="connsiteX11" fmla="*/ 1931 w 4635066"/>
                <a:gd name="connsiteY11" fmla="*/ 0 h 3062398"/>
                <a:gd name="connsiteX0" fmla="*/ 1931 w 4806179"/>
                <a:gd name="connsiteY0" fmla="*/ 0 h 3062398"/>
                <a:gd name="connsiteX1" fmla="*/ 4798553 w 4806179"/>
                <a:gd name="connsiteY1" fmla="*/ 119992 h 3062398"/>
                <a:gd name="connsiteX2" fmla="*/ 4617528 w 4806179"/>
                <a:gd name="connsiteY2" fmla="*/ 856834 h 3062398"/>
                <a:gd name="connsiteX3" fmla="*/ 4456812 w 4806179"/>
                <a:gd name="connsiteY3" fmla="*/ 2022793 h 3062398"/>
                <a:gd name="connsiteX4" fmla="*/ 3916055 w 4806179"/>
                <a:gd name="connsiteY4" fmla="*/ 2591361 h 3062398"/>
                <a:gd name="connsiteX5" fmla="*/ 3172028 w 4806179"/>
                <a:gd name="connsiteY5" fmla="*/ 2933564 h 3062398"/>
                <a:gd name="connsiteX6" fmla="*/ 2247564 w 4806179"/>
                <a:gd name="connsiteY6" fmla="*/ 3062253 h 3062398"/>
                <a:gd name="connsiteX7" fmla="*/ 1394792 w 4806179"/>
                <a:gd name="connsiteY7" fmla="*/ 2945941 h 3062398"/>
                <a:gd name="connsiteX8" fmla="*/ 644792 w 4806179"/>
                <a:gd name="connsiteY8" fmla="*/ 2514496 h 3062398"/>
                <a:gd name="connsiteX9" fmla="*/ 155090 w 4806179"/>
                <a:gd name="connsiteY9" fmla="*/ 2010352 h 3062398"/>
                <a:gd name="connsiteX10" fmla="*/ 13821 w 4806179"/>
                <a:gd name="connsiteY10" fmla="*/ 1161870 h 3062398"/>
                <a:gd name="connsiteX11" fmla="*/ 1931 w 4806179"/>
                <a:gd name="connsiteY11" fmla="*/ 0 h 3062398"/>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644792 w 4806180"/>
                <a:gd name="connsiteY8" fmla="*/ 2514496 h 3353180"/>
                <a:gd name="connsiteX9" fmla="*/ 155090 w 4806180"/>
                <a:gd name="connsiteY9" fmla="*/ 2010352 h 3353180"/>
                <a:gd name="connsiteX10" fmla="*/ 13821 w 4806180"/>
                <a:gd name="connsiteY10" fmla="*/ 1161870 h 3353180"/>
                <a:gd name="connsiteX11" fmla="*/ 1931 w 4806180"/>
                <a:gd name="connsiteY11"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1394792 w 4806180"/>
                <a:gd name="connsiteY7" fmla="*/ 2945941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53180"/>
                <a:gd name="connsiteX1" fmla="*/ 4798553 w 4806180"/>
                <a:gd name="connsiteY1" fmla="*/ 119992 h 3353180"/>
                <a:gd name="connsiteX2" fmla="*/ 4617528 w 4806180"/>
                <a:gd name="connsiteY2" fmla="*/ 856834 h 3353180"/>
                <a:gd name="connsiteX3" fmla="*/ 4456812 w 4806180"/>
                <a:gd name="connsiteY3" fmla="*/ 2022793 h 3353180"/>
                <a:gd name="connsiteX4" fmla="*/ 3916055 w 4806180"/>
                <a:gd name="connsiteY4" fmla="*/ 2591361 h 3353180"/>
                <a:gd name="connsiteX5" fmla="*/ 3052098 w 4806180"/>
                <a:gd name="connsiteY5" fmla="*/ 3342938 h 3353180"/>
                <a:gd name="connsiteX6" fmla="*/ 2247564 w 4806180"/>
                <a:gd name="connsiteY6" fmla="*/ 3062253 h 3353180"/>
                <a:gd name="connsiteX7" fmla="*/ 694383 w 4806180"/>
                <a:gd name="connsiteY7" fmla="*/ 3026148 h 3353180"/>
                <a:gd name="connsiteX8" fmla="*/ 155090 w 4806180"/>
                <a:gd name="connsiteY8" fmla="*/ 2010352 h 3353180"/>
                <a:gd name="connsiteX9" fmla="*/ 13821 w 4806180"/>
                <a:gd name="connsiteY9" fmla="*/ 1161870 h 3353180"/>
                <a:gd name="connsiteX10" fmla="*/ 1931 w 4806180"/>
                <a:gd name="connsiteY10" fmla="*/ 0 h 3353180"/>
                <a:gd name="connsiteX0" fmla="*/ 1931 w 4806180"/>
                <a:gd name="connsiteY0" fmla="*/ 0 h 3371637"/>
                <a:gd name="connsiteX1" fmla="*/ 4798553 w 4806180"/>
                <a:gd name="connsiteY1" fmla="*/ 119992 h 3371637"/>
                <a:gd name="connsiteX2" fmla="*/ 4617528 w 4806180"/>
                <a:gd name="connsiteY2" fmla="*/ 856834 h 3371637"/>
                <a:gd name="connsiteX3" fmla="*/ 4456812 w 4806180"/>
                <a:gd name="connsiteY3" fmla="*/ 2022793 h 3371637"/>
                <a:gd name="connsiteX4" fmla="*/ 3916055 w 4806180"/>
                <a:gd name="connsiteY4" fmla="*/ 2591361 h 3371637"/>
                <a:gd name="connsiteX5" fmla="*/ 3052098 w 4806180"/>
                <a:gd name="connsiteY5" fmla="*/ 3342938 h 3371637"/>
                <a:gd name="connsiteX6" fmla="*/ 2083888 w 4806180"/>
                <a:gd name="connsiteY6" fmla="*/ 3325681 h 3371637"/>
                <a:gd name="connsiteX7" fmla="*/ 694383 w 4806180"/>
                <a:gd name="connsiteY7" fmla="*/ 3026148 h 3371637"/>
                <a:gd name="connsiteX8" fmla="*/ 155090 w 4806180"/>
                <a:gd name="connsiteY8" fmla="*/ 2010352 h 3371637"/>
                <a:gd name="connsiteX9" fmla="*/ 13821 w 4806180"/>
                <a:gd name="connsiteY9" fmla="*/ 1161870 h 3371637"/>
                <a:gd name="connsiteX10" fmla="*/ 1931 w 4806180"/>
                <a:gd name="connsiteY10" fmla="*/ 0 h 3371637"/>
                <a:gd name="connsiteX0" fmla="*/ 1931 w 4806180"/>
                <a:gd name="connsiteY0" fmla="*/ 0 h 3371636"/>
                <a:gd name="connsiteX1" fmla="*/ 4798553 w 4806180"/>
                <a:gd name="connsiteY1" fmla="*/ 119992 h 3371636"/>
                <a:gd name="connsiteX2" fmla="*/ 4617528 w 4806180"/>
                <a:gd name="connsiteY2" fmla="*/ 856834 h 3371636"/>
                <a:gd name="connsiteX3" fmla="*/ 4456812 w 4806180"/>
                <a:gd name="connsiteY3" fmla="*/ 2022793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06180"/>
                <a:gd name="connsiteY0" fmla="*/ 0 h 3371636"/>
                <a:gd name="connsiteX1" fmla="*/ 4798553 w 4806180"/>
                <a:gd name="connsiteY1" fmla="*/ 119992 h 3371636"/>
                <a:gd name="connsiteX2" fmla="*/ 4617528 w 4806180"/>
                <a:gd name="connsiteY2" fmla="*/ 856834 h 3371636"/>
                <a:gd name="connsiteX3" fmla="*/ 4272451 w 4806180"/>
                <a:gd name="connsiteY3" fmla="*/ 2145315 h 3371636"/>
                <a:gd name="connsiteX4" fmla="*/ 3626717 w 4806180"/>
                <a:gd name="connsiteY4" fmla="*/ 3122120 h 3371636"/>
                <a:gd name="connsiteX5" fmla="*/ 3052098 w 4806180"/>
                <a:gd name="connsiteY5" fmla="*/ 3342938 h 3371636"/>
                <a:gd name="connsiteX6" fmla="*/ 2083888 w 4806180"/>
                <a:gd name="connsiteY6" fmla="*/ 3325681 h 3371636"/>
                <a:gd name="connsiteX7" fmla="*/ 694383 w 4806180"/>
                <a:gd name="connsiteY7" fmla="*/ 3026148 h 3371636"/>
                <a:gd name="connsiteX8" fmla="*/ 155090 w 4806180"/>
                <a:gd name="connsiteY8" fmla="*/ 2010352 h 3371636"/>
                <a:gd name="connsiteX9" fmla="*/ 13821 w 4806180"/>
                <a:gd name="connsiteY9" fmla="*/ 1161870 h 3371636"/>
                <a:gd name="connsiteX10" fmla="*/ 1931 w 4806180"/>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1931 w 4811631"/>
                <a:gd name="connsiteY0" fmla="*/ 0 h 3371636"/>
                <a:gd name="connsiteX1" fmla="*/ 4798553 w 4811631"/>
                <a:gd name="connsiteY1" fmla="*/ 119992 h 3371636"/>
                <a:gd name="connsiteX2" fmla="*/ 4617528 w 4811631"/>
                <a:gd name="connsiteY2" fmla="*/ 856834 h 3371636"/>
                <a:gd name="connsiteX3" fmla="*/ 4272451 w 4811631"/>
                <a:gd name="connsiteY3" fmla="*/ 2145315 h 3371636"/>
                <a:gd name="connsiteX4" fmla="*/ 3626717 w 4811631"/>
                <a:gd name="connsiteY4" fmla="*/ 3122120 h 3371636"/>
                <a:gd name="connsiteX5" fmla="*/ 3052098 w 4811631"/>
                <a:gd name="connsiteY5" fmla="*/ 3342938 h 3371636"/>
                <a:gd name="connsiteX6" fmla="*/ 2083888 w 4811631"/>
                <a:gd name="connsiteY6" fmla="*/ 3325681 h 3371636"/>
                <a:gd name="connsiteX7" fmla="*/ 694383 w 4811631"/>
                <a:gd name="connsiteY7" fmla="*/ 3026148 h 3371636"/>
                <a:gd name="connsiteX8" fmla="*/ 155090 w 4811631"/>
                <a:gd name="connsiteY8" fmla="*/ 2010352 h 3371636"/>
                <a:gd name="connsiteX9" fmla="*/ 13821 w 4811631"/>
                <a:gd name="connsiteY9" fmla="*/ 1161870 h 3371636"/>
                <a:gd name="connsiteX10" fmla="*/ 1931 w 4811631"/>
                <a:gd name="connsiteY10" fmla="*/ 0 h 3371636"/>
                <a:gd name="connsiteX0" fmla="*/ 458876 w 4799215"/>
                <a:gd name="connsiteY0" fmla="*/ 0 h 3264725"/>
                <a:gd name="connsiteX1" fmla="*/ 4786137 w 4799215"/>
                <a:gd name="connsiteY1" fmla="*/ 13081 h 3264725"/>
                <a:gd name="connsiteX2" fmla="*/ 4605112 w 4799215"/>
                <a:gd name="connsiteY2" fmla="*/ 749923 h 3264725"/>
                <a:gd name="connsiteX3" fmla="*/ 4260035 w 4799215"/>
                <a:gd name="connsiteY3" fmla="*/ 2038404 h 3264725"/>
                <a:gd name="connsiteX4" fmla="*/ 3614301 w 4799215"/>
                <a:gd name="connsiteY4" fmla="*/ 3015209 h 3264725"/>
                <a:gd name="connsiteX5" fmla="*/ 3039682 w 4799215"/>
                <a:gd name="connsiteY5" fmla="*/ 3236027 h 3264725"/>
                <a:gd name="connsiteX6" fmla="*/ 2071472 w 4799215"/>
                <a:gd name="connsiteY6" fmla="*/ 3218770 h 3264725"/>
                <a:gd name="connsiteX7" fmla="*/ 681967 w 4799215"/>
                <a:gd name="connsiteY7" fmla="*/ 2919237 h 3264725"/>
                <a:gd name="connsiteX8" fmla="*/ 142674 w 4799215"/>
                <a:gd name="connsiteY8" fmla="*/ 1903441 h 3264725"/>
                <a:gd name="connsiteX9" fmla="*/ 1405 w 4799215"/>
                <a:gd name="connsiteY9" fmla="*/ 1054959 h 3264725"/>
                <a:gd name="connsiteX10" fmla="*/ 458876 w 4799215"/>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321708 w 4662047"/>
                <a:gd name="connsiteY0" fmla="*/ 0 h 3264725"/>
                <a:gd name="connsiteX1" fmla="*/ 4648969 w 4662047"/>
                <a:gd name="connsiteY1" fmla="*/ 13081 h 3264725"/>
                <a:gd name="connsiteX2" fmla="*/ 4467944 w 4662047"/>
                <a:gd name="connsiteY2" fmla="*/ 749923 h 3264725"/>
                <a:gd name="connsiteX3" fmla="*/ 4122867 w 4662047"/>
                <a:gd name="connsiteY3" fmla="*/ 2038404 h 3264725"/>
                <a:gd name="connsiteX4" fmla="*/ 3477133 w 4662047"/>
                <a:gd name="connsiteY4" fmla="*/ 3015209 h 3264725"/>
                <a:gd name="connsiteX5" fmla="*/ 2902514 w 4662047"/>
                <a:gd name="connsiteY5" fmla="*/ 3236027 h 3264725"/>
                <a:gd name="connsiteX6" fmla="*/ 1934304 w 4662047"/>
                <a:gd name="connsiteY6" fmla="*/ 3218770 h 3264725"/>
                <a:gd name="connsiteX7" fmla="*/ 544799 w 4662047"/>
                <a:gd name="connsiteY7" fmla="*/ 2919237 h 3264725"/>
                <a:gd name="connsiteX8" fmla="*/ 5506 w 4662047"/>
                <a:gd name="connsiteY8" fmla="*/ 1903441 h 3264725"/>
                <a:gd name="connsiteX9" fmla="*/ 69984 w 4662047"/>
                <a:gd name="connsiteY9" fmla="*/ 1161492 h 3264725"/>
                <a:gd name="connsiteX10" fmla="*/ 321708 w 4662047"/>
                <a:gd name="connsiteY10" fmla="*/ 0 h 3264725"/>
                <a:gd name="connsiteX0" fmla="*/ 258034 w 4598373"/>
                <a:gd name="connsiteY0" fmla="*/ 0 h 3264725"/>
                <a:gd name="connsiteX1" fmla="*/ 4585295 w 4598373"/>
                <a:gd name="connsiteY1" fmla="*/ 13081 h 3264725"/>
                <a:gd name="connsiteX2" fmla="*/ 4404270 w 4598373"/>
                <a:gd name="connsiteY2" fmla="*/ 749923 h 3264725"/>
                <a:gd name="connsiteX3" fmla="*/ 4059193 w 4598373"/>
                <a:gd name="connsiteY3" fmla="*/ 2038404 h 3264725"/>
                <a:gd name="connsiteX4" fmla="*/ 3413459 w 4598373"/>
                <a:gd name="connsiteY4" fmla="*/ 3015209 h 3264725"/>
                <a:gd name="connsiteX5" fmla="*/ 2838840 w 4598373"/>
                <a:gd name="connsiteY5" fmla="*/ 3236027 h 3264725"/>
                <a:gd name="connsiteX6" fmla="*/ 1870630 w 4598373"/>
                <a:gd name="connsiteY6" fmla="*/ 3218770 h 3264725"/>
                <a:gd name="connsiteX7" fmla="*/ 481125 w 4598373"/>
                <a:gd name="connsiteY7" fmla="*/ 2919237 h 3264725"/>
                <a:gd name="connsiteX8" fmla="*/ 6310 w 4598373"/>
                <a:gd name="connsiteY8" fmla="*/ 1161492 h 3264725"/>
                <a:gd name="connsiteX9" fmla="*/ 258034 w 4598373"/>
                <a:gd name="connsiteY9" fmla="*/ 0 h 3264725"/>
                <a:gd name="connsiteX0" fmla="*/ 258034 w 4798051"/>
                <a:gd name="connsiteY0" fmla="*/ 0 h 3264725"/>
                <a:gd name="connsiteX1" fmla="*/ 4585295 w 4798051"/>
                <a:gd name="connsiteY1" fmla="*/ 13081 h 3264725"/>
                <a:gd name="connsiteX2" fmla="*/ 4059193 w 4798051"/>
                <a:gd name="connsiteY2" fmla="*/ 2038404 h 3264725"/>
                <a:gd name="connsiteX3" fmla="*/ 3413459 w 4798051"/>
                <a:gd name="connsiteY3" fmla="*/ 3015209 h 3264725"/>
                <a:gd name="connsiteX4" fmla="*/ 2838840 w 4798051"/>
                <a:gd name="connsiteY4" fmla="*/ 3236027 h 3264725"/>
                <a:gd name="connsiteX5" fmla="*/ 1870630 w 4798051"/>
                <a:gd name="connsiteY5" fmla="*/ 3218770 h 3264725"/>
                <a:gd name="connsiteX6" fmla="*/ 481125 w 4798051"/>
                <a:gd name="connsiteY6" fmla="*/ 2919237 h 3264725"/>
                <a:gd name="connsiteX7" fmla="*/ 6310 w 4798051"/>
                <a:gd name="connsiteY7" fmla="*/ 1161492 h 3264725"/>
                <a:gd name="connsiteX8" fmla="*/ 258034 w 4798051"/>
                <a:gd name="connsiteY8" fmla="*/ 0 h 3264725"/>
                <a:gd name="connsiteX0" fmla="*/ 258034 w 4585296"/>
                <a:gd name="connsiteY0" fmla="*/ 0 h 3264725"/>
                <a:gd name="connsiteX1" fmla="*/ 4585295 w 4585296"/>
                <a:gd name="connsiteY1" fmla="*/ 13081 h 3264725"/>
                <a:gd name="connsiteX2" fmla="*/ 4059193 w 4585296"/>
                <a:gd name="connsiteY2" fmla="*/ 2038404 h 3264725"/>
                <a:gd name="connsiteX3" fmla="*/ 3413459 w 4585296"/>
                <a:gd name="connsiteY3" fmla="*/ 3015209 h 3264725"/>
                <a:gd name="connsiteX4" fmla="*/ 2838840 w 4585296"/>
                <a:gd name="connsiteY4" fmla="*/ 3236027 h 3264725"/>
                <a:gd name="connsiteX5" fmla="*/ 1870630 w 4585296"/>
                <a:gd name="connsiteY5" fmla="*/ 3218770 h 3264725"/>
                <a:gd name="connsiteX6" fmla="*/ 481125 w 4585296"/>
                <a:gd name="connsiteY6" fmla="*/ 2919237 h 3264725"/>
                <a:gd name="connsiteX7" fmla="*/ 6310 w 4585296"/>
                <a:gd name="connsiteY7" fmla="*/ 1161492 h 3264725"/>
                <a:gd name="connsiteX8" fmla="*/ 258034 w 4585296"/>
                <a:gd name="connsiteY8" fmla="*/ 0 h 3264725"/>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258034 w 4585295"/>
                <a:gd name="connsiteY0" fmla="*/ 0 h 3292087"/>
                <a:gd name="connsiteX1" fmla="*/ 4585295 w 4585295"/>
                <a:gd name="connsiteY1" fmla="*/ 13081 h 3292087"/>
                <a:gd name="connsiteX2" fmla="*/ 4059193 w 4585295"/>
                <a:gd name="connsiteY2" fmla="*/ 2038404 h 3292087"/>
                <a:gd name="connsiteX3" fmla="*/ 3413459 w 4585295"/>
                <a:gd name="connsiteY3" fmla="*/ 3015209 h 3292087"/>
                <a:gd name="connsiteX4" fmla="*/ 2838840 w 4585295"/>
                <a:gd name="connsiteY4" fmla="*/ 3236027 h 3292087"/>
                <a:gd name="connsiteX5" fmla="*/ 1899983 w 4585295"/>
                <a:gd name="connsiteY5" fmla="*/ 3291175 h 3292087"/>
                <a:gd name="connsiteX6" fmla="*/ 481125 w 4585295"/>
                <a:gd name="connsiteY6" fmla="*/ 2919237 h 3292087"/>
                <a:gd name="connsiteX7" fmla="*/ 6310 w 4585295"/>
                <a:gd name="connsiteY7" fmla="*/ 1161492 h 3292087"/>
                <a:gd name="connsiteX8" fmla="*/ 258034 w 4585295"/>
                <a:gd name="connsiteY8" fmla="*/ 0 h 3292087"/>
                <a:gd name="connsiteX0" fmla="*/ 181940 w 4594182"/>
                <a:gd name="connsiteY0" fmla="*/ 0 h 3557030"/>
                <a:gd name="connsiteX1" fmla="*/ 4594182 w 4594182"/>
                <a:gd name="connsiteY1" fmla="*/ 278024 h 3557030"/>
                <a:gd name="connsiteX2" fmla="*/ 4068080 w 4594182"/>
                <a:gd name="connsiteY2" fmla="*/ 2303347 h 3557030"/>
                <a:gd name="connsiteX3" fmla="*/ 3422346 w 4594182"/>
                <a:gd name="connsiteY3" fmla="*/ 3280152 h 3557030"/>
                <a:gd name="connsiteX4" fmla="*/ 2847727 w 4594182"/>
                <a:gd name="connsiteY4" fmla="*/ 3500970 h 3557030"/>
                <a:gd name="connsiteX5" fmla="*/ 1908870 w 4594182"/>
                <a:gd name="connsiteY5" fmla="*/ 3556118 h 3557030"/>
                <a:gd name="connsiteX6" fmla="*/ 490012 w 4594182"/>
                <a:gd name="connsiteY6" fmla="*/ 3184180 h 3557030"/>
                <a:gd name="connsiteX7" fmla="*/ 15197 w 4594182"/>
                <a:gd name="connsiteY7" fmla="*/ 1426435 h 3557030"/>
                <a:gd name="connsiteX8" fmla="*/ 181940 w 4594182"/>
                <a:gd name="connsiteY8" fmla="*/ 0 h 3557030"/>
                <a:gd name="connsiteX0" fmla="*/ 159801 w 4601400"/>
                <a:gd name="connsiteY0" fmla="*/ 1 h 3768667"/>
                <a:gd name="connsiteX1" fmla="*/ 4601400 w 4601400"/>
                <a:gd name="connsiteY1" fmla="*/ 489661 h 3768667"/>
                <a:gd name="connsiteX2" fmla="*/ 4075298 w 4601400"/>
                <a:gd name="connsiteY2" fmla="*/ 2514984 h 3768667"/>
                <a:gd name="connsiteX3" fmla="*/ 3429564 w 4601400"/>
                <a:gd name="connsiteY3" fmla="*/ 3491789 h 3768667"/>
                <a:gd name="connsiteX4" fmla="*/ 2854945 w 4601400"/>
                <a:gd name="connsiteY4" fmla="*/ 3712607 h 3768667"/>
                <a:gd name="connsiteX5" fmla="*/ 1916088 w 4601400"/>
                <a:gd name="connsiteY5" fmla="*/ 3767755 h 3768667"/>
                <a:gd name="connsiteX6" fmla="*/ 497230 w 4601400"/>
                <a:gd name="connsiteY6" fmla="*/ 3395817 h 3768667"/>
                <a:gd name="connsiteX7" fmla="*/ 22415 w 4601400"/>
                <a:gd name="connsiteY7" fmla="*/ 1638072 h 3768667"/>
                <a:gd name="connsiteX8" fmla="*/ 159801 w 4601400"/>
                <a:gd name="connsiteY8" fmla="*/ 1 h 3768667"/>
                <a:gd name="connsiteX0" fmla="*/ 159801 w 4601400"/>
                <a:gd name="connsiteY0" fmla="*/ 1 h 3768667"/>
                <a:gd name="connsiteX1" fmla="*/ 4601400 w 4601400"/>
                <a:gd name="connsiteY1" fmla="*/ 489661 h 3768667"/>
                <a:gd name="connsiteX2" fmla="*/ 4075298 w 4601400"/>
                <a:gd name="connsiteY2" fmla="*/ 2514984 h 3768667"/>
                <a:gd name="connsiteX3" fmla="*/ 3429564 w 4601400"/>
                <a:gd name="connsiteY3" fmla="*/ 3491789 h 3768667"/>
                <a:gd name="connsiteX4" fmla="*/ 2854945 w 4601400"/>
                <a:gd name="connsiteY4" fmla="*/ 3712607 h 3768667"/>
                <a:gd name="connsiteX5" fmla="*/ 1916088 w 4601400"/>
                <a:gd name="connsiteY5" fmla="*/ 3767755 h 3768667"/>
                <a:gd name="connsiteX6" fmla="*/ 497230 w 4601400"/>
                <a:gd name="connsiteY6" fmla="*/ 3395817 h 3768667"/>
                <a:gd name="connsiteX7" fmla="*/ 22415 w 4601400"/>
                <a:gd name="connsiteY7" fmla="*/ 1638072 h 3768667"/>
                <a:gd name="connsiteX8" fmla="*/ 159801 w 4601400"/>
                <a:gd name="connsiteY8" fmla="*/ 1 h 3768667"/>
                <a:gd name="connsiteX0" fmla="*/ 106070 w 4651852"/>
                <a:gd name="connsiteY0" fmla="*/ 0 h 3771924"/>
                <a:gd name="connsiteX1" fmla="*/ 4651852 w 4651852"/>
                <a:gd name="connsiteY1" fmla="*/ 492918 h 3771924"/>
                <a:gd name="connsiteX2" fmla="*/ 4125750 w 4651852"/>
                <a:gd name="connsiteY2" fmla="*/ 2518241 h 3771924"/>
                <a:gd name="connsiteX3" fmla="*/ 3480016 w 4651852"/>
                <a:gd name="connsiteY3" fmla="*/ 3495046 h 3771924"/>
                <a:gd name="connsiteX4" fmla="*/ 2905397 w 4651852"/>
                <a:gd name="connsiteY4" fmla="*/ 3715864 h 3771924"/>
                <a:gd name="connsiteX5" fmla="*/ 1966540 w 4651852"/>
                <a:gd name="connsiteY5" fmla="*/ 3771012 h 3771924"/>
                <a:gd name="connsiteX6" fmla="*/ 547682 w 4651852"/>
                <a:gd name="connsiteY6" fmla="*/ 3399074 h 3771924"/>
                <a:gd name="connsiteX7" fmla="*/ 72867 w 4651852"/>
                <a:gd name="connsiteY7" fmla="*/ 1641329 h 3771924"/>
                <a:gd name="connsiteX8" fmla="*/ 106070 w 4651852"/>
                <a:gd name="connsiteY8" fmla="*/ 0 h 3771924"/>
                <a:gd name="connsiteX0" fmla="*/ 73992 w 4619774"/>
                <a:gd name="connsiteY0" fmla="*/ 0 h 3771924"/>
                <a:gd name="connsiteX1" fmla="*/ 4619774 w 4619774"/>
                <a:gd name="connsiteY1" fmla="*/ 492918 h 3771924"/>
                <a:gd name="connsiteX2" fmla="*/ 4093672 w 4619774"/>
                <a:gd name="connsiteY2" fmla="*/ 2518241 h 3771924"/>
                <a:gd name="connsiteX3" fmla="*/ 3447938 w 4619774"/>
                <a:gd name="connsiteY3" fmla="*/ 3495046 h 3771924"/>
                <a:gd name="connsiteX4" fmla="*/ 2873319 w 4619774"/>
                <a:gd name="connsiteY4" fmla="*/ 3715864 h 3771924"/>
                <a:gd name="connsiteX5" fmla="*/ 1934462 w 4619774"/>
                <a:gd name="connsiteY5" fmla="*/ 3771012 h 3771924"/>
                <a:gd name="connsiteX6" fmla="*/ 515604 w 4619774"/>
                <a:gd name="connsiteY6" fmla="*/ 3399074 h 3771924"/>
                <a:gd name="connsiteX7" fmla="*/ 40789 w 4619774"/>
                <a:gd name="connsiteY7" fmla="*/ 1641329 h 3771924"/>
                <a:gd name="connsiteX8" fmla="*/ 73992 w 4619774"/>
                <a:gd name="connsiteY8" fmla="*/ 0 h 3771924"/>
                <a:gd name="connsiteX0" fmla="*/ 265898 w 4811680"/>
                <a:gd name="connsiteY0" fmla="*/ 0 h 3771924"/>
                <a:gd name="connsiteX1" fmla="*/ 4811680 w 4811680"/>
                <a:gd name="connsiteY1" fmla="*/ 492918 h 3771924"/>
                <a:gd name="connsiteX2" fmla="*/ 4285578 w 4811680"/>
                <a:gd name="connsiteY2" fmla="*/ 2518241 h 3771924"/>
                <a:gd name="connsiteX3" fmla="*/ 3639844 w 4811680"/>
                <a:gd name="connsiteY3" fmla="*/ 3495046 h 3771924"/>
                <a:gd name="connsiteX4" fmla="*/ 3065225 w 4811680"/>
                <a:gd name="connsiteY4" fmla="*/ 3715864 h 3771924"/>
                <a:gd name="connsiteX5" fmla="*/ 2126368 w 4811680"/>
                <a:gd name="connsiteY5" fmla="*/ 3771012 h 3771924"/>
                <a:gd name="connsiteX6" fmla="*/ 707510 w 4811680"/>
                <a:gd name="connsiteY6" fmla="*/ 3399074 h 3771924"/>
                <a:gd name="connsiteX7" fmla="*/ 265898 w 4811680"/>
                <a:gd name="connsiteY7" fmla="*/ 0 h 3771924"/>
                <a:gd name="connsiteX0" fmla="*/ 83583 w 4629365"/>
                <a:gd name="connsiteY0" fmla="*/ 0 h 3771924"/>
                <a:gd name="connsiteX1" fmla="*/ 4629365 w 4629365"/>
                <a:gd name="connsiteY1" fmla="*/ 492918 h 3771924"/>
                <a:gd name="connsiteX2" fmla="*/ 4103263 w 4629365"/>
                <a:gd name="connsiteY2" fmla="*/ 2518241 h 3771924"/>
                <a:gd name="connsiteX3" fmla="*/ 3457529 w 4629365"/>
                <a:gd name="connsiteY3" fmla="*/ 3495046 h 3771924"/>
                <a:gd name="connsiteX4" fmla="*/ 2882910 w 4629365"/>
                <a:gd name="connsiteY4" fmla="*/ 3715864 h 3771924"/>
                <a:gd name="connsiteX5" fmla="*/ 1944053 w 4629365"/>
                <a:gd name="connsiteY5" fmla="*/ 3771012 h 3771924"/>
                <a:gd name="connsiteX6" fmla="*/ 525195 w 4629365"/>
                <a:gd name="connsiteY6" fmla="*/ 3399074 h 3771924"/>
                <a:gd name="connsiteX7" fmla="*/ 83583 w 4629365"/>
                <a:gd name="connsiteY7" fmla="*/ 0 h 3771924"/>
                <a:gd name="connsiteX0" fmla="*/ 105530 w 4651312"/>
                <a:gd name="connsiteY0" fmla="*/ 0 h 3801870"/>
                <a:gd name="connsiteX1" fmla="*/ 4651312 w 4651312"/>
                <a:gd name="connsiteY1" fmla="*/ 492918 h 3801870"/>
                <a:gd name="connsiteX2" fmla="*/ 4125210 w 4651312"/>
                <a:gd name="connsiteY2" fmla="*/ 2518241 h 3801870"/>
                <a:gd name="connsiteX3" fmla="*/ 3479476 w 4651312"/>
                <a:gd name="connsiteY3" fmla="*/ 3495046 h 3801870"/>
                <a:gd name="connsiteX4" fmla="*/ 2904857 w 4651312"/>
                <a:gd name="connsiteY4" fmla="*/ 3715864 h 3801870"/>
                <a:gd name="connsiteX5" fmla="*/ 1966000 w 4651312"/>
                <a:gd name="connsiteY5" fmla="*/ 3771012 h 3801870"/>
                <a:gd name="connsiteX6" fmla="*/ 413150 w 4651312"/>
                <a:gd name="connsiteY6" fmla="*/ 3330360 h 3801870"/>
                <a:gd name="connsiteX7" fmla="*/ 105530 w 4651312"/>
                <a:gd name="connsiteY7" fmla="*/ 0 h 3801870"/>
                <a:gd name="connsiteX0" fmla="*/ 105530 w 4651312"/>
                <a:gd name="connsiteY0" fmla="*/ 0 h 3801870"/>
                <a:gd name="connsiteX1" fmla="*/ 4651312 w 4651312"/>
                <a:gd name="connsiteY1" fmla="*/ 492918 h 3801870"/>
                <a:gd name="connsiteX2" fmla="*/ 4125210 w 4651312"/>
                <a:gd name="connsiteY2" fmla="*/ 2518241 h 3801870"/>
                <a:gd name="connsiteX3" fmla="*/ 3479476 w 4651312"/>
                <a:gd name="connsiteY3" fmla="*/ 3495046 h 3801870"/>
                <a:gd name="connsiteX4" fmla="*/ 2904857 w 4651312"/>
                <a:gd name="connsiteY4" fmla="*/ 3715864 h 3801870"/>
                <a:gd name="connsiteX5" fmla="*/ 1966000 w 4651312"/>
                <a:gd name="connsiteY5" fmla="*/ 3771012 h 3801870"/>
                <a:gd name="connsiteX6" fmla="*/ 413150 w 4651312"/>
                <a:gd name="connsiteY6" fmla="*/ 3330360 h 3801870"/>
                <a:gd name="connsiteX7" fmla="*/ 105530 w 4651312"/>
                <a:gd name="connsiteY7" fmla="*/ 0 h 3801870"/>
                <a:gd name="connsiteX0" fmla="*/ 105530 w 4651312"/>
                <a:gd name="connsiteY0" fmla="*/ 0 h 3775652"/>
                <a:gd name="connsiteX1" fmla="*/ 4651312 w 4651312"/>
                <a:gd name="connsiteY1" fmla="*/ 492918 h 3775652"/>
                <a:gd name="connsiteX2" fmla="*/ 4125210 w 4651312"/>
                <a:gd name="connsiteY2" fmla="*/ 2518241 h 3775652"/>
                <a:gd name="connsiteX3" fmla="*/ 3479476 w 4651312"/>
                <a:gd name="connsiteY3" fmla="*/ 3495046 h 3775652"/>
                <a:gd name="connsiteX4" fmla="*/ 1966000 w 4651312"/>
                <a:gd name="connsiteY4" fmla="*/ 3771012 h 3775652"/>
                <a:gd name="connsiteX5" fmla="*/ 413150 w 4651312"/>
                <a:gd name="connsiteY5" fmla="*/ 3330360 h 3775652"/>
                <a:gd name="connsiteX6" fmla="*/ 105530 w 4651312"/>
                <a:gd name="connsiteY6" fmla="*/ 0 h 3775652"/>
                <a:gd name="connsiteX0" fmla="*/ 105530 w 4651312"/>
                <a:gd name="connsiteY0" fmla="*/ 0 h 3775652"/>
                <a:gd name="connsiteX1" fmla="*/ 4651312 w 4651312"/>
                <a:gd name="connsiteY1" fmla="*/ 492918 h 3775652"/>
                <a:gd name="connsiteX2" fmla="*/ 4125210 w 4651312"/>
                <a:gd name="connsiteY2" fmla="*/ 2518241 h 3775652"/>
                <a:gd name="connsiteX3" fmla="*/ 3479476 w 4651312"/>
                <a:gd name="connsiteY3" fmla="*/ 3495046 h 3775652"/>
                <a:gd name="connsiteX4" fmla="*/ 1966000 w 4651312"/>
                <a:gd name="connsiteY4" fmla="*/ 3771012 h 3775652"/>
                <a:gd name="connsiteX5" fmla="*/ 413150 w 4651312"/>
                <a:gd name="connsiteY5" fmla="*/ 3330360 h 3775652"/>
                <a:gd name="connsiteX6" fmla="*/ 105530 w 4651312"/>
                <a:gd name="connsiteY6" fmla="*/ 0 h 377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1312" h="3775652">
                  <a:moveTo>
                    <a:pt x="105530" y="0"/>
                  </a:moveTo>
                  <a:cubicBezTo>
                    <a:pt x="1576277" y="92675"/>
                    <a:pt x="3814024" y="387186"/>
                    <a:pt x="4651312" y="492918"/>
                  </a:cubicBezTo>
                  <a:cubicBezTo>
                    <a:pt x="4515795" y="1549019"/>
                    <a:pt x="4320516" y="2017886"/>
                    <a:pt x="4125210" y="2518241"/>
                  </a:cubicBezTo>
                  <a:cubicBezTo>
                    <a:pt x="4100599" y="2614830"/>
                    <a:pt x="3621069" y="3369609"/>
                    <a:pt x="3479476" y="3495046"/>
                  </a:cubicBezTo>
                  <a:cubicBezTo>
                    <a:pt x="3119608" y="3703841"/>
                    <a:pt x="2477054" y="3798460"/>
                    <a:pt x="1966000" y="3771012"/>
                  </a:cubicBezTo>
                  <a:cubicBezTo>
                    <a:pt x="1550716" y="3706761"/>
                    <a:pt x="752678" y="3508301"/>
                    <a:pt x="413150" y="3330360"/>
                  </a:cubicBezTo>
                  <a:cubicBezTo>
                    <a:pt x="103072" y="2701858"/>
                    <a:pt x="-151187" y="1090615"/>
                    <a:pt x="10553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33">
              <a:extLst>
                <a:ext uri="{FF2B5EF4-FFF2-40B4-BE49-F238E27FC236}">
                  <a16:creationId xmlns:a16="http://schemas.microsoft.com/office/drawing/2014/main" id="{14D9E353-E49B-3130-4A94-9D26B0B9623F}"/>
                </a:ext>
              </a:extLst>
            </p:cNvPr>
            <p:cNvSpPr/>
            <p:nvPr/>
          </p:nvSpPr>
          <p:spPr>
            <a:xfrm rot="12524587" flipV="1">
              <a:off x="7272291" y="5149621"/>
              <a:ext cx="1847226" cy="1795533"/>
            </a:xfrm>
            <a:custGeom>
              <a:avLst/>
              <a:gdLst>
                <a:gd name="connsiteX0" fmla="*/ 2766154 w 4092701"/>
                <a:gd name="connsiteY0" fmla="*/ 381813 h 3764539"/>
                <a:gd name="connsiteX1" fmla="*/ 1987341 w 4092701"/>
                <a:gd name="connsiteY1" fmla="*/ 1833 h 3764539"/>
                <a:gd name="connsiteX2" fmla="*/ 1222171 w 4092701"/>
                <a:gd name="connsiteY2" fmla="*/ 537347 h 3764539"/>
                <a:gd name="connsiteX3" fmla="*/ 1110171 w 4092701"/>
                <a:gd name="connsiteY3" fmla="*/ 1041458 h 3764539"/>
                <a:gd name="connsiteX4" fmla="*/ 1106484 w 4092701"/>
                <a:gd name="connsiteY4" fmla="*/ 1074808 h 3764539"/>
                <a:gd name="connsiteX5" fmla="*/ 1047053 w 4092701"/>
                <a:gd name="connsiteY5" fmla="*/ 1075196 h 3764539"/>
                <a:gd name="connsiteX6" fmla="*/ 735585 w 4092701"/>
                <a:gd name="connsiteY6" fmla="*/ 1115098 h 3764539"/>
                <a:gd name="connsiteX7" fmla="*/ 54696 w 4092701"/>
                <a:gd name="connsiteY7" fmla="*/ 1641911 h 3764539"/>
                <a:gd name="connsiteX8" fmla="*/ 35361 w 4092701"/>
                <a:gd name="connsiteY8" fmla="*/ 2090955 h 3764539"/>
                <a:gd name="connsiteX9" fmla="*/ 346271 w 4092701"/>
                <a:gd name="connsiteY9" fmla="*/ 2587111 h 3764539"/>
                <a:gd name="connsiteX10" fmla="*/ 972599 w 4092701"/>
                <a:gd name="connsiteY10" fmla="*/ 2852401 h 3764539"/>
                <a:gd name="connsiteX11" fmla="*/ 1060734 w 4092701"/>
                <a:gd name="connsiteY11" fmla="*/ 2857309 h 3764539"/>
                <a:gd name="connsiteX12" fmla="*/ 1061036 w 4092701"/>
                <a:gd name="connsiteY12" fmla="*/ 2858254 h 3764539"/>
                <a:gd name="connsiteX13" fmla="*/ 1089326 w 4092701"/>
                <a:gd name="connsiteY13" fmla="*/ 2965709 h 3764539"/>
                <a:gd name="connsiteX14" fmla="*/ 1328685 w 4092701"/>
                <a:gd name="connsiteY14" fmla="*/ 3409006 h 3764539"/>
                <a:gd name="connsiteX15" fmla="*/ 1711352 w 4092701"/>
                <a:gd name="connsiteY15" fmla="*/ 3678600 h 3764539"/>
                <a:gd name="connsiteX16" fmla="*/ 2108853 w 4092701"/>
                <a:gd name="connsiteY16" fmla="*/ 3764432 h 3764539"/>
                <a:gd name="connsiteX17" fmla="*/ 2562709 w 4092701"/>
                <a:gd name="connsiteY17" fmla="*/ 3695117 h 3764539"/>
                <a:gd name="connsiteX18" fmla="*/ 2914144 w 4092701"/>
                <a:gd name="connsiteY18" fmla="*/ 3453184 h 3764539"/>
                <a:gd name="connsiteX19" fmla="*/ 3164599 w 4092701"/>
                <a:gd name="connsiteY19" fmla="*/ 3019961 h 3764539"/>
                <a:gd name="connsiteX20" fmla="*/ 3177910 w 4092701"/>
                <a:gd name="connsiteY20" fmla="*/ 2945752 h 3764539"/>
                <a:gd name="connsiteX21" fmla="*/ 3180945 w 4092701"/>
                <a:gd name="connsiteY21" fmla="*/ 2919966 h 3764539"/>
                <a:gd name="connsiteX22" fmla="*/ 3277252 w 4092701"/>
                <a:gd name="connsiteY22" fmla="*/ 2904353 h 3764539"/>
                <a:gd name="connsiteX23" fmla="*/ 3658328 w 4092701"/>
                <a:gd name="connsiteY23" fmla="*/ 2755071 h 3764539"/>
                <a:gd name="connsiteX24" fmla="*/ 4092611 w 4092701"/>
                <a:gd name="connsiteY24" fmla="*/ 2078252 h 3764539"/>
                <a:gd name="connsiteX25" fmla="*/ 3792506 w 4092701"/>
                <a:gd name="connsiteY25" fmla="*/ 1412528 h 3764539"/>
                <a:gd name="connsiteX26" fmla="*/ 3629571 w 4092701"/>
                <a:gd name="connsiteY26" fmla="*/ 1283308 h 3764539"/>
                <a:gd name="connsiteX27" fmla="*/ 3166614 w 4092701"/>
                <a:gd name="connsiteY27" fmla="*/ 1179736 h 3764539"/>
                <a:gd name="connsiteX28" fmla="*/ 3055694 w 4092701"/>
                <a:gd name="connsiteY28" fmla="*/ 1168662 h 3764539"/>
                <a:gd name="connsiteX29" fmla="*/ 3058692 w 4092701"/>
                <a:gd name="connsiteY29" fmla="*/ 1141968 h 3764539"/>
                <a:gd name="connsiteX30" fmla="*/ 2766154 w 4092701"/>
                <a:gd name="connsiteY30" fmla="*/ 381813 h 3764539"/>
                <a:gd name="connsiteX0" fmla="*/ 2766154 w 4092701"/>
                <a:gd name="connsiteY0" fmla="*/ 381813 h 3764539"/>
                <a:gd name="connsiteX1" fmla="*/ 1987341 w 4092701"/>
                <a:gd name="connsiteY1" fmla="*/ 1833 h 3764539"/>
                <a:gd name="connsiteX2" fmla="*/ 1222171 w 4092701"/>
                <a:gd name="connsiteY2" fmla="*/ 537347 h 3764539"/>
                <a:gd name="connsiteX3" fmla="*/ 1110171 w 4092701"/>
                <a:gd name="connsiteY3" fmla="*/ 1041458 h 3764539"/>
                <a:gd name="connsiteX4" fmla="*/ 1106484 w 4092701"/>
                <a:gd name="connsiteY4" fmla="*/ 1074808 h 3764539"/>
                <a:gd name="connsiteX5" fmla="*/ 1047053 w 4092701"/>
                <a:gd name="connsiteY5" fmla="*/ 1075196 h 3764539"/>
                <a:gd name="connsiteX6" fmla="*/ 735585 w 4092701"/>
                <a:gd name="connsiteY6" fmla="*/ 1115098 h 3764539"/>
                <a:gd name="connsiteX7" fmla="*/ 54696 w 4092701"/>
                <a:gd name="connsiteY7" fmla="*/ 1641911 h 3764539"/>
                <a:gd name="connsiteX8" fmla="*/ 35361 w 4092701"/>
                <a:gd name="connsiteY8" fmla="*/ 2090955 h 3764539"/>
                <a:gd name="connsiteX9" fmla="*/ 346271 w 4092701"/>
                <a:gd name="connsiteY9" fmla="*/ 2587111 h 3764539"/>
                <a:gd name="connsiteX10" fmla="*/ 972599 w 4092701"/>
                <a:gd name="connsiteY10" fmla="*/ 2852401 h 3764539"/>
                <a:gd name="connsiteX11" fmla="*/ 1060734 w 4092701"/>
                <a:gd name="connsiteY11" fmla="*/ 2857309 h 3764539"/>
                <a:gd name="connsiteX12" fmla="*/ 1061036 w 4092701"/>
                <a:gd name="connsiteY12" fmla="*/ 2858254 h 3764539"/>
                <a:gd name="connsiteX13" fmla="*/ 1328685 w 4092701"/>
                <a:gd name="connsiteY13" fmla="*/ 3409006 h 3764539"/>
                <a:gd name="connsiteX14" fmla="*/ 1711352 w 4092701"/>
                <a:gd name="connsiteY14" fmla="*/ 3678600 h 3764539"/>
                <a:gd name="connsiteX15" fmla="*/ 2108853 w 4092701"/>
                <a:gd name="connsiteY15" fmla="*/ 3764432 h 3764539"/>
                <a:gd name="connsiteX16" fmla="*/ 2562709 w 4092701"/>
                <a:gd name="connsiteY16" fmla="*/ 3695117 h 3764539"/>
                <a:gd name="connsiteX17" fmla="*/ 2914144 w 4092701"/>
                <a:gd name="connsiteY17" fmla="*/ 3453184 h 3764539"/>
                <a:gd name="connsiteX18" fmla="*/ 3164599 w 4092701"/>
                <a:gd name="connsiteY18" fmla="*/ 3019961 h 3764539"/>
                <a:gd name="connsiteX19" fmla="*/ 3177910 w 4092701"/>
                <a:gd name="connsiteY19" fmla="*/ 2945752 h 3764539"/>
                <a:gd name="connsiteX20" fmla="*/ 3180945 w 4092701"/>
                <a:gd name="connsiteY20" fmla="*/ 2919966 h 3764539"/>
                <a:gd name="connsiteX21" fmla="*/ 3277252 w 4092701"/>
                <a:gd name="connsiteY21" fmla="*/ 2904353 h 3764539"/>
                <a:gd name="connsiteX22" fmla="*/ 3658328 w 4092701"/>
                <a:gd name="connsiteY22" fmla="*/ 2755071 h 3764539"/>
                <a:gd name="connsiteX23" fmla="*/ 4092611 w 4092701"/>
                <a:gd name="connsiteY23" fmla="*/ 2078252 h 3764539"/>
                <a:gd name="connsiteX24" fmla="*/ 3792506 w 4092701"/>
                <a:gd name="connsiteY24" fmla="*/ 1412528 h 3764539"/>
                <a:gd name="connsiteX25" fmla="*/ 3629571 w 4092701"/>
                <a:gd name="connsiteY25" fmla="*/ 1283308 h 3764539"/>
                <a:gd name="connsiteX26" fmla="*/ 3166614 w 4092701"/>
                <a:gd name="connsiteY26" fmla="*/ 1179736 h 3764539"/>
                <a:gd name="connsiteX27" fmla="*/ 3055694 w 4092701"/>
                <a:gd name="connsiteY27" fmla="*/ 1168662 h 3764539"/>
                <a:gd name="connsiteX28" fmla="*/ 3058692 w 4092701"/>
                <a:gd name="connsiteY28" fmla="*/ 1141968 h 3764539"/>
                <a:gd name="connsiteX29" fmla="*/ 2766154 w 4092701"/>
                <a:gd name="connsiteY29" fmla="*/ 381813 h 3764539"/>
                <a:gd name="connsiteX0" fmla="*/ 2766154 w 4092701"/>
                <a:gd name="connsiteY0" fmla="*/ 381813 h 3764539"/>
                <a:gd name="connsiteX1" fmla="*/ 1987341 w 4092701"/>
                <a:gd name="connsiteY1" fmla="*/ 1833 h 3764539"/>
                <a:gd name="connsiteX2" fmla="*/ 1222171 w 4092701"/>
                <a:gd name="connsiteY2" fmla="*/ 537347 h 3764539"/>
                <a:gd name="connsiteX3" fmla="*/ 1110171 w 4092701"/>
                <a:gd name="connsiteY3" fmla="*/ 1041458 h 3764539"/>
                <a:gd name="connsiteX4" fmla="*/ 1106484 w 4092701"/>
                <a:gd name="connsiteY4" fmla="*/ 1074808 h 3764539"/>
                <a:gd name="connsiteX5" fmla="*/ 1047053 w 4092701"/>
                <a:gd name="connsiteY5" fmla="*/ 1075196 h 3764539"/>
                <a:gd name="connsiteX6" fmla="*/ 735585 w 4092701"/>
                <a:gd name="connsiteY6" fmla="*/ 1115098 h 3764539"/>
                <a:gd name="connsiteX7" fmla="*/ 54696 w 4092701"/>
                <a:gd name="connsiteY7" fmla="*/ 1641911 h 3764539"/>
                <a:gd name="connsiteX8" fmla="*/ 35361 w 4092701"/>
                <a:gd name="connsiteY8" fmla="*/ 2090955 h 3764539"/>
                <a:gd name="connsiteX9" fmla="*/ 346271 w 4092701"/>
                <a:gd name="connsiteY9" fmla="*/ 2587111 h 3764539"/>
                <a:gd name="connsiteX10" fmla="*/ 972599 w 4092701"/>
                <a:gd name="connsiteY10" fmla="*/ 2852401 h 3764539"/>
                <a:gd name="connsiteX11" fmla="*/ 1060734 w 4092701"/>
                <a:gd name="connsiteY11" fmla="*/ 2857309 h 3764539"/>
                <a:gd name="connsiteX12" fmla="*/ 1061036 w 4092701"/>
                <a:gd name="connsiteY12" fmla="*/ 2858254 h 3764539"/>
                <a:gd name="connsiteX13" fmla="*/ 1328685 w 4092701"/>
                <a:gd name="connsiteY13" fmla="*/ 3409006 h 3764539"/>
                <a:gd name="connsiteX14" fmla="*/ 1711352 w 4092701"/>
                <a:gd name="connsiteY14" fmla="*/ 3678600 h 3764539"/>
                <a:gd name="connsiteX15" fmla="*/ 2108853 w 4092701"/>
                <a:gd name="connsiteY15" fmla="*/ 3764432 h 3764539"/>
                <a:gd name="connsiteX16" fmla="*/ 2562709 w 4092701"/>
                <a:gd name="connsiteY16" fmla="*/ 3695117 h 3764539"/>
                <a:gd name="connsiteX17" fmla="*/ 2914144 w 4092701"/>
                <a:gd name="connsiteY17" fmla="*/ 3453184 h 3764539"/>
                <a:gd name="connsiteX18" fmla="*/ 3164599 w 4092701"/>
                <a:gd name="connsiteY18" fmla="*/ 3019961 h 3764539"/>
                <a:gd name="connsiteX19" fmla="*/ 3180945 w 4092701"/>
                <a:gd name="connsiteY19" fmla="*/ 2919966 h 3764539"/>
                <a:gd name="connsiteX20" fmla="*/ 3277252 w 4092701"/>
                <a:gd name="connsiteY20" fmla="*/ 2904353 h 3764539"/>
                <a:gd name="connsiteX21" fmla="*/ 3658328 w 4092701"/>
                <a:gd name="connsiteY21" fmla="*/ 2755071 h 3764539"/>
                <a:gd name="connsiteX22" fmla="*/ 4092611 w 4092701"/>
                <a:gd name="connsiteY22" fmla="*/ 2078252 h 3764539"/>
                <a:gd name="connsiteX23" fmla="*/ 3792506 w 4092701"/>
                <a:gd name="connsiteY23" fmla="*/ 1412528 h 3764539"/>
                <a:gd name="connsiteX24" fmla="*/ 3629571 w 4092701"/>
                <a:gd name="connsiteY24" fmla="*/ 1283308 h 3764539"/>
                <a:gd name="connsiteX25" fmla="*/ 3166614 w 4092701"/>
                <a:gd name="connsiteY25" fmla="*/ 1179736 h 3764539"/>
                <a:gd name="connsiteX26" fmla="*/ 3055694 w 4092701"/>
                <a:gd name="connsiteY26" fmla="*/ 1168662 h 3764539"/>
                <a:gd name="connsiteX27" fmla="*/ 3058692 w 4092701"/>
                <a:gd name="connsiteY27" fmla="*/ 1141968 h 3764539"/>
                <a:gd name="connsiteX28" fmla="*/ 2766154 w 4092701"/>
                <a:gd name="connsiteY28" fmla="*/ 381813 h 3764539"/>
                <a:gd name="connsiteX0" fmla="*/ 2766154 w 4092701"/>
                <a:gd name="connsiteY0" fmla="*/ 381813 h 3764539"/>
                <a:gd name="connsiteX1" fmla="*/ 1987341 w 4092701"/>
                <a:gd name="connsiteY1" fmla="*/ 1833 h 3764539"/>
                <a:gd name="connsiteX2" fmla="*/ 1222171 w 4092701"/>
                <a:gd name="connsiteY2" fmla="*/ 537347 h 3764539"/>
                <a:gd name="connsiteX3" fmla="*/ 1110171 w 4092701"/>
                <a:gd name="connsiteY3" fmla="*/ 1041458 h 3764539"/>
                <a:gd name="connsiteX4" fmla="*/ 1106484 w 4092701"/>
                <a:gd name="connsiteY4" fmla="*/ 1074808 h 3764539"/>
                <a:gd name="connsiteX5" fmla="*/ 1047053 w 4092701"/>
                <a:gd name="connsiteY5" fmla="*/ 1075196 h 3764539"/>
                <a:gd name="connsiteX6" fmla="*/ 735585 w 4092701"/>
                <a:gd name="connsiteY6" fmla="*/ 1115098 h 3764539"/>
                <a:gd name="connsiteX7" fmla="*/ 54696 w 4092701"/>
                <a:gd name="connsiteY7" fmla="*/ 1641911 h 3764539"/>
                <a:gd name="connsiteX8" fmla="*/ 35361 w 4092701"/>
                <a:gd name="connsiteY8" fmla="*/ 2090955 h 3764539"/>
                <a:gd name="connsiteX9" fmla="*/ 346271 w 4092701"/>
                <a:gd name="connsiteY9" fmla="*/ 2587111 h 3764539"/>
                <a:gd name="connsiteX10" fmla="*/ 972599 w 4092701"/>
                <a:gd name="connsiteY10" fmla="*/ 2852401 h 3764539"/>
                <a:gd name="connsiteX11" fmla="*/ 1060734 w 4092701"/>
                <a:gd name="connsiteY11" fmla="*/ 2857309 h 3764539"/>
                <a:gd name="connsiteX12" fmla="*/ 1061036 w 4092701"/>
                <a:gd name="connsiteY12" fmla="*/ 2858254 h 3764539"/>
                <a:gd name="connsiteX13" fmla="*/ 1328685 w 4092701"/>
                <a:gd name="connsiteY13" fmla="*/ 3409006 h 3764539"/>
                <a:gd name="connsiteX14" fmla="*/ 1711352 w 4092701"/>
                <a:gd name="connsiteY14" fmla="*/ 3678600 h 3764539"/>
                <a:gd name="connsiteX15" fmla="*/ 2108853 w 4092701"/>
                <a:gd name="connsiteY15" fmla="*/ 3764432 h 3764539"/>
                <a:gd name="connsiteX16" fmla="*/ 2562709 w 4092701"/>
                <a:gd name="connsiteY16" fmla="*/ 3695117 h 3764539"/>
                <a:gd name="connsiteX17" fmla="*/ 2914144 w 4092701"/>
                <a:gd name="connsiteY17" fmla="*/ 3453184 h 3764539"/>
                <a:gd name="connsiteX18" fmla="*/ 3180945 w 4092701"/>
                <a:gd name="connsiteY18" fmla="*/ 2919966 h 3764539"/>
                <a:gd name="connsiteX19" fmla="*/ 3277252 w 4092701"/>
                <a:gd name="connsiteY19" fmla="*/ 2904353 h 3764539"/>
                <a:gd name="connsiteX20" fmla="*/ 3658328 w 4092701"/>
                <a:gd name="connsiteY20" fmla="*/ 2755071 h 3764539"/>
                <a:gd name="connsiteX21" fmla="*/ 4092611 w 4092701"/>
                <a:gd name="connsiteY21" fmla="*/ 2078252 h 3764539"/>
                <a:gd name="connsiteX22" fmla="*/ 3792506 w 4092701"/>
                <a:gd name="connsiteY22" fmla="*/ 1412528 h 3764539"/>
                <a:gd name="connsiteX23" fmla="*/ 3629571 w 4092701"/>
                <a:gd name="connsiteY23" fmla="*/ 1283308 h 3764539"/>
                <a:gd name="connsiteX24" fmla="*/ 3166614 w 4092701"/>
                <a:gd name="connsiteY24" fmla="*/ 1179736 h 3764539"/>
                <a:gd name="connsiteX25" fmla="*/ 3055694 w 4092701"/>
                <a:gd name="connsiteY25" fmla="*/ 1168662 h 3764539"/>
                <a:gd name="connsiteX26" fmla="*/ 3058692 w 4092701"/>
                <a:gd name="connsiteY26" fmla="*/ 1141968 h 3764539"/>
                <a:gd name="connsiteX27" fmla="*/ 2766154 w 4092701"/>
                <a:gd name="connsiteY27" fmla="*/ 381813 h 3764539"/>
                <a:gd name="connsiteX0" fmla="*/ 2766154 w 4092701"/>
                <a:gd name="connsiteY0" fmla="*/ 381813 h 3764539"/>
                <a:gd name="connsiteX1" fmla="*/ 1987341 w 4092701"/>
                <a:gd name="connsiteY1" fmla="*/ 1833 h 3764539"/>
                <a:gd name="connsiteX2" fmla="*/ 1222171 w 4092701"/>
                <a:gd name="connsiteY2" fmla="*/ 537347 h 3764539"/>
                <a:gd name="connsiteX3" fmla="*/ 1110171 w 4092701"/>
                <a:gd name="connsiteY3" fmla="*/ 1041458 h 3764539"/>
                <a:gd name="connsiteX4" fmla="*/ 1106484 w 4092701"/>
                <a:gd name="connsiteY4" fmla="*/ 1074808 h 3764539"/>
                <a:gd name="connsiteX5" fmla="*/ 1047053 w 4092701"/>
                <a:gd name="connsiteY5" fmla="*/ 1075196 h 3764539"/>
                <a:gd name="connsiteX6" fmla="*/ 735585 w 4092701"/>
                <a:gd name="connsiteY6" fmla="*/ 1115098 h 3764539"/>
                <a:gd name="connsiteX7" fmla="*/ 54696 w 4092701"/>
                <a:gd name="connsiteY7" fmla="*/ 1641911 h 3764539"/>
                <a:gd name="connsiteX8" fmla="*/ 35361 w 4092701"/>
                <a:gd name="connsiteY8" fmla="*/ 2090955 h 3764539"/>
                <a:gd name="connsiteX9" fmla="*/ 346271 w 4092701"/>
                <a:gd name="connsiteY9" fmla="*/ 2587111 h 3764539"/>
                <a:gd name="connsiteX10" fmla="*/ 972599 w 4092701"/>
                <a:gd name="connsiteY10" fmla="*/ 2852401 h 3764539"/>
                <a:gd name="connsiteX11" fmla="*/ 1060734 w 4092701"/>
                <a:gd name="connsiteY11" fmla="*/ 2857309 h 3764539"/>
                <a:gd name="connsiteX12" fmla="*/ 1061036 w 4092701"/>
                <a:gd name="connsiteY12" fmla="*/ 2858254 h 3764539"/>
                <a:gd name="connsiteX13" fmla="*/ 1328685 w 4092701"/>
                <a:gd name="connsiteY13" fmla="*/ 3409006 h 3764539"/>
                <a:gd name="connsiteX14" fmla="*/ 1711352 w 4092701"/>
                <a:gd name="connsiteY14" fmla="*/ 3678600 h 3764539"/>
                <a:gd name="connsiteX15" fmla="*/ 2108853 w 4092701"/>
                <a:gd name="connsiteY15" fmla="*/ 3764432 h 3764539"/>
                <a:gd name="connsiteX16" fmla="*/ 2562709 w 4092701"/>
                <a:gd name="connsiteY16" fmla="*/ 3695117 h 3764539"/>
                <a:gd name="connsiteX17" fmla="*/ 2914144 w 4092701"/>
                <a:gd name="connsiteY17" fmla="*/ 3453184 h 3764539"/>
                <a:gd name="connsiteX18" fmla="*/ 3180945 w 4092701"/>
                <a:gd name="connsiteY18" fmla="*/ 2919966 h 3764539"/>
                <a:gd name="connsiteX19" fmla="*/ 3277252 w 4092701"/>
                <a:gd name="connsiteY19" fmla="*/ 2904353 h 3764539"/>
                <a:gd name="connsiteX20" fmla="*/ 3658328 w 4092701"/>
                <a:gd name="connsiteY20" fmla="*/ 2755071 h 3764539"/>
                <a:gd name="connsiteX21" fmla="*/ 4092611 w 4092701"/>
                <a:gd name="connsiteY21" fmla="*/ 2078252 h 3764539"/>
                <a:gd name="connsiteX22" fmla="*/ 3792506 w 4092701"/>
                <a:gd name="connsiteY22" fmla="*/ 1412528 h 3764539"/>
                <a:gd name="connsiteX23" fmla="*/ 3629571 w 4092701"/>
                <a:gd name="connsiteY23" fmla="*/ 1283308 h 3764539"/>
                <a:gd name="connsiteX24" fmla="*/ 3166614 w 4092701"/>
                <a:gd name="connsiteY24" fmla="*/ 1179736 h 3764539"/>
                <a:gd name="connsiteX25" fmla="*/ 3055694 w 4092701"/>
                <a:gd name="connsiteY25" fmla="*/ 1168662 h 3764539"/>
                <a:gd name="connsiteX26" fmla="*/ 3058692 w 4092701"/>
                <a:gd name="connsiteY26" fmla="*/ 1141968 h 3764539"/>
                <a:gd name="connsiteX27" fmla="*/ 2766154 w 4092701"/>
                <a:gd name="connsiteY27" fmla="*/ 381813 h 3764539"/>
                <a:gd name="connsiteX0" fmla="*/ 2766154 w 4092701"/>
                <a:gd name="connsiteY0" fmla="*/ 381813 h 3774987"/>
                <a:gd name="connsiteX1" fmla="*/ 1987341 w 4092701"/>
                <a:gd name="connsiteY1" fmla="*/ 1833 h 3774987"/>
                <a:gd name="connsiteX2" fmla="*/ 1222171 w 4092701"/>
                <a:gd name="connsiteY2" fmla="*/ 537347 h 3774987"/>
                <a:gd name="connsiteX3" fmla="*/ 1110171 w 4092701"/>
                <a:gd name="connsiteY3" fmla="*/ 1041458 h 3774987"/>
                <a:gd name="connsiteX4" fmla="*/ 1106484 w 4092701"/>
                <a:gd name="connsiteY4" fmla="*/ 1074808 h 3774987"/>
                <a:gd name="connsiteX5" fmla="*/ 1047053 w 4092701"/>
                <a:gd name="connsiteY5" fmla="*/ 1075196 h 3774987"/>
                <a:gd name="connsiteX6" fmla="*/ 735585 w 4092701"/>
                <a:gd name="connsiteY6" fmla="*/ 1115098 h 3774987"/>
                <a:gd name="connsiteX7" fmla="*/ 54696 w 4092701"/>
                <a:gd name="connsiteY7" fmla="*/ 1641911 h 3774987"/>
                <a:gd name="connsiteX8" fmla="*/ 35361 w 4092701"/>
                <a:gd name="connsiteY8" fmla="*/ 2090955 h 3774987"/>
                <a:gd name="connsiteX9" fmla="*/ 346271 w 4092701"/>
                <a:gd name="connsiteY9" fmla="*/ 2587111 h 3774987"/>
                <a:gd name="connsiteX10" fmla="*/ 972599 w 4092701"/>
                <a:gd name="connsiteY10" fmla="*/ 2852401 h 3774987"/>
                <a:gd name="connsiteX11" fmla="*/ 1060734 w 4092701"/>
                <a:gd name="connsiteY11" fmla="*/ 2857309 h 3774987"/>
                <a:gd name="connsiteX12" fmla="*/ 1061036 w 4092701"/>
                <a:gd name="connsiteY12" fmla="*/ 2858254 h 3774987"/>
                <a:gd name="connsiteX13" fmla="*/ 1328685 w 4092701"/>
                <a:gd name="connsiteY13" fmla="*/ 3409006 h 3774987"/>
                <a:gd name="connsiteX14" fmla="*/ 1711352 w 4092701"/>
                <a:gd name="connsiteY14" fmla="*/ 3678600 h 3774987"/>
                <a:gd name="connsiteX15" fmla="*/ 2108853 w 4092701"/>
                <a:gd name="connsiteY15" fmla="*/ 3764432 h 3774987"/>
                <a:gd name="connsiteX16" fmla="*/ 2914144 w 4092701"/>
                <a:gd name="connsiteY16" fmla="*/ 3453184 h 3774987"/>
                <a:gd name="connsiteX17" fmla="*/ 3180945 w 4092701"/>
                <a:gd name="connsiteY17" fmla="*/ 2919966 h 3774987"/>
                <a:gd name="connsiteX18" fmla="*/ 3277252 w 4092701"/>
                <a:gd name="connsiteY18" fmla="*/ 2904353 h 3774987"/>
                <a:gd name="connsiteX19" fmla="*/ 3658328 w 4092701"/>
                <a:gd name="connsiteY19" fmla="*/ 2755071 h 3774987"/>
                <a:gd name="connsiteX20" fmla="*/ 4092611 w 4092701"/>
                <a:gd name="connsiteY20" fmla="*/ 2078252 h 3774987"/>
                <a:gd name="connsiteX21" fmla="*/ 3792506 w 4092701"/>
                <a:gd name="connsiteY21" fmla="*/ 1412528 h 3774987"/>
                <a:gd name="connsiteX22" fmla="*/ 3629571 w 4092701"/>
                <a:gd name="connsiteY22" fmla="*/ 1283308 h 3774987"/>
                <a:gd name="connsiteX23" fmla="*/ 3166614 w 4092701"/>
                <a:gd name="connsiteY23" fmla="*/ 1179736 h 3774987"/>
                <a:gd name="connsiteX24" fmla="*/ 3055694 w 4092701"/>
                <a:gd name="connsiteY24" fmla="*/ 1168662 h 3774987"/>
                <a:gd name="connsiteX25" fmla="*/ 3058692 w 4092701"/>
                <a:gd name="connsiteY25" fmla="*/ 1141968 h 3774987"/>
                <a:gd name="connsiteX26" fmla="*/ 2766154 w 4092701"/>
                <a:gd name="connsiteY26" fmla="*/ 381813 h 3774987"/>
                <a:gd name="connsiteX0" fmla="*/ 2766154 w 4092701"/>
                <a:gd name="connsiteY0" fmla="*/ 381813 h 3769312"/>
                <a:gd name="connsiteX1" fmla="*/ 1987341 w 4092701"/>
                <a:gd name="connsiteY1" fmla="*/ 1833 h 3769312"/>
                <a:gd name="connsiteX2" fmla="*/ 1222171 w 4092701"/>
                <a:gd name="connsiteY2" fmla="*/ 537347 h 3769312"/>
                <a:gd name="connsiteX3" fmla="*/ 1110171 w 4092701"/>
                <a:gd name="connsiteY3" fmla="*/ 1041458 h 3769312"/>
                <a:gd name="connsiteX4" fmla="*/ 1106484 w 4092701"/>
                <a:gd name="connsiteY4" fmla="*/ 1074808 h 3769312"/>
                <a:gd name="connsiteX5" fmla="*/ 1047053 w 4092701"/>
                <a:gd name="connsiteY5" fmla="*/ 1075196 h 3769312"/>
                <a:gd name="connsiteX6" fmla="*/ 735585 w 4092701"/>
                <a:gd name="connsiteY6" fmla="*/ 1115098 h 3769312"/>
                <a:gd name="connsiteX7" fmla="*/ 54696 w 4092701"/>
                <a:gd name="connsiteY7" fmla="*/ 1641911 h 3769312"/>
                <a:gd name="connsiteX8" fmla="*/ 35361 w 4092701"/>
                <a:gd name="connsiteY8" fmla="*/ 2090955 h 3769312"/>
                <a:gd name="connsiteX9" fmla="*/ 346271 w 4092701"/>
                <a:gd name="connsiteY9" fmla="*/ 2587111 h 3769312"/>
                <a:gd name="connsiteX10" fmla="*/ 972599 w 4092701"/>
                <a:gd name="connsiteY10" fmla="*/ 2852401 h 3769312"/>
                <a:gd name="connsiteX11" fmla="*/ 1060734 w 4092701"/>
                <a:gd name="connsiteY11" fmla="*/ 2857309 h 3769312"/>
                <a:gd name="connsiteX12" fmla="*/ 1061036 w 4092701"/>
                <a:gd name="connsiteY12" fmla="*/ 2858254 h 3769312"/>
                <a:gd name="connsiteX13" fmla="*/ 1328685 w 4092701"/>
                <a:gd name="connsiteY13" fmla="*/ 3409006 h 3769312"/>
                <a:gd name="connsiteX14" fmla="*/ 1711352 w 4092701"/>
                <a:gd name="connsiteY14" fmla="*/ 3678600 h 3769312"/>
                <a:gd name="connsiteX15" fmla="*/ 2108853 w 4092701"/>
                <a:gd name="connsiteY15" fmla="*/ 3764432 h 3769312"/>
                <a:gd name="connsiteX16" fmla="*/ 2842544 w 4092701"/>
                <a:gd name="connsiteY16" fmla="*/ 3548072 h 3769312"/>
                <a:gd name="connsiteX17" fmla="*/ 3180945 w 4092701"/>
                <a:gd name="connsiteY17" fmla="*/ 2919966 h 3769312"/>
                <a:gd name="connsiteX18" fmla="*/ 3277252 w 4092701"/>
                <a:gd name="connsiteY18" fmla="*/ 2904353 h 3769312"/>
                <a:gd name="connsiteX19" fmla="*/ 3658328 w 4092701"/>
                <a:gd name="connsiteY19" fmla="*/ 2755071 h 3769312"/>
                <a:gd name="connsiteX20" fmla="*/ 4092611 w 4092701"/>
                <a:gd name="connsiteY20" fmla="*/ 2078252 h 3769312"/>
                <a:gd name="connsiteX21" fmla="*/ 3792506 w 4092701"/>
                <a:gd name="connsiteY21" fmla="*/ 1412528 h 3769312"/>
                <a:gd name="connsiteX22" fmla="*/ 3629571 w 4092701"/>
                <a:gd name="connsiteY22" fmla="*/ 1283308 h 3769312"/>
                <a:gd name="connsiteX23" fmla="*/ 3166614 w 4092701"/>
                <a:gd name="connsiteY23" fmla="*/ 1179736 h 3769312"/>
                <a:gd name="connsiteX24" fmla="*/ 3055694 w 4092701"/>
                <a:gd name="connsiteY24" fmla="*/ 1168662 h 3769312"/>
                <a:gd name="connsiteX25" fmla="*/ 3058692 w 4092701"/>
                <a:gd name="connsiteY25" fmla="*/ 1141968 h 3769312"/>
                <a:gd name="connsiteX26" fmla="*/ 2766154 w 4092701"/>
                <a:gd name="connsiteY26" fmla="*/ 381813 h 3769312"/>
                <a:gd name="connsiteX0" fmla="*/ 2766154 w 4092701"/>
                <a:gd name="connsiteY0" fmla="*/ 381813 h 3769312"/>
                <a:gd name="connsiteX1" fmla="*/ 1987341 w 4092701"/>
                <a:gd name="connsiteY1" fmla="*/ 1833 h 3769312"/>
                <a:gd name="connsiteX2" fmla="*/ 1222171 w 4092701"/>
                <a:gd name="connsiteY2" fmla="*/ 537347 h 3769312"/>
                <a:gd name="connsiteX3" fmla="*/ 1110171 w 4092701"/>
                <a:gd name="connsiteY3" fmla="*/ 1041458 h 3769312"/>
                <a:gd name="connsiteX4" fmla="*/ 1106484 w 4092701"/>
                <a:gd name="connsiteY4" fmla="*/ 1074808 h 3769312"/>
                <a:gd name="connsiteX5" fmla="*/ 1047053 w 4092701"/>
                <a:gd name="connsiteY5" fmla="*/ 1075196 h 3769312"/>
                <a:gd name="connsiteX6" fmla="*/ 735585 w 4092701"/>
                <a:gd name="connsiteY6" fmla="*/ 1115098 h 3769312"/>
                <a:gd name="connsiteX7" fmla="*/ 54696 w 4092701"/>
                <a:gd name="connsiteY7" fmla="*/ 1641911 h 3769312"/>
                <a:gd name="connsiteX8" fmla="*/ 35361 w 4092701"/>
                <a:gd name="connsiteY8" fmla="*/ 2090955 h 3769312"/>
                <a:gd name="connsiteX9" fmla="*/ 346271 w 4092701"/>
                <a:gd name="connsiteY9" fmla="*/ 2587111 h 3769312"/>
                <a:gd name="connsiteX10" fmla="*/ 972599 w 4092701"/>
                <a:gd name="connsiteY10" fmla="*/ 2852401 h 3769312"/>
                <a:gd name="connsiteX11" fmla="*/ 1060734 w 4092701"/>
                <a:gd name="connsiteY11" fmla="*/ 2857309 h 3769312"/>
                <a:gd name="connsiteX12" fmla="*/ 1061036 w 4092701"/>
                <a:gd name="connsiteY12" fmla="*/ 2858254 h 3769312"/>
                <a:gd name="connsiteX13" fmla="*/ 1328685 w 4092701"/>
                <a:gd name="connsiteY13" fmla="*/ 3409006 h 3769312"/>
                <a:gd name="connsiteX14" fmla="*/ 1711352 w 4092701"/>
                <a:gd name="connsiteY14" fmla="*/ 3678600 h 3769312"/>
                <a:gd name="connsiteX15" fmla="*/ 2108853 w 4092701"/>
                <a:gd name="connsiteY15" fmla="*/ 3764432 h 3769312"/>
                <a:gd name="connsiteX16" fmla="*/ 2842544 w 4092701"/>
                <a:gd name="connsiteY16" fmla="*/ 3548072 h 3769312"/>
                <a:gd name="connsiteX17" fmla="*/ 3180945 w 4092701"/>
                <a:gd name="connsiteY17" fmla="*/ 2919966 h 3769312"/>
                <a:gd name="connsiteX18" fmla="*/ 3277252 w 4092701"/>
                <a:gd name="connsiteY18" fmla="*/ 2904353 h 3769312"/>
                <a:gd name="connsiteX19" fmla="*/ 3658328 w 4092701"/>
                <a:gd name="connsiteY19" fmla="*/ 2755071 h 3769312"/>
                <a:gd name="connsiteX20" fmla="*/ 4092611 w 4092701"/>
                <a:gd name="connsiteY20" fmla="*/ 2078252 h 3769312"/>
                <a:gd name="connsiteX21" fmla="*/ 3792506 w 4092701"/>
                <a:gd name="connsiteY21" fmla="*/ 1412528 h 3769312"/>
                <a:gd name="connsiteX22" fmla="*/ 3629571 w 4092701"/>
                <a:gd name="connsiteY22" fmla="*/ 1283308 h 3769312"/>
                <a:gd name="connsiteX23" fmla="*/ 3166614 w 4092701"/>
                <a:gd name="connsiteY23" fmla="*/ 1179736 h 3769312"/>
                <a:gd name="connsiteX24" fmla="*/ 3055694 w 4092701"/>
                <a:gd name="connsiteY24" fmla="*/ 1168662 h 3769312"/>
                <a:gd name="connsiteX25" fmla="*/ 3058692 w 4092701"/>
                <a:gd name="connsiteY25" fmla="*/ 1141968 h 3769312"/>
                <a:gd name="connsiteX26" fmla="*/ 2766154 w 4092701"/>
                <a:gd name="connsiteY26" fmla="*/ 381813 h 3769312"/>
                <a:gd name="connsiteX0" fmla="*/ 2766154 w 4092701"/>
                <a:gd name="connsiteY0" fmla="*/ 381813 h 3877901"/>
                <a:gd name="connsiteX1" fmla="*/ 1987341 w 4092701"/>
                <a:gd name="connsiteY1" fmla="*/ 1833 h 3877901"/>
                <a:gd name="connsiteX2" fmla="*/ 1222171 w 4092701"/>
                <a:gd name="connsiteY2" fmla="*/ 537347 h 3877901"/>
                <a:gd name="connsiteX3" fmla="*/ 1110171 w 4092701"/>
                <a:gd name="connsiteY3" fmla="*/ 1041458 h 3877901"/>
                <a:gd name="connsiteX4" fmla="*/ 1106484 w 4092701"/>
                <a:gd name="connsiteY4" fmla="*/ 1074808 h 3877901"/>
                <a:gd name="connsiteX5" fmla="*/ 1047053 w 4092701"/>
                <a:gd name="connsiteY5" fmla="*/ 1075196 h 3877901"/>
                <a:gd name="connsiteX6" fmla="*/ 735585 w 4092701"/>
                <a:gd name="connsiteY6" fmla="*/ 1115098 h 3877901"/>
                <a:gd name="connsiteX7" fmla="*/ 54696 w 4092701"/>
                <a:gd name="connsiteY7" fmla="*/ 1641911 h 3877901"/>
                <a:gd name="connsiteX8" fmla="*/ 35361 w 4092701"/>
                <a:gd name="connsiteY8" fmla="*/ 2090955 h 3877901"/>
                <a:gd name="connsiteX9" fmla="*/ 346271 w 4092701"/>
                <a:gd name="connsiteY9" fmla="*/ 2587111 h 3877901"/>
                <a:gd name="connsiteX10" fmla="*/ 972599 w 4092701"/>
                <a:gd name="connsiteY10" fmla="*/ 2852401 h 3877901"/>
                <a:gd name="connsiteX11" fmla="*/ 1060734 w 4092701"/>
                <a:gd name="connsiteY11" fmla="*/ 2857309 h 3877901"/>
                <a:gd name="connsiteX12" fmla="*/ 1061036 w 4092701"/>
                <a:gd name="connsiteY12" fmla="*/ 2858254 h 3877901"/>
                <a:gd name="connsiteX13" fmla="*/ 1328685 w 4092701"/>
                <a:gd name="connsiteY13" fmla="*/ 3409006 h 3877901"/>
                <a:gd name="connsiteX14" fmla="*/ 1711352 w 4092701"/>
                <a:gd name="connsiteY14" fmla="*/ 3678600 h 3877901"/>
                <a:gd name="connsiteX15" fmla="*/ 2120003 w 4092701"/>
                <a:gd name="connsiteY15" fmla="*/ 3875953 h 3877901"/>
                <a:gd name="connsiteX16" fmla="*/ 2842544 w 4092701"/>
                <a:gd name="connsiteY16" fmla="*/ 3548072 h 3877901"/>
                <a:gd name="connsiteX17" fmla="*/ 3180945 w 4092701"/>
                <a:gd name="connsiteY17" fmla="*/ 2919966 h 3877901"/>
                <a:gd name="connsiteX18" fmla="*/ 3277252 w 4092701"/>
                <a:gd name="connsiteY18" fmla="*/ 2904353 h 3877901"/>
                <a:gd name="connsiteX19" fmla="*/ 3658328 w 4092701"/>
                <a:gd name="connsiteY19" fmla="*/ 2755071 h 3877901"/>
                <a:gd name="connsiteX20" fmla="*/ 4092611 w 4092701"/>
                <a:gd name="connsiteY20" fmla="*/ 2078252 h 3877901"/>
                <a:gd name="connsiteX21" fmla="*/ 3792506 w 4092701"/>
                <a:gd name="connsiteY21" fmla="*/ 1412528 h 3877901"/>
                <a:gd name="connsiteX22" fmla="*/ 3629571 w 4092701"/>
                <a:gd name="connsiteY22" fmla="*/ 1283308 h 3877901"/>
                <a:gd name="connsiteX23" fmla="*/ 3166614 w 4092701"/>
                <a:gd name="connsiteY23" fmla="*/ 1179736 h 3877901"/>
                <a:gd name="connsiteX24" fmla="*/ 3055694 w 4092701"/>
                <a:gd name="connsiteY24" fmla="*/ 1168662 h 3877901"/>
                <a:gd name="connsiteX25" fmla="*/ 3058692 w 4092701"/>
                <a:gd name="connsiteY25" fmla="*/ 1141968 h 3877901"/>
                <a:gd name="connsiteX26" fmla="*/ 2766154 w 4092701"/>
                <a:gd name="connsiteY26" fmla="*/ 381813 h 3877901"/>
                <a:gd name="connsiteX0" fmla="*/ 2766154 w 4092701"/>
                <a:gd name="connsiteY0" fmla="*/ 381813 h 3881449"/>
                <a:gd name="connsiteX1" fmla="*/ 1987341 w 4092701"/>
                <a:gd name="connsiteY1" fmla="*/ 1833 h 3881449"/>
                <a:gd name="connsiteX2" fmla="*/ 1222171 w 4092701"/>
                <a:gd name="connsiteY2" fmla="*/ 537347 h 3881449"/>
                <a:gd name="connsiteX3" fmla="*/ 1110171 w 4092701"/>
                <a:gd name="connsiteY3" fmla="*/ 1041458 h 3881449"/>
                <a:gd name="connsiteX4" fmla="*/ 1106484 w 4092701"/>
                <a:gd name="connsiteY4" fmla="*/ 1074808 h 3881449"/>
                <a:gd name="connsiteX5" fmla="*/ 1047053 w 4092701"/>
                <a:gd name="connsiteY5" fmla="*/ 1075196 h 3881449"/>
                <a:gd name="connsiteX6" fmla="*/ 735585 w 4092701"/>
                <a:gd name="connsiteY6" fmla="*/ 1115098 h 3881449"/>
                <a:gd name="connsiteX7" fmla="*/ 54696 w 4092701"/>
                <a:gd name="connsiteY7" fmla="*/ 1641911 h 3881449"/>
                <a:gd name="connsiteX8" fmla="*/ 35361 w 4092701"/>
                <a:gd name="connsiteY8" fmla="*/ 2090955 h 3881449"/>
                <a:gd name="connsiteX9" fmla="*/ 346271 w 4092701"/>
                <a:gd name="connsiteY9" fmla="*/ 2587111 h 3881449"/>
                <a:gd name="connsiteX10" fmla="*/ 972599 w 4092701"/>
                <a:gd name="connsiteY10" fmla="*/ 2852401 h 3881449"/>
                <a:gd name="connsiteX11" fmla="*/ 1060734 w 4092701"/>
                <a:gd name="connsiteY11" fmla="*/ 2857309 h 3881449"/>
                <a:gd name="connsiteX12" fmla="*/ 1061036 w 4092701"/>
                <a:gd name="connsiteY12" fmla="*/ 2858254 h 3881449"/>
                <a:gd name="connsiteX13" fmla="*/ 1328685 w 4092701"/>
                <a:gd name="connsiteY13" fmla="*/ 3409006 h 3881449"/>
                <a:gd name="connsiteX14" fmla="*/ 1663245 w 4092701"/>
                <a:gd name="connsiteY14" fmla="*/ 3739779 h 3881449"/>
                <a:gd name="connsiteX15" fmla="*/ 2120003 w 4092701"/>
                <a:gd name="connsiteY15" fmla="*/ 3875953 h 3881449"/>
                <a:gd name="connsiteX16" fmla="*/ 2842544 w 4092701"/>
                <a:gd name="connsiteY16" fmla="*/ 3548072 h 3881449"/>
                <a:gd name="connsiteX17" fmla="*/ 3180945 w 4092701"/>
                <a:gd name="connsiteY17" fmla="*/ 2919966 h 3881449"/>
                <a:gd name="connsiteX18" fmla="*/ 3277252 w 4092701"/>
                <a:gd name="connsiteY18" fmla="*/ 2904353 h 3881449"/>
                <a:gd name="connsiteX19" fmla="*/ 3658328 w 4092701"/>
                <a:gd name="connsiteY19" fmla="*/ 2755071 h 3881449"/>
                <a:gd name="connsiteX20" fmla="*/ 4092611 w 4092701"/>
                <a:gd name="connsiteY20" fmla="*/ 2078252 h 3881449"/>
                <a:gd name="connsiteX21" fmla="*/ 3792506 w 4092701"/>
                <a:gd name="connsiteY21" fmla="*/ 1412528 h 3881449"/>
                <a:gd name="connsiteX22" fmla="*/ 3629571 w 4092701"/>
                <a:gd name="connsiteY22" fmla="*/ 1283308 h 3881449"/>
                <a:gd name="connsiteX23" fmla="*/ 3166614 w 4092701"/>
                <a:gd name="connsiteY23" fmla="*/ 1179736 h 3881449"/>
                <a:gd name="connsiteX24" fmla="*/ 3055694 w 4092701"/>
                <a:gd name="connsiteY24" fmla="*/ 1168662 h 3881449"/>
                <a:gd name="connsiteX25" fmla="*/ 3058692 w 4092701"/>
                <a:gd name="connsiteY25" fmla="*/ 1141968 h 3881449"/>
                <a:gd name="connsiteX26" fmla="*/ 2766154 w 4092701"/>
                <a:gd name="connsiteY26" fmla="*/ 381813 h 3881449"/>
                <a:gd name="connsiteX0" fmla="*/ 2766154 w 4092701"/>
                <a:gd name="connsiteY0" fmla="*/ 381813 h 3881449"/>
                <a:gd name="connsiteX1" fmla="*/ 1987341 w 4092701"/>
                <a:gd name="connsiteY1" fmla="*/ 1833 h 3881449"/>
                <a:gd name="connsiteX2" fmla="*/ 1222171 w 4092701"/>
                <a:gd name="connsiteY2" fmla="*/ 537347 h 3881449"/>
                <a:gd name="connsiteX3" fmla="*/ 1106484 w 4092701"/>
                <a:gd name="connsiteY3" fmla="*/ 1074808 h 3881449"/>
                <a:gd name="connsiteX4" fmla="*/ 1047053 w 4092701"/>
                <a:gd name="connsiteY4" fmla="*/ 1075196 h 3881449"/>
                <a:gd name="connsiteX5" fmla="*/ 735585 w 4092701"/>
                <a:gd name="connsiteY5" fmla="*/ 1115098 h 3881449"/>
                <a:gd name="connsiteX6" fmla="*/ 54696 w 4092701"/>
                <a:gd name="connsiteY6" fmla="*/ 1641911 h 3881449"/>
                <a:gd name="connsiteX7" fmla="*/ 35361 w 4092701"/>
                <a:gd name="connsiteY7" fmla="*/ 2090955 h 3881449"/>
                <a:gd name="connsiteX8" fmla="*/ 346271 w 4092701"/>
                <a:gd name="connsiteY8" fmla="*/ 2587111 h 3881449"/>
                <a:gd name="connsiteX9" fmla="*/ 972599 w 4092701"/>
                <a:gd name="connsiteY9" fmla="*/ 2852401 h 3881449"/>
                <a:gd name="connsiteX10" fmla="*/ 1060734 w 4092701"/>
                <a:gd name="connsiteY10" fmla="*/ 2857309 h 3881449"/>
                <a:gd name="connsiteX11" fmla="*/ 1061036 w 4092701"/>
                <a:gd name="connsiteY11" fmla="*/ 2858254 h 3881449"/>
                <a:gd name="connsiteX12" fmla="*/ 1328685 w 4092701"/>
                <a:gd name="connsiteY12" fmla="*/ 3409006 h 3881449"/>
                <a:gd name="connsiteX13" fmla="*/ 1663245 w 4092701"/>
                <a:gd name="connsiteY13" fmla="*/ 3739779 h 3881449"/>
                <a:gd name="connsiteX14" fmla="*/ 2120003 w 4092701"/>
                <a:gd name="connsiteY14" fmla="*/ 3875953 h 3881449"/>
                <a:gd name="connsiteX15" fmla="*/ 2842544 w 4092701"/>
                <a:gd name="connsiteY15" fmla="*/ 3548072 h 3881449"/>
                <a:gd name="connsiteX16" fmla="*/ 3180945 w 4092701"/>
                <a:gd name="connsiteY16" fmla="*/ 2919966 h 3881449"/>
                <a:gd name="connsiteX17" fmla="*/ 3277252 w 4092701"/>
                <a:gd name="connsiteY17" fmla="*/ 2904353 h 3881449"/>
                <a:gd name="connsiteX18" fmla="*/ 3658328 w 4092701"/>
                <a:gd name="connsiteY18" fmla="*/ 2755071 h 3881449"/>
                <a:gd name="connsiteX19" fmla="*/ 4092611 w 4092701"/>
                <a:gd name="connsiteY19" fmla="*/ 2078252 h 3881449"/>
                <a:gd name="connsiteX20" fmla="*/ 3792506 w 4092701"/>
                <a:gd name="connsiteY20" fmla="*/ 1412528 h 3881449"/>
                <a:gd name="connsiteX21" fmla="*/ 3629571 w 4092701"/>
                <a:gd name="connsiteY21" fmla="*/ 1283308 h 3881449"/>
                <a:gd name="connsiteX22" fmla="*/ 3166614 w 4092701"/>
                <a:gd name="connsiteY22" fmla="*/ 1179736 h 3881449"/>
                <a:gd name="connsiteX23" fmla="*/ 3055694 w 4092701"/>
                <a:gd name="connsiteY23" fmla="*/ 1168662 h 3881449"/>
                <a:gd name="connsiteX24" fmla="*/ 3058692 w 4092701"/>
                <a:gd name="connsiteY24" fmla="*/ 1141968 h 3881449"/>
                <a:gd name="connsiteX25" fmla="*/ 2766154 w 4092701"/>
                <a:gd name="connsiteY25" fmla="*/ 381813 h 3881449"/>
                <a:gd name="connsiteX0" fmla="*/ 2766154 w 4092701"/>
                <a:gd name="connsiteY0" fmla="*/ 380144 h 3879780"/>
                <a:gd name="connsiteX1" fmla="*/ 1987341 w 4092701"/>
                <a:gd name="connsiteY1" fmla="*/ 164 h 3879780"/>
                <a:gd name="connsiteX2" fmla="*/ 1287264 w 4092701"/>
                <a:gd name="connsiteY2" fmla="*/ 423666 h 3879780"/>
                <a:gd name="connsiteX3" fmla="*/ 1106484 w 4092701"/>
                <a:gd name="connsiteY3" fmla="*/ 1073139 h 3879780"/>
                <a:gd name="connsiteX4" fmla="*/ 1047053 w 4092701"/>
                <a:gd name="connsiteY4" fmla="*/ 1073527 h 3879780"/>
                <a:gd name="connsiteX5" fmla="*/ 735585 w 4092701"/>
                <a:gd name="connsiteY5" fmla="*/ 1113429 h 3879780"/>
                <a:gd name="connsiteX6" fmla="*/ 54696 w 4092701"/>
                <a:gd name="connsiteY6" fmla="*/ 1640242 h 3879780"/>
                <a:gd name="connsiteX7" fmla="*/ 35361 w 4092701"/>
                <a:gd name="connsiteY7" fmla="*/ 2089286 h 3879780"/>
                <a:gd name="connsiteX8" fmla="*/ 346271 w 4092701"/>
                <a:gd name="connsiteY8" fmla="*/ 2585442 h 3879780"/>
                <a:gd name="connsiteX9" fmla="*/ 972599 w 4092701"/>
                <a:gd name="connsiteY9" fmla="*/ 2850732 h 3879780"/>
                <a:gd name="connsiteX10" fmla="*/ 1060734 w 4092701"/>
                <a:gd name="connsiteY10" fmla="*/ 2855640 h 3879780"/>
                <a:gd name="connsiteX11" fmla="*/ 1061036 w 4092701"/>
                <a:gd name="connsiteY11" fmla="*/ 2856585 h 3879780"/>
                <a:gd name="connsiteX12" fmla="*/ 1328685 w 4092701"/>
                <a:gd name="connsiteY12" fmla="*/ 3407337 h 3879780"/>
                <a:gd name="connsiteX13" fmla="*/ 1663245 w 4092701"/>
                <a:gd name="connsiteY13" fmla="*/ 3738110 h 3879780"/>
                <a:gd name="connsiteX14" fmla="*/ 2120003 w 4092701"/>
                <a:gd name="connsiteY14" fmla="*/ 3874284 h 3879780"/>
                <a:gd name="connsiteX15" fmla="*/ 2842544 w 4092701"/>
                <a:gd name="connsiteY15" fmla="*/ 3546403 h 3879780"/>
                <a:gd name="connsiteX16" fmla="*/ 3180945 w 4092701"/>
                <a:gd name="connsiteY16" fmla="*/ 2918297 h 3879780"/>
                <a:gd name="connsiteX17" fmla="*/ 3277252 w 4092701"/>
                <a:gd name="connsiteY17" fmla="*/ 2902684 h 3879780"/>
                <a:gd name="connsiteX18" fmla="*/ 3658328 w 4092701"/>
                <a:gd name="connsiteY18" fmla="*/ 2753402 h 3879780"/>
                <a:gd name="connsiteX19" fmla="*/ 4092611 w 4092701"/>
                <a:gd name="connsiteY19" fmla="*/ 2076583 h 3879780"/>
                <a:gd name="connsiteX20" fmla="*/ 3792506 w 4092701"/>
                <a:gd name="connsiteY20" fmla="*/ 1410859 h 3879780"/>
                <a:gd name="connsiteX21" fmla="*/ 3629571 w 4092701"/>
                <a:gd name="connsiteY21" fmla="*/ 1281639 h 3879780"/>
                <a:gd name="connsiteX22" fmla="*/ 3166614 w 4092701"/>
                <a:gd name="connsiteY22" fmla="*/ 1178067 h 3879780"/>
                <a:gd name="connsiteX23" fmla="*/ 3055694 w 4092701"/>
                <a:gd name="connsiteY23" fmla="*/ 1166993 h 3879780"/>
                <a:gd name="connsiteX24" fmla="*/ 3058692 w 4092701"/>
                <a:gd name="connsiteY24" fmla="*/ 1140299 h 3879780"/>
                <a:gd name="connsiteX25" fmla="*/ 2766154 w 4092701"/>
                <a:gd name="connsiteY25" fmla="*/ 380144 h 3879780"/>
                <a:gd name="connsiteX0" fmla="*/ 2766154 w 4092701"/>
                <a:gd name="connsiteY0" fmla="*/ 380144 h 3879780"/>
                <a:gd name="connsiteX1" fmla="*/ 1987341 w 4092701"/>
                <a:gd name="connsiteY1" fmla="*/ 164 h 3879780"/>
                <a:gd name="connsiteX2" fmla="*/ 1287264 w 4092701"/>
                <a:gd name="connsiteY2" fmla="*/ 423666 h 3879780"/>
                <a:gd name="connsiteX3" fmla="*/ 1106484 w 4092701"/>
                <a:gd name="connsiteY3" fmla="*/ 1073139 h 3879780"/>
                <a:gd name="connsiteX4" fmla="*/ 1047053 w 4092701"/>
                <a:gd name="connsiteY4" fmla="*/ 1073527 h 3879780"/>
                <a:gd name="connsiteX5" fmla="*/ 735585 w 4092701"/>
                <a:gd name="connsiteY5" fmla="*/ 1113429 h 3879780"/>
                <a:gd name="connsiteX6" fmla="*/ 54696 w 4092701"/>
                <a:gd name="connsiteY6" fmla="*/ 1640242 h 3879780"/>
                <a:gd name="connsiteX7" fmla="*/ 35361 w 4092701"/>
                <a:gd name="connsiteY7" fmla="*/ 2089286 h 3879780"/>
                <a:gd name="connsiteX8" fmla="*/ 346271 w 4092701"/>
                <a:gd name="connsiteY8" fmla="*/ 2585442 h 3879780"/>
                <a:gd name="connsiteX9" fmla="*/ 972599 w 4092701"/>
                <a:gd name="connsiteY9" fmla="*/ 2850732 h 3879780"/>
                <a:gd name="connsiteX10" fmla="*/ 1060734 w 4092701"/>
                <a:gd name="connsiteY10" fmla="*/ 2855640 h 3879780"/>
                <a:gd name="connsiteX11" fmla="*/ 1061036 w 4092701"/>
                <a:gd name="connsiteY11" fmla="*/ 2856585 h 3879780"/>
                <a:gd name="connsiteX12" fmla="*/ 1328685 w 4092701"/>
                <a:gd name="connsiteY12" fmla="*/ 3407337 h 3879780"/>
                <a:gd name="connsiteX13" fmla="*/ 1663245 w 4092701"/>
                <a:gd name="connsiteY13" fmla="*/ 3738110 h 3879780"/>
                <a:gd name="connsiteX14" fmla="*/ 2120003 w 4092701"/>
                <a:gd name="connsiteY14" fmla="*/ 3874284 h 3879780"/>
                <a:gd name="connsiteX15" fmla="*/ 2842544 w 4092701"/>
                <a:gd name="connsiteY15" fmla="*/ 3546403 h 3879780"/>
                <a:gd name="connsiteX16" fmla="*/ 3180945 w 4092701"/>
                <a:gd name="connsiteY16" fmla="*/ 2918297 h 3879780"/>
                <a:gd name="connsiteX17" fmla="*/ 3277252 w 4092701"/>
                <a:gd name="connsiteY17" fmla="*/ 2902684 h 3879780"/>
                <a:gd name="connsiteX18" fmla="*/ 3658328 w 4092701"/>
                <a:gd name="connsiteY18" fmla="*/ 2753402 h 3879780"/>
                <a:gd name="connsiteX19" fmla="*/ 4092611 w 4092701"/>
                <a:gd name="connsiteY19" fmla="*/ 2076583 h 3879780"/>
                <a:gd name="connsiteX20" fmla="*/ 3792506 w 4092701"/>
                <a:gd name="connsiteY20" fmla="*/ 1410859 h 3879780"/>
                <a:gd name="connsiteX21" fmla="*/ 3629571 w 4092701"/>
                <a:gd name="connsiteY21" fmla="*/ 1281639 h 3879780"/>
                <a:gd name="connsiteX22" fmla="*/ 3166614 w 4092701"/>
                <a:gd name="connsiteY22" fmla="*/ 1178067 h 3879780"/>
                <a:gd name="connsiteX23" fmla="*/ 3055694 w 4092701"/>
                <a:gd name="connsiteY23" fmla="*/ 1166993 h 3879780"/>
                <a:gd name="connsiteX24" fmla="*/ 2766154 w 4092701"/>
                <a:gd name="connsiteY24" fmla="*/ 380144 h 3879780"/>
                <a:gd name="connsiteX0" fmla="*/ 2766154 w 4092701"/>
                <a:gd name="connsiteY0" fmla="*/ 380144 h 3879780"/>
                <a:gd name="connsiteX1" fmla="*/ 1987341 w 4092701"/>
                <a:gd name="connsiteY1" fmla="*/ 164 h 3879780"/>
                <a:gd name="connsiteX2" fmla="*/ 1287264 w 4092701"/>
                <a:gd name="connsiteY2" fmla="*/ 423666 h 3879780"/>
                <a:gd name="connsiteX3" fmla="*/ 1106484 w 4092701"/>
                <a:gd name="connsiteY3" fmla="*/ 1073139 h 3879780"/>
                <a:gd name="connsiteX4" fmla="*/ 1047053 w 4092701"/>
                <a:gd name="connsiteY4" fmla="*/ 1073527 h 3879780"/>
                <a:gd name="connsiteX5" fmla="*/ 735585 w 4092701"/>
                <a:gd name="connsiteY5" fmla="*/ 1113429 h 3879780"/>
                <a:gd name="connsiteX6" fmla="*/ 54696 w 4092701"/>
                <a:gd name="connsiteY6" fmla="*/ 1640242 h 3879780"/>
                <a:gd name="connsiteX7" fmla="*/ 35361 w 4092701"/>
                <a:gd name="connsiteY7" fmla="*/ 2089286 h 3879780"/>
                <a:gd name="connsiteX8" fmla="*/ 346271 w 4092701"/>
                <a:gd name="connsiteY8" fmla="*/ 2585442 h 3879780"/>
                <a:gd name="connsiteX9" fmla="*/ 972599 w 4092701"/>
                <a:gd name="connsiteY9" fmla="*/ 2850732 h 3879780"/>
                <a:gd name="connsiteX10" fmla="*/ 1060734 w 4092701"/>
                <a:gd name="connsiteY10" fmla="*/ 2855640 h 3879780"/>
                <a:gd name="connsiteX11" fmla="*/ 1061036 w 4092701"/>
                <a:gd name="connsiteY11" fmla="*/ 2856585 h 3879780"/>
                <a:gd name="connsiteX12" fmla="*/ 1328685 w 4092701"/>
                <a:gd name="connsiteY12" fmla="*/ 3407337 h 3879780"/>
                <a:gd name="connsiteX13" fmla="*/ 1663245 w 4092701"/>
                <a:gd name="connsiteY13" fmla="*/ 3738110 h 3879780"/>
                <a:gd name="connsiteX14" fmla="*/ 2120003 w 4092701"/>
                <a:gd name="connsiteY14" fmla="*/ 3874284 h 3879780"/>
                <a:gd name="connsiteX15" fmla="*/ 2842544 w 4092701"/>
                <a:gd name="connsiteY15" fmla="*/ 3546403 h 3879780"/>
                <a:gd name="connsiteX16" fmla="*/ 3180945 w 4092701"/>
                <a:gd name="connsiteY16" fmla="*/ 2918297 h 3879780"/>
                <a:gd name="connsiteX17" fmla="*/ 3277252 w 4092701"/>
                <a:gd name="connsiteY17" fmla="*/ 2902684 h 3879780"/>
                <a:gd name="connsiteX18" fmla="*/ 3658328 w 4092701"/>
                <a:gd name="connsiteY18" fmla="*/ 2753402 h 3879780"/>
                <a:gd name="connsiteX19" fmla="*/ 4092611 w 4092701"/>
                <a:gd name="connsiteY19" fmla="*/ 2076583 h 3879780"/>
                <a:gd name="connsiteX20" fmla="*/ 3792506 w 4092701"/>
                <a:gd name="connsiteY20" fmla="*/ 1410859 h 3879780"/>
                <a:gd name="connsiteX21" fmla="*/ 3629571 w 4092701"/>
                <a:gd name="connsiteY21" fmla="*/ 1281639 h 3879780"/>
                <a:gd name="connsiteX22" fmla="*/ 3166614 w 4092701"/>
                <a:gd name="connsiteY22" fmla="*/ 1178067 h 3879780"/>
                <a:gd name="connsiteX23" fmla="*/ 2961827 w 4092701"/>
                <a:gd name="connsiteY23" fmla="*/ 1123634 h 3879780"/>
                <a:gd name="connsiteX24" fmla="*/ 2766154 w 4092701"/>
                <a:gd name="connsiteY24" fmla="*/ 380144 h 3879780"/>
                <a:gd name="connsiteX0" fmla="*/ 2766154 w 4092701"/>
                <a:gd name="connsiteY0" fmla="*/ 380144 h 3879780"/>
                <a:gd name="connsiteX1" fmla="*/ 1987341 w 4092701"/>
                <a:gd name="connsiteY1" fmla="*/ 164 h 3879780"/>
                <a:gd name="connsiteX2" fmla="*/ 1287264 w 4092701"/>
                <a:gd name="connsiteY2" fmla="*/ 423666 h 3879780"/>
                <a:gd name="connsiteX3" fmla="*/ 1106484 w 4092701"/>
                <a:gd name="connsiteY3" fmla="*/ 1073139 h 3879780"/>
                <a:gd name="connsiteX4" fmla="*/ 1047053 w 4092701"/>
                <a:gd name="connsiteY4" fmla="*/ 1073527 h 3879780"/>
                <a:gd name="connsiteX5" fmla="*/ 735585 w 4092701"/>
                <a:gd name="connsiteY5" fmla="*/ 1113429 h 3879780"/>
                <a:gd name="connsiteX6" fmla="*/ 54696 w 4092701"/>
                <a:gd name="connsiteY6" fmla="*/ 1640242 h 3879780"/>
                <a:gd name="connsiteX7" fmla="*/ 35361 w 4092701"/>
                <a:gd name="connsiteY7" fmla="*/ 2089286 h 3879780"/>
                <a:gd name="connsiteX8" fmla="*/ 346271 w 4092701"/>
                <a:gd name="connsiteY8" fmla="*/ 2585442 h 3879780"/>
                <a:gd name="connsiteX9" fmla="*/ 972599 w 4092701"/>
                <a:gd name="connsiteY9" fmla="*/ 2850732 h 3879780"/>
                <a:gd name="connsiteX10" fmla="*/ 1060734 w 4092701"/>
                <a:gd name="connsiteY10" fmla="*/ 2855640 h 3879780"/>
                <a:gd name="connsiteX11" fmla="*/ 1061036 w 4092701"/>
                <a:gd name="connsiteY11" fmla="*/ 2856585 h 3879780"/>
                <a:gd name="connsiteX12" fmla="*/ 1328685 w 4092701"/>
                <a:gd name="connsiteY12" fmla="*/ 3407337 h 3879780"/>
                <a:gd name="connsiteX13" fmla="*/ 1663245 w 4092701"/>
                <a:gd name="connsiteY13" fmla="*/ 3738110 h 3879780"/>
                <a:gd name="connsiteX14" fmla="*/ 2120003 w 4092701"/>
                <a:gd name="connsiteY14" fmla="*/ 3874284 h 3879780"/>
                <a:gd name="connsiteX15" fmla="*/ 2842544 w 4092701"/>
                <a:gd name="connsiteY15" fmla="*/ 3546403 h 3879780"/>
                <a:gd name="connsiteX16" fmla="*/ 3180945 w 4092701"/>
                <a:gd name="connsiteY16" fmla="*/ 2918297 h 3879780"/>
                <a:gd name="connsiteX17" fmla="*/ 3277252 w 4092701"/>
                <a:gd name="connsiteY17" fmla="*/ 2902684 h 3879780"/>
                <a:gd name="connsiteX18" fmla="*/ 3658328 w 4092701"/>
                <a:gd name="connsiteY18" fmla="*/ 2753402 h 3879780"/>
                <a:gd name="connsiteX19" fmla="*/ 4092611 w 4092701"/>
                <a:gd name="connsiteY19" fmla="*/ 2076583 h 3879780"/>
                <a:gd name="connsiteX20" fmla="*/ 3792506 w 4092701"/>
                <a:gd name="connsiteY20" fmla="*/ 1410859 h 3879780"/>
                <a:gd name="connsiteX21" fmla="*/ 3629571 w 4092701"/>
                <a:gd name="connsiteY21" fmla="*/ 1281639 h 3879780"/>
                <a:gd name="connsiteX22" fmla="*/ 3166614 w 4092701"/>
                <a:gd name="connsiteY22" fmla="*/ 1178067 h 3879780"/>
                <a:gd name="connsiteX23" fmla="*/ 2961827 w 4092701"/>
                <a:gd name="connsiteY23" fmla="*/ 1123634 h 3879780"/>
                <a:gd name="connsiteX24" fmla="*/ 2766154 w 4092701"/>
                <a:gd name="connsiteY24" fmla="*/ 380144 h 3879780"/>
                <a:gd name="connsiteX0" fmla="*/ 2766154 w 4092701"/>
                <a:gd name="connsiteY0" fmla="*/ 380144 h 3879780"/>
                <a:gd name="connsiteX1" fmla="*/ 1987341 w 4092701"/>
                <a:gd name="connsiteY1" fmla="*/ 164 h 3879780"/>
                <a:gd name="connsiteX2" fmla="*/ 1287264 w 4092701"/>
                <a:gd name="connsiteY2" fmla="*/ 423666 h 3879780"/>
                <a:gd name="connsiteX3" fmla="*/ 1106484 w 4092701"/>
                <a:gd name="connsiteY3" fmla="*/ 1073139 h 3879780"/>
                <a:gd name="connsiteX4" fmla="*/ 1047053 w 4092701"/>
                <a:gd name="connsiteY4" fmla="*/ 1073527 h 3879780"/>
                <a:gd name="connsiteX5" fmla="*/ 735585 w 4092701"/>
                <a:gd name="connsiteY5" fmla="*/ 1113429 h 3879780"/>
                <a:gd name="connsiteX6" fmla="*/ 54696 w 4092701"/>
                <a:gd name="connsiteY6" fmla="*/ 1640242 h 3879780"/>
                <a:gd name="connsiteX7" fmla="*/ 35361 w 4092701"/>
                <a:gd name="connsiteY7" fmla="*/ 2089286 h 3879780"/>
                <a:gd name="connsiteX8" fmla="*/ 346271 w 4092701"/>
                <a:gd name="connsiteY8" fmla="*/ 2585442 h 3879780"/>
                <a:gd name="connsiteX9" fmla="*/ 972599 w 4092701"/>
                <a:gd name="connsiteY9" fmla="*/ 2850732 h 3879780"/>
                <a:gd name="connsiteX10" fmla="*/ 1060734 w 4092701"/>
                <a:gd name="connsiteY10" fmla="*/ 2855640 h 3879780"/>
                <a:gd name="connsiteX11" fmla="*/ 1061036 w 4092701"/>
                <a:gd name="connsiteY11" fmla="*/ 2856585 h 3879780"/>
                <a:gd name="connsiteX12" fmla="*/ 1328685 w 4092701"/>
                <a:gd name="connsiteY12" fmla="*/ 3407337 h 3879780"/>
                <a:gd name="connsiteX13" fmla="*/ 1663245 w 4092701"/>
                <a:gd name="connsiteY13" fmla="*/ 3738110 h 3879780"/>
                <a:gd name="connsiteX14" fmla="*/ 2120003 w 4092701"/>
                <a:gd name="connsiteY14" fmla="*/ 3874284 h 3879780"/>
                <a:gd name="connsiteX15" fmla="*/ 2842544 w 4092701"/>
                <a:gd name="connsiteY15" fmla="*/ 3546403 h 3879780"/>
                <a:gd name="connsiteX16" fmla="*/ 3180945 w 4092701"/>
                <a:gd name="connsiteY16" fmla="*/ 2918297 h 3879780"/>
                <a:gd name="connsiteX17" fmla="*/ 3277252 w 4092701"/>
                <a:gd name="connsiteY17" fmla="*/ 2902684 h 3879780"/>
                <a:gd name="connsiteX18" fmla="*/ 3658328 w 4092701"/>
                <a:gd name="connsiteY18" fmla="*/ 2753402 h 3879780"/>
                <a:gd name="connsiteX19" fmla="*/ 4092611 w 4092701"/>
                <a:gd name="connsiteY19" fmla="*/ 2076583 h 3879780"/>
                <a:gd name="connsiteX20" fmla="*/ 3792506 w 4092701"/>
                <a:gd name="connsiteY20" fmla="*/ 1410859 h 3879780"/>
                <a:gd name="connsiteX21" fmla="*/ 3629571 w 4092701"/>
                <a:gd name="connsiteY21" fmla="*/ 1281639 h 3879780"/>
                <a:gd name="connsiteX22" fmla="*/ 3166614 w 4092701"/>
                <a:gd name="connsiteY22" fmla="*/ 1178067 h 3879780"/>
                <a:gd name="connsiteX23" fmla="*/ 2961827 w 4092701"/>
                <a:gd name="connsiteY23" fmla="*/ 1123634 h 3879780"/>
                <a:gd name="connsiteX24" fmla="*/ 2766154 w 4092701"/>
                <a:gd name="connsiteY24" fmla="*/ 380144 h 3879780"/>
                <a:gd name="connsiteX0" fmla="*/ 2766154 w 4092701"/>
                <a:gd name="connsiteY0" fmla="*/ 380144 h 3879780"/>
                <a:gd name="connsiteX1" fmla="*/ 1987341 w 4092701"/>
                <a:gd name="connsiteY1" fmla="*/ 164 h 3879780"/>
                <a:gd name="connsiteX2" fmla="*/ 1287264 w 4092701"/>
                <a:gd name="connsiteY2" fmla="*/ 423666 h 3879780"/>
                <a:gd name="connsiteX3" fmla="*/ 1106484 w 4092701"/>
                <a:gd name="connsiteY3" fmla="*/ 1073139 h 3879780"/>
                <a:gd name="connsiteX4" fmla="*/ 1047053 w 4092701"/>
                <a:gd name="connsiteY4" fmla="*/ 1073527 h 3879780"/>
                <a:gd name="connsiteX5" fmla="*/ 735585 w 4092701"/>
                <a:gd name="connsiteY5" fmla="*/ 1113429 h 3879780"/>
                <a:gd name="connsiteX6" fmla="*/ 54696 w 4092701"/>
                <a:gd name="connsiteY6" fmla="*/ 1640242 h 3879780"/>
                <a:gd name="connsiteX7" fmla="*/ 35361 w 4092701"/>
                <a:gd name="connsiteY7" fmla="*/ 2089286 h 3879780"/>
                <a:gd name="connsiteX8" fmla="*/ 346271 w 4092701"/>
                <a:gd name="connsiteY8" fmla="*/ 2585442 h 3879780"/>
                <a:gd name="connsiteX9" fmla="*/ 972599 w 4092701"/>
                <a:gd name="connsiteY9" fmla="*/ 2850732 h 3879780"/>
                <a:gd name="connsiteX10" fmla="*/ 1060734 w 4092701"/>
                <a:gd name="connsiteY10" fmla="*/ 2855640 h 3879780"/>
                <a:gd name="connsiteX11" fmla="*/ 1061036 w 4092701"/>
                <a:gd name="connsiteY11" fmla="*/ 2856585 h 3879780"/>
                <a:gd name="connsiteX12" fmla="*/ 1328685 w 4092701"/>
                <a:gd name="connsiteY12" fmla="*/ 3407337 h 3879780"/>
                <a:gd name="connsiteX13" fmla="*/ 1663245 w 4092701"/>
                <a:gd name="connsiteY13" fmla="*/ 3738110 h 3879780"/>
                <a:gd name="connsiteX14" fmla="*/ 2120003 w 4092701"/>
                <a:gd name="connsiteY14" fmla="*/ 3874284 h 3879780"/>
                <a:gd name="connsiteX15" fmla="*/ 2842544 w 4092701"/>
                <a:gd name="connsiteY15" fmla="*/ 3546403 h 3879780"/>
                <a:gd name="connsiteX16" fmla="*/ 3180945 w 4092701"/>
                <a:gd name="connsiteY16" fmla="*/ 2918297 h 3879780"/>
                <a:gd name="connsiteX17" fmla="*/ 3277252 w 4092701"/>
                <a:gd name="connsiteY17" fmla="*/ 2902684 h 3879780"/>
                <a:gd name="connsiteX18" fmla="*/ 3658328 w 4092701"/>
                <a:gd name="connsiteY18" fmla="*/ 2753402 h 3879780"/>
                <a:gd name="connsiteX19" fmla="*/ 4092611 w 4092701"/>
                <a:gd name="connsiteY19" fmla="*/ 2076583 h 3879780"/>
                <a:gd name="connsiteX20" fmla="*/ 3792506 w 4092701"/>
                <a:gd name="connsiteY20" fmla="*/ 1410859 h 3879780"/>
                <a:gd name="connsiteX21" fmla="*/ 3629571 w 4092701"/>
                <a:gd name="connsiteY21" fmla="*/ 1281639 h 3879780"/>
                <a:gd name="connsiteX22" fmla="*/ 2961827 w 4092701"/>
                <a:gd name="connsiteY22" fmla="*/ 1123634 h 3879780"/>
                <a:gd name="connsiteX23" fmla="*/ 2766154 w 4092701"/>
                <a:gd name="connsiteY23" fmla="*/ 380144 h 3879780"/>
                <a:gd name="connsiteX0" fmla="*/ 2766154 w 4092701"/>
                <a:gd name="connsiteY0" fmla="*/ 380144 h 3879780"/>
                <a:gd name="connsiteX1" fmla="*/ 1987341 w 4092701"/>
                <a:gd name="connsiteY1" fmla="*/ 164 h 3879780"/>
                <a:gd name="connsiteX2" fmla="*/ 1287264 w 4092701"/>
                <a:gd name="connsiteY2" fmla="*/ 423666 h 3879780"/>
                <a:gd name="connsiteX3" fmla="*/ 1106484 w 4092701"/>
                <a:gd name="connsiteY3" fmla="*/ 1073139 h 3879780"/>
                <a:gd name="connsiteX4" fmla="*/ 1047053 w 4092701"/>
                <a:gd name="connsiteY4" fmla="*/ 1073527 h 3879780"/>
                <a:gd name="connsiteX5" fmla="*/ 735585 w 4092701"/>
                <a:gd name="connsiteY5" fmla="*/ 1113429 h 3879780"/>
                <a:gd name="connsiteX6" fmla="*/ 54696 w 4092701"/>
                <a:gd name="connsiteY6" fmla="*/ 1640242 h 3879780"/>
                <a:gd name="connsiteX7" fmla="*/ 35361 w 4092701"/>
                <a:gd name="connsiteY7" fmla="*/ 2089286 h 3879780"/>
                <a:gd name="connsiteX8" fmla="*/ 346271 w 4092701"/>
                <a:gd name="connsiteY8" fmla="*/ 2585442 h 3879780"/>
                <a:gd name="connsiteX9" fmla="*/ 972599 w 4092701"/>
                <a:gd name="connsiteY9" fmla="*/ 2850732 h 3879780"/>
                <a:gd name="connsiteX10" fmla="*/ 1060734 w 4092701"/>
                <a:gd name="connsiteY10" fmla="*/ 2855640 h 3879780"/>
                <a:gd name="connsiteX11" fmla="*/ 1061036 w 4092701"/>
                <a:gd name="connsiteY11" fmla="*/ 2856585 h 3879780"/>
                <a:gd name="connsiteX12" fmla="*/ 1328685 w 4092701"/>
                <a:gd name="connsiteY12" fmla="*/ 3407337 h 3879780"/>
                <a:gd name="connsiteX13" fmla="*/ 1663245 w 4092701"/>
                <a:gd name="connsiteY13" fmla="*/ 3738110 h 3879780"/>
                <a:gd name="connsiteX14" fmla="*/ 2120003 w 4092701"/>
                <a:gd name="connsiteY14" fmla="*/ 3874284 h 3879780"/>
                <a:gd name="connsiteX15" fmla="*/ 2842544 w 4092701"/>
                <a:gd name="connsiteY15" fmla="*/ 3546403 h 3879780"/>
                <a:gd name="connsiteX16" fmla="*/ 3180945 w 4092701"/>
                <a:gd name="connsiteY16" fmla="*/ 2918297 h 3879780"/>
                <a:gd name="connsiteX17" fmla="*/ 3277252 w 4092701"/>
                <a:gd name="connsiteY17" fmla="*/ 2902684 h 3879780"/>
                <a:gd name="connsiteX18" fmla="*/ 3658328 w 4092701"/>
                <a:gd name="connsiteY18" fmla="*/ 2753402 h 3879780"/>
                <a:gd name="connsiteX19" fmla="*/ 4092611 w 4092701"/>
                <a:gd name="connsiteY19" fmla="*/ 2076583 h 3879780"/>
                <a:gd name="connsiteX20" fmla="*/ 3792506 w 4092701"/>
                <a:gd name="connsiteY20" fmla="*/ 1410859 h 3879780"/>
                <a:gd name="connsiteX21" fmla="*/ 3629571 w 4092701"/>
                <a:gd name="connsiteY21" fmla="*/ 1281639 h 3879780"/>
                <a:gd name="connsiteX22" fmla="*/ 2961827 w 4092701"/>
                <a:gd name="connsiteY22" fmla="*/ 1123634 h 3879780"/>
                <a:gd name="connsiteX23" fmla="*/ 2766154 w 4092701"/>
                <a:gd name="connsiteY23" fmla="*/ 380144 h 3879780"/>
                <a:gd name="connsiteX0" fmla="*/ 2766154 w 4092701"/>
                <a:gd name="connsiteY0" fmla="*/ 380144 h 3879780"/>
                <a:gd name="connsiteX1" fmla="*/ 1987341 w 4092701"/>
                <a:gd name="connsiteY1" fmla="*/ 164 h 3879780"/>
                <a:gd name="connsiteX2" fmla="*/ 1287264 w 4092701"/>
                <a:gd name="connsiteY2" fmla="*/ 423666 h 3879780"/>
                <a:gd name="connsiteX3" fmla="*/ 1106484 w 4092701"/>
                <a:gd name="connsiteY3" fmla="*/ 1073139 h 3879780"/>
                <a:gd name="connsiteX4" fmla="*/ 1047053 w 4092701"/>
                <a:gd name="connsiteY4" fmla="*/ 1073527 h 3879780"/>
                <a:gd name="connsiteX5" fmla="*/ 735585 w 4092701"/>
                <a:gd name="connsiteY5" fmla="*/ 1113429 h 3879780"/>
                <a:gd name="connsiteX6" fmla="*/ 54696 w 4092701"/>
                <a:gd name="connsiteY6" fmla="*/ 1640242 h 3879780"/>
                <a:gd name="connsiteX7" fmla="*/ 35361 w 4092701"/>
                <a:gd name="connsiteY7" fmla="*/ 2089286 h 3879780"/>
                <a:gd name="connsiteX8" fmla="*/ 346271 w 4092701"/>
                <a:gd name="connsiteY8" fmla="*/ 2585442 h 3879780"/>
                <a:gd name="connsiteX9" fmla="*/ 972599 w 4092701"/>
                <a:gd name="connsiteY9" fmla="*/ 2850732 h 3879780"/>
                <a:gd name="connsiteX10" fmla="*/ 1060734 w 4092701"/>
                <a:gd name="connsiteY10" fmla="*/ 2855640 h 3879780"/>
                <a:gd name="connsiteX11" fmla="*/ 1061036 w 4092701"/>
                <a:gd name="connsiteY11" fmla="*/ 2856585 h 3879780"/>
                <a:gd name="connsiteX12" fmla="*/ 1328685 w 4092701"/>
                <a:gd name="connsiteY12" fmla="*/ 3407337 h 3879780"/>
                <a:gd name="connsiteX13" fmla="*/ 1663245 w 4092701"/>
                <a:gd name="connsiteY13" fmla="*/ 3738110 h 3879780"/>
                <a:gd name="connsiteX14" fmla="*/ 2120003 w 4092701"/>
                <a:gd name="connsiteY14" fmla="*/ 3874284 h 3879780"/>
                <a:gd name="connsiteX15" fmla="*/ 2842544 w 4092701"/>
                <a:gd name="connsiteY15" fmla="*/ 3546403 h 3879780"/>
                <a:gd name="connsiteX16" fmla="*/ 3180945 w 4092701"/>
                <a:gd name="connsiteY16" fmla="*/ 2918297 h 3879780"/>
                <a:gd name="connsiteX17" fmla="*/ 3277252 w 4092701"/>
                <a:gd name="connsiteY17" fmla="*/ 2902684 h 3879780"/>
                <a:gd name="connsiteX18" fmla="*/ 3658328 w 4092701"/>
                <a:gd name="connsiteY18" fmla="*/ 2753402 h 3879780"/>
                <a:gd name="connsiteX19" fmla="*/ 4092611 w 4092701"/>
                <a:gd name="connsiteY19" fmla="*/ 2076583 h 3879780"/>
                <a:gd name="connsiteX20" fmla="*/ 3792506 w 4092701"/>
                <a:gd name="connsiteY20" fmla="*/ 1410859 h 3879780"/>
                <a:gd name="connsiteX21" fmla="*/ 3563520 w 4092701"/>
                <a:gd name="connsiteY21" fmla="*/ 1251629 h 3879780"/>
                <a:gd name="connsiteX22" fmla="*/ 2961827 w 4092701"/>
                <a:gd name="connsiteY22" fmla="*/ 1123634 h 3879780"/>
                <a:gd name="connsiteX23" fmla="*/ 2766154 w 4092701"/>
                <a:gd name="connsiteY23" fmla="*/ 380144 h 3879780"/>
                <a:gd name="connsiteX0" fmla="*/ 2766154 w 4098239"/>
                <a:gd name="connsiteY0" fmla="*/ 380144 h 3879780"/>
                <a:gd name="connsiteX1" fmla="*/ 1987341 w 4098239"/>
                <a:gd name="connsiteY1" fmla="*/ 164 h 3879780"/>
                <a:gd name="connsiteX2" fmla="*/ 1287264 w 4098239"/>
                <a:gd name="connsiteY2" fmla="*/ 423666 h 3879780"/>
                <a:gd name="connsiteX3" fmla="*/ 1106484 w 4098239"/>
                <a:gd name="connsiteY3" fmla="*/ 1073139 h 3879780"/>
                <a:gd name="connsiteX4" fmla="*/ 1047053 w 4098239"/>
                <a:gd name="connsiteY4" fmla="*/ 1073527 h 3879780"/>
                <a:gd name="connsiteX5" fmla="*/ 735585 w 4098239"/>
                <a:gd name="connsiteY5" fmla="*/ 1113429 h 3879780"/>
                <a:gd name="connsiteX6" fmla="*/ 54696 w 4098239"/>
                <a:gd name="connsiteY6" fmla="*/ 1640242 h 3879780"/>
                <a:gd name="connsiteX7" fmla="*/ 35361 w 4098239"/>
                <a:gd name="connsiteY7" fmla="*/ 2089286 h 3879780"/>
                <a:gd name="connsiteX8" fmla="*/ 346271 w 4098239"/>
                <a:gd name="connsiteY8" fmla="*/ 2585442 h 3879780"/>
                <a:gd name="connsiteX9" fmla="*/ 972599 w 4098239"/>
                <a:gd name="connsiteY9" fmla="*/ 2850732 h 3879780"/>
                <a:gd name="connsiteX10" fmla="*/ 1060734 w 4098239"/>
                <a:gd name="connsiteY10" fmla="*/ 2855640 h 3879780"/>
                <a:gd name="connsiteX11" fmla="*/ 1061036 w 4098239"/>
                <a:gd name="connsiteY11" fmla="*/ 2856585 h 3879780"/>
                <a:gd name="connsiteX12" fmla="*/ 1328685 w 4098239"/>
                <a:gd name="connsiteY12" fmla="*/ 3407337 h 3879780"/>
                <a:gd name="connsiteX13" fmla="*/ 1663245 w 4098239"/>
                <a:gd name="connsiteY13" fmla="*/ 3738110 h 3879780"/>
                <a:gd name="connsiteX14" fmla="*/ 2120003 w 4098239"/>
                <a:gd name="connsiteY14" fmla="*/ 3874284 h 3879780"/>
                <a:gd name="connsiteX15" fmla="*/ 2842544 w 4098239"/>
                <a:gd name="connsiteY15" fmla="*/ 3546403 h 3879780"/>
                <a:gd name="connsiteX16" fmla="*/ 3180945 w 4098239"/>
                <a:gd name="connsiteY16" fmla="*/ 2918297 h 3879780"/>
                <a:gd name="connsiteX17" fmla="*/ 3277252 w 4098239"/>
                <a:gd name="connsiteY17" fmla="*/ 2902684 h 3879780"/>
                <a:gd name="connsiteX18" fmla="*/ 3658328 w 4098239"/>
                <a:gd name="connsiteY18" fmla="*/ 2753402 h 3879780"/>
                <a:gd name="connsiteX19" fmla="*/ 4092611 w 4098239"/>
                <a:gd name="connsiteY19" fmla="*/ 2076583 h 3879780"/>
                <a:gd name="connsiteX20" fmla="*/ 3883204 w 4098239"/>
                <a:gd name="connsiteY20" fmla="*/ 1498198 h 3879780"/>
                <a:gd name="connsiteX21" fmla="*/ 3563520 w 4098239"/>
                <a:gd name="connsiteY21" fmla="*/ 1251629 h 3879780"/>
                <a:gd name="connsiteX22" fmla="*/ 2961827 w 4098239"/>
                <a:gd name="connsiteY22" fmla="*/ 1123634 h 3879780"/>
                <a:gd name="connsiteX23" fmla="*/ 2766154 w 4098239"/>
                <a:gd name="connsiteY23" fmla="*/ 380144 h 3879780"/>
                <a:gd name="connsiteX0" fmla="*/ 2766154 w 4098240"/>
                <a:gd name="connsiteY0" fmla="*/ 380144 h 3879780"/>
                <a:gd name="connsiteX1" fmla="*/ 1987341 w 4098240"/>
                <a:gd name="connsiteY1" fmla="*/ 164 h 3879780"/>
                <a:gd name="connsiteX2" fmla="*/ 1287264 w 4098240"/>
                <a:gd name="connsiteY2" fmla="*/ 423666 h 3879780"/>
                <a:gd name="connsiteX3" fmla="*/ 1106484 w 4098240"/>
                <a:gd name="connsiteY3" fmla="*/ 1073139 h 3879780"/>
                <a:gd name="connsiteX4" fmla="*/ 1047053 w 4098240"/>
                <a:gd name="connsiteY4" fmla="*/ 1073527 h 3879780"/>
                <a:gd name="connsiteX5" fmla="*/ 735585 w 4098240"/>
                <a:gd name="connsiteY5" fmla="*/ 1113429 h 3879780"/>
                <a:gd name="connsiteX6" fmla="*/ 54696 w 4098240"/>
                <a:gd name="connsiteY6" fmla="*/ 1640242 h 3879780"/>
                <a:gd name="connsiteX7" fmla="*/ 35361 w 4098240"/>
                <a:gd name="connsiteY7" fmla="*/ 2089286 h 3879780"/>
                <a:gd name="connsiteX8" fmla="*/ 346271 w 4098240"/>
                <a:gd name="connsiteY8" fmla="*/ 2585442 h 3879780"/>
                <a:gd name="connsiteX9" fmla="*/ 972599 w 4098240"/>
                <a:gd name="connsiteY9" fmla="*/ 2850732 h 3879780"/>
                <a:gd name="connsiteX10" fmla="*/ 1060734 w 4098240"/>
                <a:gd name="connsiteY10" fmla="*/ 2855640 h 3879780"/>
                <a:gd name="connsiteX11" fmla="*/ 1061036 w 4098240"/>
                <a:gd name="connsiteY11" fmla="*/ 2856585 h 3879780"/>
                <a:gd name="connsiteX12" fmla="*/ 1328685 w 4098240"/>
                <a:gd name="connsiteY12" fmla="*/ 3407337 h 3879780"/>
                <a:gd name="connsiteX13" fmla="*/ 1663245 w 4098240"/>
                <a:gd name="connsiteY13" fmla="*/ 3738110 h 3879780"/>
                <a:gd name="connsiteX14" fmla="*/ 2120003 w 4098240"/>
                <a:gd name="connsiteY14" fmla="*/ 3874284 h 3879780"/>
                <a:gd name="connsiteX15" fmla="*/ 2842544 w 4098240"/>
                <a:gd name="connsiteY15" fmla="*/ 3546403 h 3879780"/>
                <a:gd name="connsiteX16" fmla="*/ 3180945 w 4098240"/>
                <a:gd name="connsiteY16" fmla="*/ 2918297 h 3879780"/>
                <a:gd name="connsiteX17" fmla="*/ 3277252 w 4098240"/>
                <a:gd name="connsiteY17" fmla="*/ 2902684 h 3879780"/>
                <a:gd name="connsiteX18" fmla="*/ 3658328 w 4098240"/>
                <a:gd name="connsiteY18" fmla="*/ 2753402 h 3879780"/>
                <a:gd name="connsiteX19" fmla="*/ 4092611 w 4098240"/>
                <a:gd name="connsiteY19" fmla="*/ 2076583 h 3879780"/>
                <a:gd name="connsiteX20" fmla="*/ 3883204 w 4098240"/>
                <a:gd name="connsiteY20" fmla="*/ 1498198 h 3879780"/>
                <a:gd name="connsiteX21" fmla="*/ 3563292 w 4098240"/>
                <a:gd name="connsiteY21" fmla="*/ 1217814 h 3879780"/>
                <a:gd name="connsiteX22" fmla="*/ 2961827 w 4098240"/>
                <a:gd name="connsiteY22" fmla="*/ 1123634 h 3879780"/>
                <a:gd name="connsiteX23" fmla="*/ 2766154 w 4098240"/>
                <a:gd name="connsiteY23" fmla="*/ 380144 h 3879780"/>
                <a:gd name="connsiteX0" fmla="*/ 2766154 w 4098240"/>
                <a:gd name="connsiteY0" fmla="*/ 380144 h 3879780"/>
                <a:gd name="connsiteX1" fmla="*/ 1987341 w 4098240"/>
                <a:gd name="connsiteY1" fmla="*/ 164 h 3879780"/>
                <a:gd name="connsiteX2" fmla="*/ 1287264 w 4098240"/>
                <a:gd name="connsiteY2" fmla="*/ 423666 h 3879780"/>
                <a:gd name="connsiteX3" fmla="*/ 1106484 w 4098240"/>
                <a:gd name="connsiteY3" fmla="*/ 1073139 h 3879780"/>
                <a:gd name="connsiteX4" fmla="*/ 1047053 w 4098240"/>
                <a:gd name="connsiteY4" fmla="*/ 1073527 h 3879780"/>
                <a:gd name="connsiteX5" fmla="*/ 735585 w 4098240"/>
                <a:gd name="connsiteY5" fmla="*/ 1113429 h 3879780"/>
                <a:gd name="connsiteX6" fmla="*/ 54696 w 4098240"/>
                <a:gd name="connsiteY6" fmla="*/ 1640242 h 3879780"/>
                <a:gd name="connsiteX7" fmla="*/ 35361 w 4098240"/>
                <a:gd name="connsiteY7" fmla="*/ 2089286 h 3879780"/>
                <a:gd name="connsiteX8" fmla="*/ 346271 w 4098240"/>
                <a:gd name="connsiteY8" fmla="*/ 2585442 h 3879780"/>
                <a:gd name="connsiteX9" fmla="*/ 972599 w 4098240"/>
                <a:gd name="connsiteY9" fmla="*/ 2850732 h 3879780"/>
                <a:gd name="connsiteX10" fmla="*/ 1060734 w 4098240"/>
                <a:gd name="connsiteY10" fmla="*/ 2855640 h 3879780"/>
                <a:gd name="connsiteX11" fmla="*/ 1061036 w 4098240"/>
                <a:gd name="connsiteY11" fmla="*/ 2856585 h 3879780"/>
                <a:gd name="connsiteX12" fmla="*/ 1328685 w 4098240"/>
                <a:gd name="connsiteY12" fmla="*/ 3407337 h 3879780"/>
                <a:gd name="connsiteX13" fmla="*/ 1663245 w 4098240"/>
                <a:gd name="connsiteY13" fmla="*/ 3738110 h 3879780"/>
                <a:gd name="connsiteX14" fmla="*/ 2120003 w 4098240"/>
                <a:gd name="connsiteY14" fmla="*/ 3874284 h 3879780"/>
                <a:gd name="connsiteX15" fmla="*/ 2842544 w 4098240"/>
                <a:gd name="connsiteY15" fmla="*/ 3546403 h 3879780"/>
                <a:gd name="connsiteX16" fmla="*/ 3094714 w 4098240"/>
                <a:gd name="connsiteY16" fmla="*/ 2881564 h 3879780"/>
                <a:gd name="connsiteX17" fmla="*/ 3277252 w 4098240"/>
                <a:gd name="connsiteY17" fmla="*/ 2902684 h 3879780"/>
                <a:gd name="connsiteX18" fmla="*/ 3658328 w 4098240"/>
                <a:gd name="connsiteY18" fmla="*/ 2753402 h 3879780"/>
                <a:gd name="connsiteX19" fmla="*/ 4092611 w 4098240"/>
                <a:gd name="connsiteY19" fmla="*/ 2076583 h 3879780"/>
                <a:gd name="connsiteX20" fmla="*/ 3883204 w 4098240"/>
                <a:gd name="connsiteY20" fmla="*/ 1498198 h 3879780"/>
                <a:gd name="connsiteX21" fmla="*/ 3563292 w 4098240"/>
                <a:gd name="connsiteY21" fmla="*/ 1217814 h 3879780"/>
                <a:gd name="connsiteX22" fmla="*/ 2961827 w 4098240"/>
                <a:gd name="connsiteY22" fmla="*/ 1123634 h 3879780"/>
                <a:gd name="connsiteX23" fmla="*/ 2766154 w 4098240"/>
                <a:gd name="connsiteY23" fmla="*/ 380144 h 3879780"/>
                <a:gd name="connsiteX0" fmla="*/ 2766154 w 4098240"/>
                <a:gd name="connsiteY0" fmla="*/ 380144 h 3879780"/>
                <a:gd name="connsiteX1" fmla="*/ 1987341 w 4098240"/>
                <a:gd name="connsiteY1" fmla="*/ 164 h 3879780"/>
                <a:gd name="connsiteX2" fmla="*/ 1287264 w 4098240"/>
                <a:gd name="connsiteY2" fmla="*/ 423666 h 3879780"/>
                <a:gd name="connsiteX3" fmla="*/ 1106484 w 4098240"/>
                <a:gd name="connsiteY3" fmla="*/ 1073139 h 3879780"/>
                <a:gd name="connsiteX4" fmla="*/ 1047053 w 4098240"/>
                <a:gd name="connsiteY4" fmla="*/ 1073527 h 3879780"/>
                <a:gd name="connsiteX5" fmla="*/ 735585 w 4098240"/>
                <a:gd name="connsiteY5" fmla="*/ 1113429 h 3879780"/>
                <a:gd name="connsiteX6" fmla="*/ 54696 w 4098240"/>
                <a:gd name="connsiteY6" fmla="*/ 1640242 h 3879780"/>
                <a:gd name="connsiteX7" fmla="*/ 35361 w 4098240"/>
                <a:gd name="connsiteY7" fmla="*/ 2089286 h 3879780"/>
                <a:gd name="connsiteX8" fmla="*/ 346271 w 4098240"/>
                <a:gd name="connsiteY8" fmla="*/ 2585442 h 3879780"/>
                <a:gd name="connsiteX9" fmla="*/ 972599 w 4098240"/>
                <a:gd name="connsiteY9" fmla="*/ 2850732 h 3879780"/>
                <a:gd name="connsiteX10" fmla="*/ 1060734 w 4098240"/>
                <a:gd name="connsiteY10" fmla="*/ 2855640 h 3879780"/>
                <a:gd name="connsiteX11" fmla="*/ 1061036 w 4098240"/>
                <a:gd name="connsiteY11" fmla="*/ 2856585 h 3879780"/>
                <a:gd name="connsiteX12" fmla="*/ 1328685 w 4098240"/>
                <a:gd name="connsiteY12" fmla="*/ 3407337 h 3879780"/>
                <a:gd name="connsiteX13" fmla="*/ 1663245 w 4098240"/>
                <a:gd name="connsiteY13" fmla="*/ 3738110 h 3879780"/>
                <a:gd name="connsiteX14" fmla="*/ 2120003 w 4098240"/>
                <a:gd name="connsiteY14" fmla="*/ 3874284 h 3879780"/>
                <a:gd name="connsiteX15" fmla="*/ 2842544 w 4098240"/>
                <a:gd name="connsiteY15" fmla="*/ 3546403 h 3879780"/>
                <a:gd name="connsiteX16" fmla="*/ 3094714 w 4098240"/>
                <a:gd name="connsiteY16" fmla="*/ 2881564 h 3879780"/>
                <a:gd name="connsiteX17" fmla="*/ 3277252 w 4098240"/>
                <a:gd name="connsiteY17" fmla="*/ 2902684 h 3879780"/>
                <a:gd name="connsiteX18" fmla="*/ 3658328 w 4098240"/>
                <a:gd name="connsiteY18" fmla="*/ 2753402 h 3879780"/>
                <a:gd name="connsiteX19" fmla="*/ 4092611 w 4098240"/>
                <a:gd name="connsiteY19" fmla="*/ 2076583 h 3879780"/>
                <a:gd name="connsiteX20" fmla="*/ 3883204 w 4098240"/>
                <a:gd name="connsiteY20" fmla="*/ 1498198 h 3879780"/>
                <a:gd name="connsiteX21" fmla="*/ 3563292 w 4098240"/>
                <a:gd name="connsiteY21" fmla="*/ 1217814 h 3879780"/>
                <a:gd name="connsiteX22" fmla="*/ 2961827 w 4098240"/>
                <a:gd name="connsiteY22" fmla="*/ 1123634 h 3879780"/>
                <a:gd name="connsiteX23" fmla="*/ 2766154 w 4098240"/>
                <a:gd name="connsiteY23" fmla="*/ 380144 h 3879780"/>
                <a:gd name="connsiteX0" fmla="*/ 2766154 w 4098240"/>
                <a:gd name="connsiteY0" fmla="*/ 380144 h 3879780"/>
                <a:gd name="connsiteX1" fmla="*/ 1987341 w 4098240"/>
                <a:gd name="connsiteY1" fmla="*/ 164 h 3879780"/>
                <a:gd name="connsiteX2" fmla="*/ 1287264 w 4098240"/>
                <a:gd name="connsiteY2" fmla="*/ 423666 h 3879780"/>
                <a:gd name="connsiteX3" fmla="*/ 1106484 w 4098240"/>
                <a:gd name="connsiteY3" fmla="*/ 1073139 h 3879780"/>
                <a:gd name="connsiteX4" fmla="*/ 1047053 w 4098240"/>
                <a:gd name="connsiteY4" fmla="*/ 1073527 h 3879780"/>
                <a:gd name="connsiteX5" fmla="*/ 735585 w 4098240"/>
                <a:gd name="connsiteY5" fmla="*/ 1113429 h 3879780"/>
                <a:gd name="connsiteX6" fmla="*/ 54696 w 4098240"/>
                <a:gd name="connsiteY6" fmla="*/ 1640242 h 3879780"/>
                <a:gd name="connsiteX7" fmla="*/ 35361 w 4098240"/>
                <a:gd name="connsiteY7" fmla="*/ 2089286 h 3879780"/>
                <a:gd name="connsiteX8" fmla="*/ 346271 w 4098240"/>
                <a:gd name="connsiteY8" fmla="*/ 2585442 h 3879780"/>
                <a:gd name="connsiteX9" fmla="*/ 972599 w 4098240"/>
                <a:gd name="connsiteY9" fmla="*/ 2850732 h 3879780"/>
                <a:gd name="connsiteX10" fmla="*/ 1060734 w 4098240"/>
                <a:gd name="connsiteY10" fmla="*/ 2855640 h 3879780"/>
                <a:gd name="connsiteX11" fmla="*/ 1061036 w 4098240"/>
                <a:gd name="connsiteY11" fmla="*/ 2856585 h 3879780"/>
                <a:gd name="connsiteX12" fmla="*/ 1328685 w 4098240"/>
                <a:gd name="connsiteY12" fmla="*/ 3407337 h 3879780"/>
                <a:gd name="connsiteX13" fmla="*/ 1663245 w 4098240"/>
                <a:gd name="connsiteY13" fmla="*/ 3738110 h 3879780"/>
                <a:gd name="connsiteX14" fmla="*/ 2120003 w 4098240"/>
                <a:gd name="connsiteY14" fmla="*/ 3874284 h 3879780"/>
                <a:gd name="connsiteX15" fmla="*/ 2842544 w 4098240"/>
                <a:gd name="connsiteY15" fmla="*/ 3546403 h 3879780"/>
                <a:gd name="connsiteX16" fmla="*/ 3094714 w 4098240"/>
                <a:gd name="connsiteY16" fmla="*/ 2881564 h 3879780"/>
                <a:gd name="connsiteX17" fmla="*/ 3277252 w 4098240"/>
                <a:gd name="connsiteY17" fmla="*/ 2902684 h 3879780"/>
                <a:gd name="connsiteX18" fmla="*/ 3658328 w 4098240"/>
                <a:gd name="connsiteY18" fmla="*/ 2753402 h 3879780"/>
                <a:gd name="connsiteX19" fmla="*/ 4092611 w 4098240"/>
                <a:gd name="connsiteY19" fmla="*/ 2076583 h 3879780"/>
                <a:gd name="connsiteX20" fmla="*/ 3883204 w 4098240"/>
                <a:gd name="connsiteY20" fmla="*/ 1498198 h 3879780"/>
                <a:gd name="connsiteX21" fmla="*/ 3563292 w 4098240"/>
                <a:gd name="connsiteY21" fmla="*/ 1217814 h 3879780"/>
                <a:gd name="connsiteX22" fmla="*/ 2961827 w 4098240"/>
                <a:gd name="connsiteY22" fmla="*/ 1123634 h 3879780"/>
                <a:gd name="connsiteX23" fmla="*/ 2766154 w 4098240"/>
                <a:gd name="connsiteY23" fmla="*/ 380144 h 3879780"/>
                <a:gd name="connsiteX0" fmla="*/ 2766154 w 4098240"/>
                <a:gd name="connsiteY0" fmla="*/ 380144 h 3879780"/>
                <a:gd name="connsiteX1" fmla="*/ 1987341 w 4098240"/>
                <a:gd name="connsiteY1" fmla="*/ 164 h 3879780"/>
                <a:gd name="connsiteX2" fmla="*/ 1287264 w 4098240"/>
                <a:gd name="connsiteY2" fmla="*/ 423666 h 3879780"/>
                <a:gd name="connsiteX3" fmla="*/ 1106484 w 4098240"/>
                <a:gd name="connsiteY3" fmla="*/ 1073139 h 3879780"/>
                <a:gd name="connsiteX4" fmla="*/ 735585 w 4098240"/>
                <a:gd name="connsiteY4" fmla="*/ 1113429 h 3879780"/>
                <a:gd name="connsiteX5" fmla="*/ 54696 w 4098240"/>
                <a:gd name="connsiteY5" fmla="*/ 1640242 h 3879780"/>
                <a:gd name="connsiteX6" fmla="*/ 35361 w 4098240"/>
                <a:gd name="connsiteY6" fmla="*/ 2089286 h 3879780"/>
                <a:gd name="connsiteX7" fmla="*/ 346271 w 4098240"/>
                <a:gd name="connsiteY7" fmla="*/ 2585442 h 3879780"/>
                <a:gd name="connsiteX8" fmla="*/ 972599 w 4098240"/>
                <a:gd name="connsiteY8" fmla="*/ 2850732 h 3879780"/>
                <a:gd name="connsiteX9" fmla="*/ 1060734 w 4098240"/>
                <a:gd name="connsiteY9" fmla="*/ 2855640 h 3879780"/>
                <a:gd name="connsiteX10" fmla="*/ 1061036 w 4098240"/>
                <a:gd name="connsiteY10" fmla="*/ 2856585 h 3879780"/>
                <a:gd name="connsiteX11" fmla="*/ 1328685 w 4098240"/>
                <a:gd name="connsiteY11" fmla="*/ 3407337 h 3879780"/>
                <a:gd name="connsiteX12" fmla="*/ 1663245 w 4098240"/>
                <a:gd name="connsiteY12" fmla="*/ 3738110 h 3879780"/>
                <a:gd name="connsiteX13" fmla="*/ 2120003 w 4098240"/>
                <a:gd name="connsiteY13" fmla="*/ 3874284 h 3879780"/>
                <a:gd name="connsiteX14" fmla="*/ 2842544 w 4098240"/>
                <a:gd name="connsiteY14" fmla="*/ 3546403 h 3879780"/>
                <a:gd name="connsiteX15" fmla="*/ 3094714 w 4098240"/>
                <a:gd name="connsiteY15" fmla="*/ 2881564 h 3879780"/>
                <a:gd name="connsiteX16" fmla="*/ 3277252 w 4098240"/>
                <a:gd name="connsiteY16" fmla="*/ 2902684 h 3879780"/>
                <a:gd name="connsiteX17" fmla="*/ 3658328 w 4098240"/>
                <a:gd name="connsiteY17" fmla="*/ 2753402 h 3879780"/>
                <a:gd name="connsiteX18" fmla="*/ 4092611 w 4098240"/>
                <a:gd name="connsiteY18" fmla="*/ 2076583 h 3879780"/>
                <a:gd name="connsiteX19" fmla="*/ 3883204 w 4098240"/>
                <a:gd name="connsiteY19" fmla="*/ 1498198 h 3879780"/>
                <a:gd name="connsiteX20" fmla="*/ 3563292 w 4098240"/>
                <a:gd name="connsiteY20" fmla="*/ 1217814 h 3879780"/>
                <a:gd name="connsiteX21" fmla="*/ 2961827 w 4098240"/>
                <a:gd name="connsiteY21" fmla="*/ 1123634 h 3879780"/>
                <a:gd name="connsiteX22" fmla="*/ 2766154 w 4098240"/>
                <a:gd name="connsiteY22" fmla="*/ 380144 h 3879780"/>
                <a:gd name="connsiteX0" fmla="*/ 2766154 w 4098240"/>
                <a:gd name="connsiteY0" fmla="*/ 380144 h 3891029"/>
                <a:gd name="connsiteX1" fmla="*/ 1987341 w 4098240"/>
                <a:gd name="connsiteY1" fmla="*/ 164 h 3891029"/>
                <a:gd name="connsiteX2" fmla="*/ 1287264 w 4098240"/>
                <a:gd name="connsiteY2" fmla="*/ 423666 h 3891029"/>
                <a:gd name="connsiteX3" fmla="*/ 1106484 w 4098240"/>
                <a:gd name="connsiteY3" fmla="*/ 1073139 h 3891029"/>
                <a:gd name="connsiteX4" fmla="*/ 735585 w 4098240"/>
                <a:gd name="connsiteY4" fmla="*/ 1113429 h 3891029"/>
                <a:gd name="connsiteX5" fmla="*/ 54696 w 4098240"/>
                <a:gd name="connsiteY5" fmla="*/ 1640242 h 3891029"/>
                <a:gd name="connsiteX6" fmla="*/ 35361 w 4098240"/>
                <a:gd name="connsiteY6" fmla="*/ 2089286 h 3891029"/>
                <a:gd name="connsiteX7" fmla="*/ 346271 w 4098240"/>
                <a:gd name="connsiteY7" fmla="*/ 2585442 h 3891029"/>
                <a:gd name="connsiteX8" fmla="*/ 972599 w 4098240"/>
                <a:gd name="connsiteY8" fmla="*/ 2850732 h 3891029"/>
                <a:gd name="connsiteX9" fmla="*/ 1060734 w 4098240"/>
                <a:gd name="connsiteY9" fmla="*/ 2855640 h 3891029"/>
                <a:gd name="connsiteX10" fmla="*/ 1061036 w 4098240"/>
                <a:gd name="connsiteY10" fmla="*/ 2856585 h 3891029"/>
                <a:gd name="connsiteX11" fmla="*/ 1663245 w 4098240"/>
                <a:gd name="connsiteY11" fmla="*/ 3738110 h 3891029"/>
                <a:gd name="connsiteX12" fmla="*/ 2120003 w 4098240"/>
                <a:gd name="connsiteY12" fmla="*/ 3874284 h 3891029"/>
                <a:gd name="connsiteX13" fmla="*/ 2842544 w 4098240"/>
                <a:gd name="connsiteY13" fmla="*/ 3546403 h 3891029"/>
                <a:gd name="connsiteX14" fmla="*/ 3094714 w 4098240"/>
                <a:gd name="connsiteY14" fmla="*/ 2881564 h 3891029"/>
                <a:gd name="connsiteX15" fmla="*/ 3277252 w 4098240"/>
                <a:gd name="connsiteY15" fmla="*/ 2902684 h 3891029"/>
                <a:gd name="connsiteX16" fmla="*/ 3658328 w 4098240"/>
                <a:gd name="connsiteY16" fmla="*/ 2753402 h 3891029"/>
                <a:gd name="connsiteX17" fmla="*/ 4092611 w 4098240"/>
                <a:gd name="connsiteY17" fmla="*/ 2076583 h 3891029"/>
                <a:gd name="connsiteX18" fmla="*/ 3883204 w 4098240"/>
                <a:gd name="connsiteY18" fmla="*/ 1498198 h 3891029"/>
                <a:gd name="connsiteX19" fmla="*/ 3563292 w 4098240"/>
                <a:gd name="connsiteY19" fmla="*/ 1217814 h 3891029"/>
                <a:gd name="connsiteX20" fmla="*/ 2961827 w 4098240"/>
                <a:gd name="connsiteY20" fmla="*/ 1123634 h 3891029"/>
                <a:gd name="connsiteX21" fmla="*/ 2766154 w 4098240"/>
                <a:gd name="connsiteY21" fmla="*/ 380144 h 3891029"/>
                <a:gd name="connsiteX0" fmla="*/ 2766154 w 4098240"/>
                <a:gd name="connsiteY0" fmla="*/ 380144 h 3891029"/>
                <a:gd name="connsiteX1" fmla="*/ 1987341 w 4098240"/>
                <a:gd name="connsiteY1" fmla="*/ 164 h 3891029"/>
                <a:gd name="connsiteX2" fmla="*/ 1287264 w 4098240"/>
                <a:gd name="connsiteY2" fmla="*/ 423666 h 3891029"/>
                <a:gd name="connsiteX3" fmla="*/ 1106484 w 4098240"/>
                <a:gd name="connsiteY3" fmla="*/ 1073139 h 3891029"/>
                <a:gd name="connsiteX4" fmla="*/ 735585 w 4098240"/>
                <a:gd name="connsiteY4" fmla="*/ 1113429 h 3891029"/>
                <a:gd name="connsiteX5" fmla="*/ 54696 w 4098240"/>
                <a:gd name="connsiteY5" fmla="*/ 1640242 h 3891029"/>
                <a:gd name="connsiteX6" fmla="*/ 35361 w 4098240"/>
                <a:gd name="connsiteY6" fmla="*/ 2089286 h 3891029"/>
                <a:gd name="connsiteX7" fmla="*/ 346271 w 4098240"/>
                <a:gd name="connsiteY7" fmla="*/ 2585442 h 3891029"/>
                <a:gd name="connsiteX8" fmla="*/ 972599 w 4098240"/>
                <a:gd name="connsiteY8" fmla="*/ 2850732 h 3891029"/>
                <a:gd name="connsiteX9" fmla="*/ 1060734 w 4098240"/>
                <a:gd name="connsiteY9" fmla="*/ 2855640 h 3891029"/>
                <a:gd name="connsiteX10" fmla="*/ 1061036 w 4098240"/>
                <a:gd name="connsiteY10" fmla="*/ 2856585 h 3891029"/>
                <a:gd name="connsiteX11" fmla="*/ 1663245 w 4098240"/>
                <a:gd name="connsiteY11" fmla="*/ 3738110 h 3891029"/>
                <a:gd name="connsiteX12" fmla="*/ 2120003 w 4098240"/>
                <a:gd name="connsiteY12" fmla="*/ 3874284 h 3891029"/>
                <a:gd name="connsiteX13" fmla="*/ 2842544 w 4098240"/>
                <a:gd name="connsiteY13" fmla="*/ 3546403 h 3891029"/>
                <a:gd name="connsiteX14" fmla="*/ 3094714 w 4098240"/>
                <a:gd name="connsiteY14" fmla="*/ 2881564 h 3891029"/>
                <a:gd name="connsiteX15" fmla="*/ 3277252 w 4098240"/>
                <a:gd name="connsiteY15" fmla="*/ 2902684 h 3891029"/>
                <a:gd name="connsiteX16" fmla="*/ 3658328 w 4098240"/>
                <a:gd name="connsiteY16" fmla="*/ 2753402 h 3891029"/>
                <a:gd name="connsiteX17" fmla="*/ 4092611 w 4098240"/>
                <a:gd name="connsiteY17" fmla="*/ 2076583 h 3891029"/>
                <a:gd name="connsiteX18" fmla="*/ 3883204 w 4098240"/>
                <a:gd name="connsiteY18" fmla="*/ 1498198 h 3891029"/>
                <a:gd name="connsiteX19" fmla="*/ 3563292 w 4098240"/>
                <a:gd name="connsiteY19" fmla="*/ 1217814 h 3891029"/>
                <a:gd name="connsiteX20" fmla="*/ 2961827 w 4098240"/>
                <a:gd name="connsiteY20" fmla="*/ 1123634 h 3891029"/>
                <a:gd name="connsiteX21" fmla="*/ 2766154 w 4098240"/>
                <a:gd name="connsiteY21" fmla="*/ 380144 h 3891029"/>
                <a:gd name="connsiteX0" fmla="*/ 2766154 w 4098240"/>
                <a:gd name="connsiteY0" fmla="*/ 380144 h 3891029"/>
                <a:gd name="connsiteX1" fmla="*/ 1987341 w 4098240"/>
                <a:gd name="connsiteY1" fmla="*/ 164 h 3891029"/>
                <a:gd name="connsiteX2" fmla="*/ 1287264 w 4098240"/>
                <a:gd name="connsiteY2" fmla="*/ 423666 h 3891029"/>
                <a:gd name="connsiteX3" fmla="*/ 1106484 w 4098240"/>
                <a:gd name="connsiteY3" fmla="*/ 1073139 h 3891029"/>
                <a:gd name="connsiteX4" fmla="*/ 735585 w 4098240"/>
                <a:gd name="connsiteY4" fmla="*/ 1113429 h 3891029"/>
                <a:gd name="connsiteX5" fmla="*/ 54696 w 4098240"/>
                <a:gd name="connsiteY5" fmla="*/ 1640242 h 3891029"/>
                <a:gd name="connsiteX6" fmla="*/ 35361 w 4098240"/>
                <a:gd name="connsiteY6" fmla="*/ 2089286 h 3891029"/>
                <a:gd name="connsiteX7" fmla="*/ 346271 w 4098240"/>
                <a:gd name="connsiteY7" fmla="*/ 2585442 h 3891029"/>
                <a:gd name="connsiteX8" fmla="*/ 972599 w 4098240"/>
                <a:gd name="connsiteY8" fmla="*/ 2850732 h 3891029"/>
                <a:gd name="connsiteX9" fmla="*/ 1060734 w 4098240"/>
                <a:gd name="connsiteY9" fmla="*/ 2855640 h 3891029"/>
                <a:gd name="connsiteX10" fmla="*/ 1061036 w 4098240"/>
                <a:gd name="connsiteY10" fmla="*/ 2856585 h 3891029"/>
                <a:gd name="connsiteX11" fmla="*/ 1663245 w 4098240"/>
                <a:gd name="connsiteY11" fmla="*/ 3738110 h 3891029"/>
                <a:gd name="connsiteX12" fmla="*/ 2120003 w 4098240"/>
                <a:gd name="connsiteY12" fmla="*/ 3874284 h 3891029"/>
                <a:gd name="connsiteX13" fmla="*/ 2842544 w 4098240"/>
                <a:gd name="connsiteY13" fmla="*/ 3546403 h 3891029"/>
                <a:gd name="connsiteX14" fmla="*/ 3094714 w 4098240"/>
                <a:gd name="connsiteY14" fmla="*/ 2881564 h 3891029"/>
                <a:gd name="connsiteX15" fmla="*/ 3277252 w 4098240"/>
                <a:gd name="connsiteY15" fmla="*/ 2902684 h 3891029"/>
                <a:gd name="connsiteX16" fmla="*/ 3658328 w 4098240"/>
                <a:gd name="connsiteY16" fmla="*/ 2753402 h 3891029"/>
                <a:gd name="connsiteX17" fmla="*/ 4092611 w 4098240"/>
                <a:gd name="connsiteY17" fmla="*/ 2076583 h 3891029"/>
                <a:gd name="connsiteX18" fmla="*/ 3883204 w 4098240"/>
                <a:gd name="connsiteY18" fmla="*/ 1498198 h 3891029"/>
                <a:gd name="connsiteX19" fmla="*/ 3563292 w 4098240"/>
                <a:gd name="connsiteY19" fmla="*/ 1217814 h 3891029"/>
                <a:gd name="connsiteX20" fmla="*/ 2961827 w 4098240"/>
                <a:gd name="connsiteY20" fmla="*/ 1123634 h 3891029"/>
                <a:gd name="connsiteX21" fmla="*/ 2766154 w 4098240"/>
                <a:gd name="connsiteY21" fmla="*/ 380144 h 3891029"/>
                <a:gd name="connsiteX0" fmla="*/ 2766154 w 4093499"/>
                <a:gd name="connsiteY0" fmla="*/ 380144 h 3891029"/>
                <a:gd name="connsiteX1" fmla="*/ 1987341 w 4093499"/>
                <a:gd name="connsiteY1" fmla="*/ 164 h 3891029"/>
                <a:gd name="connsiteX2" fmla="*/ 1287264 w 4093499"/>
                <a:gd name="connsiteY2" fmla="*/ 423666 h 3891029"/>
                <a:gd name="connsiteX3" fmla="*/ 1106484 w 4093499"/>
                <a:gd name="connsiteY3" fmla="*/ 1073139 h 3891029"/>
                <a:gd name="connsiteX4" fmla="*/ 735585 w 4093499"/>
                <a:gd name="connsiteY4" fmla="*/ 1113429 h 3891029"/>
                <a:gd name="connsiteX5" fmla="*/ 54696 w 4093499"/>
                <a:gd name="connsiteY5" fmla="*/ 1640242 h 3891029"/>
                <a:gd name="connsiteX6" fmla="*/ 35361 w 4093499"/>
                <a:gd name="connsiteY6" fmla="*/ 2089286 h 3891029"/>
                <a:gd name="connsiteX7" fmla="*/ 346271 w 4093499"/>
                <a:gd name="connsiteY7" fmla="*/ 2585442 h 3891029"/>
                <a:gd name="connsiteX8" fmla="*/ 972599 w 4093499"/>
                <a:gd name="connsiteY8" fmla="*/ 2850732 h 3891029"/>
                <a:gd name="connsiteX9" fmla="*/ 1060734 w 4093499"/>
                <a:gd name="connsiteY9" fmla="*/ 2855640 h 3891029"/>
                <a:gd name="connsiteX10" fmla="*/ 1061036 w 4093499"/>
                <a:gd name="connsiteY10" fmla="*/ 2856585 h 3891029"/>
                <a:gd name="connsiteX11" fmla="*/ 1663245 w 4093499"/>
                <a:gd name="connsiteY11" fmla="*/ 3738110 h 3891029"/>
                <a:gd name="connsiteX12" fmla="*/ 2120003 w 4093499"/>
                <a:gd name="connsiteY12" fmla="*/ 3874284 h 3891029"/>
                <a:gd name="connsiteX13" fmla="*/ 2842544 w 4093499"/>
                <a:gd name="connsiteY13" fmla="*/ 3546403 h 3891029"/>
                <a:gd name="connsiteX14" fmla="*/ 3094714 w 4093499"/>
                <a:gd name="connsiteY14" fmla="*/ 2881564 h 3891029"/>
                <a:gd name="connsiteX15" fmla="*/ 3277252 w 4093499"/>
                <a:gd name="connsiteY15" fmla="*/ 2902684 h 3891029"/>
                <a:gd name="connsiteX16" fmla="*/ 3658328 w 4093499"/>
                <a:gd name="connsiteY16" fmla="*/ 2753402 h 3891029"/>
                <a:gd name="connsiteX17" fmla="*/ 4092611 w 4093499"/>
                <a:gd name="connsiteY17" fmla="*/ 2076583 h 3891029"/>
                <a:gd name="connsiteX18" fmla="*/ 3563292 w 4093499"/>
                <a:gd name="connsiteY18" fmla="*/ 1217814 h 3891029"/>
                <a:gd name="connsiteX19" fmla="*/ 2961827 w 4093499"/>
                <a:gd name="connsiteY19" fmla="*/ 1123634 h 3891029"/>
                <a:gd name="connsiteX20" fmla="*/ 2766154 w 4093499"/>
                <a:gd name="connsiteY20" fmla="*/ 380144 h 3891029"/>
                <a:gd name="connsiteX0" fmla="*/ 2766154 w 4082825"/>
                <a:gd name="connsiteY0" fmla="*/ 380144 h 3891029"/>
                <a:gd name="connsiteX1" fmla="*/ 1987341 w 4082825"/>
                <a:gd name="connsiteY1" fmla="*/ 164 h 3891029"/>
                <a:gd name="connsiteX2" fmla="*/ 1287264 w 4082825"/>
                <a:gd name="connsiteY2" fmla="*/ 423666 h 3891029"/>
                <a:gd name="connsiteX3" fmla="*/ 1106484 w 4082825"/>
                <a:gd name="connsiteY3" fmla="*/ 1073139 h 3891029"/>
                <a:gd name="connsiteX4" fmla="*/ 735585 w 4082825"/>
                <a:gd name="connsiteY4" fmla="*/ 1113429 h 3891029"/>
                <a:gd name="connsiteX5" fmla="*/ 54696 w 4082825"/>
                <a:gd name="connsiteY5" fmla="*/ 1640242 h 3891029"/>
                <a:gd name="connsiteX6" fmla="*/ 35361 w 4082825"/>
                <a:gd name="connsiteY6" fmla="*/ 2089286 h 3891029"/>
                <a:gd name="connsiteX7" fmla="*/ 346271 w 4082825"/>
                <a:gd name="connsiteY7" fmla="*/ 2585442 h 3891029"/>
                <a:gd name="connsiteX8" fmla="*/ 972599 w 4082825"/>
                <a:gd name="connsiteY8" fmla="*/ 2850732 h 3891029"/>
                <a:gd name="connsiteX9" fmla="*/ 1060734 w 4082825"/>
                <a:gd name="connsiteY9" fmla="*/ 2855640 h 3891029"/>
                <a:gd name="connsiteX10" fmla="*/ 1061036 w 4082825"/>
                <a:gd name="connsiteY10" fmla="*/ 2856585 h 3891029"/>
                <a:gd name="connsiteX11" fmla="*/ 1663245 w 4082825"/>
                <a:gd name="connsiteY11" fmla="*/ 3738110 h 3891029"/>
                <a:gd name="connsiteX12" fmla="*/ 2120003 w 4082825"/>
                <a:gd name="connsiteY12" fmla="*/ 3874284 h 3891029"/>
                <a:gd name="connsiteX13" fmla="*/ 2842544 w 4082825"/>
                <a:gd name="connsiteY13" fmla="*/ 3546403 h 3891029"/>
                <a:gd name="connsiteX14" fmla="*/ 3094714 w 4082825"/>
                <a:gd name="connsiteY14" fmla="*/ 2881564 h 3891029"/>
                <a:gd name="connsiteX15" fmla="*/ 3277252 w 4082825"/>
                <a:gd name="connsiteY15" fmla="*/ 2902684 h 3891029"/>
                <a:gd name="connsiteX16" fmla="*/ 3658328 w 4082825"/>
                <a:gd name="connsiteY16" fmla="*/ 2753402 h 3891029"/>
                <a:gd name="connsiteX17" fmla="*/ 4082234 w 4082825"/>
                <a:gd name="connsiteY17" fmla="*/ 1931490 h 3891029"/>
                <a:gd name="connsiteX18" fmla="*/ 3563292 w 4082825"/>
                <a:gd name="connsiteY18" fmla="*/ 1217814 h 3891029"/>
                <a:gd name="connsiteX19" fmla="*/ 2961827 w 4082825"/>
                <a:gd name="connsiteY19" fmla="*/ 1123634 h 3891029"/>
                <a:gd name="connsiteX20" fmla="*/ 2766154 w 4082825"/>
                <a:gd name="connsiteY20" fmla="*/ 380144 h 3891029"/>
                <a:gd name="connsiteX0" fmla="*/ 2766154 w 4084560"/>
                <a:gd name="connsiteY0" fmla="*/ 380144 h 3891029"/>
                <a:gd name="connsiteX1" fmla="*/ 1987341 w 4084560"/>
                <a:gd name="connsiteY1" fmla="*/ 164 h 3891029"/>
                <a:gd name="connsiteX2" fmla="*/ 1287264 w 4084560"/>
                <a:gd name="connsiteY2" fmla="*/ 423666 h 3891029"/>
                <a:gd name="connsiteX3" fmla="*/ 1106484 w 4084560"/>
                <a:gd name="connsiteY3" fmla="*/ 1073139 h 3891029"/>
                <a:gd name="connsiteX4" fmla="*/ 735585 w 4084560"/>
                <a:gd name="connsiteY4" fmla="*/ 1113429 h 3891029"/>
                <a:gd name="connsiteX5" fmla="*/ 54696 w 4084560"/>
                <a:gd name="connsiteY5" fmla="*/ 1640242 h 3891029"/>
                <a:gd name="connsiteX6" fmla="*/ 35361 w 4084560"/>
                <a:gd name="connsiteY6" fmla="*/ 2089286 h 3891029"/>
                <a:gd name="connsiteX7" fmla="*/ 346271 w 4084560"/>
                <a:gd name="connsiteY7" fmla="*/ 2585442 h 3891029"/>
                <a:gd name="connsiteX8" fmla="*/ 972599 w 4084560"/>
                <a:gd name="connsiteY8" fmla="*/ 2850732 h 3891029"/>
                <a:gd name="connsiteX9" fmla="*/ 1060734 w 4084560"/>
                <a:gd name="connsiteY9" fmla="*/ 2855640 h 3891029"/>
                <a:gd name="connsiteX10" fmla="*/ 1061036 w 4084560"/>
                <a:gd name="connsiteY10" fmla="*/ 2856585 h 3891029"/>
                <a:gd name="connsiteX11" fmla="*/ 1663245 w 4084560"/>
                <a:gd name="connsiteY11" fmla="*/ 3738110 h 3891029"/>
                <a:gd name="connsiteX12" fmla="*/ 2120003 w 4084560"/>
                <a:gd name="connsiteY12" fmla="*/ 3874284 h 3891029"/>
                <a:gd name="connsiteX13" fmla="*/ 2842544 w 4084560"/>
                <a:gd name="connsiteY13" fmla="*/ 3546403 h 3891029"/>
                <a:gd name="connsiteX14" fmla="*/ 3094714 w 4084560"/>
                <a:gd name="connsiteY14" fmla="*/ 2881564 h 3891029"/>
                <a:gd name="connsiteX15" fmla="*/ 3277252 w 4084560"/>
                <a:gd name="connsiteY15" fmla="*/ 2902684 h 3891029"/>
                <a:gd name="connsiteX16" fmla="*/ 3734830 w 4084560"/>
                <a:gd name="connsiteY16" fmla="*/ 2744508 h 3891029"/>
                <a:gd name="connsiteX17" fmla="*/ 4082234 w 4084560"/>
                <a:gd name="connsiteY17" fmla="*/ 1931490 h 3891029"/>
                <a:gd name="connsiteX18" fmla="*/ 3563292 w 4084560"/>
                <a:gd name="connsiteY18" fmla="*/ 1217814 h 3891029"/>
                <a:gd name="connsiteX19" fmla="*/ 2961827 w 4084560"/>
                <a:gd name="connsiteY19" fmla="*/ 1123634 h 3891029"/>
                <a:gd name="connsiteX20" fmla="*/ 2766154 w 4084560"/>
                <a:gd name="connsiteY20" fmla="*/ 380144 h 3891029"/>
                <a:gd name="connsiteX0" fmla="*/ 2766154 w 4084429"/>
                <a:gd name="connsiteY0" fmla="*/ 380144 h 3891029"/>
                <a:gd name="connsiteX1" fmla="*/ 1987341 w 4084429"/>
                <a:gd name="connsiteY1" fmla="*/ 164 h 3891029"/>
                <a:gd name="connsiteX2" fmla="*/ 1287264 w 4084429"/>
                <a:gd name="connsiteY2" fmla="*/ 423666 h 3891029"/>
                <a:gd name="connsiteX3" fmla="*/ 1106484 w 4084429"/>
                <a:gd name="connsiteY3" fmla="*/ 1073139 h 3891029"/>
                <a:gd name="connsiteX4" fmla="*/ 735585 w 4084429"/>
                <a:gd name="connsiteY4" fmla="*/ 1113429 h 3891029"/>
                <a:gd name="connsiteX5" fmla="*/ 54696 w 4084429"/>
                <a:gd name="connsiteY5" fmla="*/ 1640242 h 3891029"/>
                <a:gd name="connsiteX6" fmla="*/ 35361 w 4084429"/>
                <a:gd name="connsiteY6" fmla="*/ 2089286 h 3891029"/>
                <a:gd name="connsiteX7" fmla="*/ 346271 w 4084429"/>
                <a:gd name="connsiteY7" fmla="*/ 2585442 h 3891029"/>
                <a:gd name="connsiteX8" fmla="*/ 972599 w 4084429"/>
                <a:gd name="connsiteY8" fmla="*/ 2850732 h 3891029"/>
                <a:gd name="connsiteX9" fmla="*/ 1060734 w 4084429"/>
                <a:gd name="connsiteY9" fmla="*/ 2855640 h 3891029"/>
                <a:gd name="connsiteX10" fmla="*/ 1061036 w 4084429"/>
                <a:gd name="connsiteY10" fmla="*/ 2856585 h 3891029"/>
                <a:gd name="connsiteX11" fmla="*/ 1663245 w 4084429"/>
                <a:gd name="connsiteY11" fmla="*/ 3738110 h 3891029"/>
                <a:gd name="connsiteX12" fmla="*/ 2120003 w 4084429"/>
                <a:gd name="connsiteY12" fmla="*/ 3874284 h 3891029"/>
                <a:gd name="connsiteX13" fmla="*/ 2842544 w 4084429"/>
                <a:gd name="connsiteY13" fmla="*/ 3546403 h 3891029"/>
                <a:gd name="connsiteX14" fmla="*/ 3094714 w 4084429"/>
                <a:gd name="connsiteY14" fmla="*/ 2881564 h 3891029"/>
                <a:gd name="connsiteX15" fmla="*/ 3373766 w 4084429"/>
                <a:gd name="connsiteY15" fmla="*/ 2894533 h 3891029"/>
                <a:gd name="connsiteX16" fmla="*/ 3734830 w 4084429"/>
                <a:gd name="connsiteY16" fmla="*/ 2744508 h 3891029"/>
                <a:gd name="connsiteX17" fmla="*/ 4082234 w 4084429"/>
                <a:gd name="connsiteY17" fmla="*/ 1931490 h 3891029"/>
                <a:gd name="connsiteX18" fmla="*/ 3563292 w 4084429"/>
                <a:gd name="connsiteY18" fmla="*/ 1217814 h 3891029"/>
                <a:gd name="connsiteX19" fmla="*/ 2961827 w 4084429"/>
                <a:gd name="connsiteY19" fmla="*/ 1123634 h 3891029"/>
                <a:gd name="connsiteX20" fmla="*/ 2766154 w 4084429"/>
                <a:gd name="connsiteY20" fmla="*/ 380144 h 3891029"/>
                <a:gd name="connsiteX0" fmla="*/ 2766154 w 4087428"/>
                <a:gd name="connsiteY0" fmla="*/ 380144 h 3891029"/>
                <a:gd name="connsiteX1" fmla="*/ 1987341 w 4087428"/>
                <a:gd name="connsiteY1" fmla="*/ 164 h 3891029"/>
                <a:gd name="connsiteX2" fmla="*/ 1287264 w 4087428"/>
                <a:gd name="connsiteY2" fmla="*/ 423666 h 3891029"/>
                <a:gd name="connsiteX3" fmla="*/ 1106484 w 4087428"/>
                <a:gd name="connsiteY3" fmla="*/ 1073139 h 3891029"/>
                <a:gd name="connsiteX4" fmla="*/ 735585 w 4087428"/>
                <a:gd name="connsiteY4" fmla="*/ 1113429 h 3891029"/>
                <a:gd name="connsiteX5" fmla="*/ 54696 w 4087428"/>
                <a:gd name="connsiteY5" fmla="*/ 1640242 h 3891029"/>
                <a:gd name="connsiteX6" fmla="*/ 35361 w 4087428"/>
                <a:gd name="connsiteY6" fmla="*/ 2089286 h 3891029"/>
                <a:gd name="connsiteX7" fmla="*/ 346271 w 4087428"/>
                <a:gd name="connsiteY7" fmla="*/ 2585442 h 3891029"/>
                <a:gd name="connsiteX8" fmla="*/ 972599 w 4087428"/>
                <a:gd name="connsiteY8" fmla="*/ 2850732 h 3891029"/>
                <a:gd name="connsiteX9" fmla="*/ 1060734 w 4087428"/>
                <a:gd name="connsiteY9" fmla="*/ 2855640 h 3891029"/>
                <a:gd name="connsiteX10" fmla="*/ 1061036 w 4087428"/>
                <a:gd name="connsiteY10" fmla="*/ 2856585 h 3891029"/>
                <a:gd name="connsiteX11" fmla="*/ 1663245 w 4087428"/>
                <a:gd name="connsiteY11" fmla="*/ 3738110 h 3891029"/>
                <a:gd name="connsiteX12" fmla="*/ 2120003 w 4087428"/>
                <a:gd name="connsiteY12" fmla="*/ 3874284 h 3891029"/>
                <a:gd name="connsiteX13" fmla="*/ 2842544 w 4087428"/>
                <a:gd name="connsiteY13" fmla="*/ 3546403 h 3891029"/>
                <a:gd name="connsiteX14" fmla="*/ 3094714 w 4087428"/>
                <a:gd name="connsiteY14" fmla="*/ 2881564 h 3891029"/>
                <a:gd name="connsiteX15" fmla="*/ 3373766 w 4087428"/>
                <a:gd name="connsiteY15" fmla="*/ 2894533 h 3891029"/>
                <a:gd name="connsiteX16" fmla="*/ 3803479 w 4087428"/>
                <a:gd name="connsiteY16" fmla="*/ 2731413 h 3891029"/>
                <a:gd name="connsiteX17" fmla="*/ 4082234 w 4087428"/>
                <a:gd name="connsiteY17" fmla="*/ 1931490 h 3891029"/>
                <a:gd name="connsiteX18" fmla="*/ 3563292 w 4087428"/>
                <a:gd name="connsiteY18" fmla="*/ 1217814 h 3891029"/>
                <a:gd name="connsiteX19" fmla="*/ 2961827 w 4087428"/>
                <a:gd name="connsiteY19" fmla="*/ 1123634 h 3891029"/>
                <a:gd name="connsiteX20" fmla="*/ 2766154 w 4087428"/>
                <a:gd name="connsiteY20" fmla="*/ 380144 h 3891029"/>
                <a:gd name="connsiteX0" fmla="*/ 2766154 w 4088969"/>
                <a:gd name="connsiteY0" fmla="*/ 380144 h 3891029"/>
                <a:gd name="connsiteX1" fmla="*/ 1987341 w 4088969"/>
                <a:gd name="connsiteY1" fmla="*/ 164 h 3891029"/>
                <a:gd name="connsiteX2" fmla="*/ 1287264 w 4088969"/>
                <a:gd name="connsiteY2" fmla="*/ 423666 h 3891029"/>
                <a:gd name="connsiteX3" fmla="*/ 1106484 w 4088969"/>
                <a:gd name="connsiteY3" fmla="*/ 1073139 h 3891029"/>
                <a:gd name="connsiteX4" fmla="*/ 735585 w 4088969"/>
                <a:gd name="connsiteY4" fmla="*/ 1113429 h 3891029"/>
                <a:gd name="connsiteX5" fmla="*/ 54696 w 4088969"/>
                <a:gd name="connsiteY5" fmla="*/ 1640242 h 3891029"/>
                <a:gd name="connsiteX6" fmla="*/ 35361 w 4088969"/>
                <a:gd name="connsiteY6" fmla="*/ 2089286 h 3891029"/>
                <a:gd name="connsiteX7" fmla="*/ 346271 w 4088969"/>
                <a:gd name="connsiteY7" fmla="*/ 2585442 h 3891029"/>
                <a:gd name="connsiteX8" fmla="*/ 972599 w 4088969"/>
                <a:gd name="connsiteY8" fmla="*/ 2850732 h 3891029"/>
                <a:gd name="connsiteX9" fmla="*/ 1060734 w 4088969"/>
                <a:gd name="connsiteY9" fmla="*/ 2855640 h 3891029"/>
                <a:gd name="connsiteX10" fmla="*/ 1061036 w 4088969"/>
                <a:gd name="connsiteY10" fmla="*/ 2856585 h 3891029"/>
                <a:gd name="connsiteX11" fmla="*/ 1663245 w 4088969"/>
                <a:gd name="connsiteY11" fmla="*/ 3738110 h 3891029"/>
                <a:gd name="connsiteX12" fmla="*/ 2120003 w 4088969"/>
                <a:gd name="connsiteY12" fmla="*/ 3874284 h 3891029"/>
                <a:gd name="connsiteX13" fmla="*/ 2842544 w 4088969"/>
                <a:gd name="connsiteY13" fmla="*/ 3546403 h 3891029"/>
                <a:gd name="connsiteX14" fmla="*/ 3094714 w 4088969"/>
                <a:gd name="connsiteY14" fmla="*/ 2881564 h 3891029"/>
                <a:gd name="connsiteX15" fmla="*/ 3373766 w 4088969"/>
                <a:gd name="connsiteY15" fmla="*/ 2894533 h 3891029"/>
                <a:gd name="connsiteX16" fmla="*/ 3803479 w 4088969"/>
                <a:gd name="connsiteY16" fmla="*/ 2731413 h 3891029"/>
                <a:gd name="connsiteX17" fmla="*/ 4082234 w 4088969"/>
                <a:gd name="connsiteY17" fmla="*/ 1931490 h 3891029"/>
                <a:gd name="connsiteX18" fmla="*/ 3563292 w 4088969"/>
                <a:gd name="connsiteY18" fmla="*/ 1217814 h 3891029"/>
                <a:gd name="connsiteX19" fmla="*/ 2961827 w 4088969"/>
                <a:gd name="connsiteY19" fmla="*/ 1123634 h 3891029"/>
                <a:gd name="connsiteX20" fmla="*/ 2766154 w 4088969"/>
                <a:gd name="connsiteY20" fmla="*/ 380144 h 3891029"/>
                <a:gd name="connsiteX0" fmla="*/ 2766154 w 4088969"/>
                <a:gd name="connsiteY0" fmla="*/ 379982 h 3890867"/>
                <a:gd name="connsiteX1" fmla="*/ 1987341 w 4088969"/>
                <a:gd name="connsiteY1" fmla="*/ 2 h 3890867"/>
                <a:gd name="connsiteX2" fmla="*/ 1287264 w 4088969"/>
                <a:gd name="connsiteY2" fmla="*/ 423504 h 3890867"/>
                <a:gd name="connsiteX3" fmla="*/ 1106484 w 4088969"/>
                <a:gd name="connsiteY3" fmla="*/ 1072977 h 3890867"/>
                <a:gd name="connsiteX4" fmla="*/ 735585 w 4088969"/>
                <a:gd name="connsiteY4" fmla="*/ 1113267 h 3890867"/>
                <a:gd name="connsiteX5" fmla="*/ 54696 w 4088969"/>
                <a:gd name="connsiteY5" fmla="*/ 1640080 h 3890867"/>
                <a:gd name="connsiteX6" fmla="*/ 35361 w 4088969"/>
                <a:gd name="connsiteY6" fmla="*/ 2089124 h 3890867"/>
                <a:gd name="connsiteX7" fmla="*/ 346271 w 4088969"/>
                <a:gd name="connsiteY7" fmla="*/ 2585280 h 3890867"/>
                <a:gd name="connsiteX8" fmla="*/ 972599 w 4088969"/>
                <a:gd name="connsiteY8" fmla="*/ 2850570 h 3890867"/>
                <a:gd name="connsiteX9" fmla="*/ 1060734 w 4088969"/>
                <a:gd name="connsiteY9" fmla="*/ 2855478 h 3890867"/>
                <a:gd name="connsiteX10" fmla="*/ 1061036 w 4088969"/>
                <a:gd name="connsiteY10" fmla="*/ 2856423 h 3890867"/>
                <a:gd name="connsiteX11" fmla="*/ 1663245 w 4088969"/>
                <a:gd name="connsiteY11" fmla="*/ 3737948 h 3890867"/>
                <a:gd name="connsiteX12" fmla="*/ 2120003 w 4088969"/>
                <a:gd name="connsiteY12" fmla="*/ 3874122 h 3890867"/>
                <a:gd name="connsiteX13" fmla="*/ 2842544 w 4088969"/>
                <a:gd name="connsiteY13" fmla="*/ 3546241 h 3890867"/>
                <a:gd name="connsiteX14" fmla="*/ 3094714 w 4088969"/>
                <a:gd name="connsiteY14" fmla="*/ 2881402 h 3890867"/>
                <a:gd name="connsiteX15" fmla="*/ 3373766 w 4088969"/>
                <a:gd name="connsiteY15" fmla="*/ 2894371 h 3890867"/>
                <a:gd name="connsiteX16" fmla="*/ 3803479 w 4088969"/>
                <a:gd name="connsiteY16" fmla="*/ 2731251 h 3890867"/>
                <a:gd name="connsiteX17" fmla="*/ 4082234 w 4088969"/>
                <a:gd name="connsiteY17" fmla="*/ 1931328 h 3890867"/>
                <a:gd name="connsiteX18" fmla="*/ 3563292 w 4088969"/>
                <a:gd name="connsiteY18" fmla="*/ 1217652 h 3890867"/>
                <a:gd name="connsiteX19" fmla="*/ 2961827 w 4088969"/>
                <a:gd name="connsiteY19" fmla="*/ 1123472 h 3890867"/>
                <a:gd name="connsiteX20" fmla="*/ 2766154 w 4088969"/>
                <a:gd name="connsiteY20" fmla="*/ 379982 h 3890867"/>
                <a:gd name="connsiteX0" fmla="*/ 2766154 w 4088969"/>
                <a:gd name="connsiteY0" fmla="*/ 379982 h 3776692"/>
                <a:gd name="connsiteX1" fmla="*/ 1987341 w 4088969"/>
                <a:gd name="connsiteY1" fmla="*/ 2 h 3776692"/>
                <a:gd name="connsiteX2" fmla="*/ 1287264 w 4088969"/>
                <a:gd name="connsiteY2" fmla="*/ 423504 h 3776692"/>
                <a:gd name="connsiteX3" fmla="*/ 1106484 w 4088969"/>
                <a:gd name="connsiteY3" fmla="*/ 1072977 h 3776692"/>
                <a:gd name="connsiteX4" fmla="*/ 735585 w 4088969"/>
                <a:gd name="connsiteY4" fmla="*/ 1113267 h 3776692"/>
                <a:gd name="connsiteX5" fmla="*/ 54696 w 4088969"/>
                <a:gd name="connsiteY5" fmla="*/ 1640080 h 3776692"/>
                <a:gd name="connsiteX6" fmla="*/ 35361 w 4088969"/>
                <a:gd name="connsiteY6" fmla="*/ 2089124 h 3776692"/>
                <a:gd name="connsiteX7" fmla="*/ 346271 w 4088969"/>
                <a:gd name="connsiteY7" fmla="*/ 2585280 h 3776692"/>
                <a:gd name="connsiteX8" fmla="*/ 972599 w 4088969"/>
                <a:gd name="connsiteY8" fmla="*/ 2850570 h 3776692"/>
                <a:gd name="connsiteX9" fmla="*/ 1060734 w 4088969"/>
                <a:gd name="connsiteY9" fmla="*/ 2855478 h 3776692"/>
                <a:gd name="connsiteX10" fmla="*/ 1061036 w 4088969"/>
                <a:gd name="connsiteY10" fmla="*/ 2856423 h 3776692"/>
                <a:gd name="connsiteX11" fmla="*/ 1663245 w 4088969"/>
                <a:gd name="connsiteY11" fmla="*/ 3737948 h 3776692"/>
                <a:gd name="connsiteX12" fmla="*/ 2842544 w 4088969"/>
                <a:gd name="connsiteY12" fmla="*/ 3546241 h 3776692"/>
                <a:gd name="connsiteX13" fmla="*/ 3094714 w 4088969"/>
                <a:gd name="connsiteY13" fmla="*/ 2881402 h 3776692"/>
                <a:gd name="connsiteX14" fmla="*/ 3373766 w 4088969"/>
                <a:gd name="connsiteY14" fmla="*/ 2894371 h 3776692"/>
                <a:gd name="connsiteX15" fmla="*/ 3803479 w 4088969"/>
                <a:gd name="connsiteY15" fmla="*/ 2731251 h 3776692"/>
                <a:gd name="connsiteX16" fmla="*/ 4082234 w 4088969"/>
                <a:gd name="connsiteY16" fmla="*/ 1931328 h 3776692"/>
                <a:gd name="connsiteX17" fmla="*/ 3563292 w 4088969"/>
                <a:gd name="connsiteY17" fmla="*/ 1217652 h 3776692"/>
                <a:gd name="connsiteX18" fmla="*/ 2961827 w 4088969"/>
                <a:gd name="connsiteY18" fmla="*/ 1123472 h 3776692"/>
                <a:gd name="connsiteX19" fmla="*/ 2766154 w 4088969"/>
                <a:gd name="connsiteY19" fmla="*/ 379982 h 3776692"/>
                <a:gd name="connsiteX0" fmla="*/ 2766154 w 4088969"/>
                <a:gd name="connsiteY0" fmla="*/ 379982 h 3835544"/>
                <a:gd name="connsiteX1" fmla="*/ 1987341 w 4088969"/>
                <a:gd name="connsiteY1" fmla="*/ 2 h 3835544"/>
                <a:gd name="connsiteX2" fmla="*/ 1287264 w 4088969"/>
                <a:gd name="connsiteY2" fmla="*/ 423504 h 3835544"/>
                <a:gd name="connsiteX3" fmla="*/ 1106484 w 4088969"/>
                <a:gd name="connsiteY3" fmla="*/ 1072977 h 3835544"/>
                <a:gd name="connsiteX4" fmla="*/ 735585 w 4088969"/>
                <a:gd name="connsiteY4" fmla="*/ 1113267 h 3835544"/>
                <a:gd name="connsiteX5" fmla="*/ 54696 w 4088969"/>
                <a:gd name="connsiteY5" fmla="*/ 1640080 h 3835544"/>
                <a:gd name="connsiteX6" fmla="*/ 35361 w 4088969"/>
                <a:gd name="connsiteY6" fmla="*/ 2089124 h 3835544"/>
                <a:gd name="connsiteX7" fmla="*/ 346271 w 4088969"/>
                <a:gd name="connsiteY7" fmla="*/ 2585280 h 3835544"/>
                <a:gd name="connsiteX8" fmla="*/ 972599 w 4088969"/>
                <a:gd name="connsiteY8" fmla="*/ 2850570 h 3835544"/>
                <a:gd name="connsiteX9" fmla="*/ 1060734 w 4088969"/>
                <a:gd name="connsiteY9" fmla="*/ 2855478 h 3835544"/>
                <a:gd name="connsiteX10" fmla="*/ 1061036 w 4088969"/>
                <a:gd name="connsiteY10" fmla="*/ 2856423 h 3835544"/>
                <a:gd name="connsiteX11" fmla="*/ 1768875 w 4088969"/>
                <a:gd name="connsiteY11" fmla="*/ 3804445 h 3835544"/>
                <a:gd name="connsiteX12" fmla="*/ 2842544 w 4088969"/>
                <a:gd name="connsiteY12" fmla="*/ 3546241 h 3835544"/>
                <a:gd name="connsiteX13" fmla="*/ 3094714 w 4088969"/>
                <a:gd name="connsiteY13" fmla="*/ 2881402 h 3835544"/>
                <a:gd name="connsiteX14" fmla="*/ 3373766 w 4088969"/>
                <a:gd name="connsiteY14" fmla="*/ 2894371 h 3835544"/>
                <a:gd name="connsiteX15" fmla="*/ 3803479 w 4088969"/>
                <a:gd name="connsiteY15" fmla="*/ 2731251 h 3835544"/>
                <a:gd name="connsiteX16" fmla="*/ 4082234 w 4088969"/>
                <a:gd name="connsiteY16" fmla="*/ 1931328 h 3835544"/>
                <a:gd name="connsiteX17" fmla="*/ 3563292 w 4088969"/>
                <a:gd name="connsiteY17" fmla="*/ 1217652 h 3835544"/>
                <a:gd name="connsiteX18" fmla="*/ 2961827 w 4088969"/>
                <a:gd name="connsiteY18" fmla="*/ 1123472 h 3835544"/>
                <a:gd name="connsiteX19" fmla="*/ 2766154 w 4088969"/>
                <a:gd name="connsiteY19" fmla="*/ 379982 h 3835544"/>
                <a:gd name="connsiteX0" fmla="*/ 2766154 w 4088969"/>
                <a:gd name="connsiteY0" fmla="*/ 379982 h 3835544"/>
                <a:gd name="connsiteX1" fmla="*/ 1987341 w 4088969"/>
                <a:gd name="connsiteY1" fmla="*/ 2 h 3835544"/>
                <a:gd name="connsiteX2" fmla="*/ 1287264 w 4088969"/>
                <a:gd name="connsiteY2" fmla="*/ 423504 h 3835544"/>
                <a:gd name="connsiteX3" fmla="*/ 1106484 w 4088969"/>
                <a:gd name="connsiteY3" fmla="*/ 1072977 h 3835544"/>
                <a:gd name="connsiteX4" fmla="*/ 735585 w 4088969"/>
                <a:gd name="connsiteY4" fmla="*/ 1113267 h 3835544"/>
                <a:gd name="connsiteX5" fmla="*/ 54696 w 4088969"/>
                <a:gd name="connsiteY5" fmla="*/ 1640080 h 3835544"/>
                <a:gd name="connsiteX6" fmla="*/ 35361 w 4088969"/>
                <a:gd name="connsiteY6" fmla="*/ 2089124 h 3835544"/>
                <a:gd name="connsiteX7" fmla="*/ 346271 w 4088969"/>
                <a:gd name="connsiteY7" fmla="*/ 2585280 h 3835544"/>
                <a:gd name="connsiteX8" fmla="*/ 972599 w 4088969"/>
                <a:gd name="connsiteY8" fmla="*/ 2850570 h 3835544"/>
                <a:gd name="connsiteX9" fmla="*/ 1060734 w 4088969"/>
                <a:gd name="connsiteY9" fmla="*/ 2855478 h 3835544"/>
                <a:gd name="connsiteX10" fmla="*/ 1061036 w 4088969"/>
                <a:gd name="connsiteY10" fmla="*/ 2856423 h 3835544"/>
                <a:gd name="connsiteX11" fmla="*/ 1768875 w 4088969"/>
                <a:gd name="connsiteY11" fmla="*/ 3804445 h 3835544"/>
                <a:gd name="connsiteX12" fmla="*/ 2842544 w 4088969"/>
                <a:gd name="connsiteY12" fmla="*/ 3546241 h 3835544"/>
                <a:gd name="connsiteX13" fmla="*/ 3094714 w 4088969"/>
                <a:gd name="connsiteY13" fmla="*/ 2881402 h 3835544"/>
                <a:gd name="connsiteX14" fmla="*/ 3373766 w 4088969"/>
                <a:gd name="connsiteY14" fmla="*/ 2894371 h 3835544"/>
                <a:gd name="connsiteX15" fmla="*/ 3803479 w 4088969"/>
                <a:gd name="connsiteY15" fmla="*/ 2731251 h 3835544"/>
                <a:gd name="connsiteX16" fmla="*/ 4082234 w 4088969"/>
                <a:gd name="connsiteY16" fmla="*/ 1931328 h 3835544"/>
                <a:gd name="connsiteX17" fmla="*/ 3563292 w 4088969"/>
                <a:gd name="connsiteY17" fmla="*/ 1217652 h 3835544"/>
                <a:gd name="connsiteX18" fmla="*/ 2961827 w 4088969"/>
                <a:gd name="connsiteY18" fmla="*/ 1123472 h 3835544"/>
                <a:gd name="connsiteX19" fmla="*/ 2766154 w 4088969"/>
                <a:gd name="connsiteY19" fmla="*/ 379982 h 3835544"/>
                <a:gd name="connsiteX0" fmla="*/ 2766154 w 4088969"/>
                <a:gd name="connsiteY0" fmla="*/ 379982 h 3859506"/>
                <a:gd name="connsiteX1" fmla="*/ 1987341 w 4088969"/>
                <a:gd name="connsiteY1" fmla="*/ 2 h 3859506"/>
                <a:gd name="connsiteX2" fmla="*/ 1287264 w 4088969"/>
                <a:gd name="connsiteY2" fmla="*/ 423504 h 3859506"/>
                <a:gd name="connsiteX3" fmla="*/ 1106484 w 4088969"/>
                <a:gd name="connsiteY3" fmla="*/ 1072977 h 3859506"/>
                <a:gd name="connsiteX4" fmla="*/ 735585 w 4088969"/>
                <a:gd name="connsiteY4" fmla="*/ 1113267 h 3859506"/>
                <a:gd name="connsiteX5" fmla="*/ 54696 w 4088969"/>
                <a:gd name="connsiteY5" fmla="*/ 1640080 h 3859506"/>
                <a:gd name="connsiteX6" fmla="*/ 35361 w 4088969"/>
                <a:gd name="connsiteY6" fmla="*/ 2089124 h 3859506"/>
                <a:gd name="connsiteX7" fmla="*/ 346271 w 4088969"/>
                <a:gd name="connsiteY7" fmla="*/ 2585280 h 3859506"/>
                <a:gd name="connsiteX8" fmla="*/ 972599 w 4088969"/>
                <a:gd name="connsiteY8" fmla="*/ 2850570 h 3859506"/>
                <a:gd name="connsiteX9" fmla="*/ 1060734 w 4088969"/>
                <a:gd name="connsiteY9" fmla="*/ 2855478 h 3859506"/>
                <a:gd name="connsiteX10" fmla="*/ 1061036 w 4088969"/>
                <a:gd name="connsiteY10" fmla="*/ 2856423 h 3859506"/>
                <a:gd name="connsiteX11" fmla="*/ 1768875 w 4088969"/>
                <a:gd name="connsiteY11" fmla="*/ 3804445 h 3859506"/>
                <a:gd name="connsiteX12" fmla="*/ 2842544 w 4088969"/>
                <a:gd name="connsiteY12" fmla="*/ 3546241 h 3859506"/>
                <a:gd name="connsiteX13" fmla="*/ 3094714 w 4088969"/>
                <a:gd name="connsiteY13" fmla="*/ 2881402 h 3859506"/>
                <a:gd name="connsiteX14" fmla="*/ 3373766 w 4088969"/>
                <a:gd name="connsiteY14" fmla="*/ 2894371 h 3859506"/>
                <a:gd name="connsiteX15" fmla="*/ 3803479 w 4088969"/>
                <a:gd name="connsiteY15" fmla="*/ 2731251 h 3859506"/>
                <a:gd name="connsiteX16" fmla="*/ 4082234 w 4088969"/>
                <a:gd name="connsiteY16" fmla="*/ 1931328 h 3859506"/>
                <a:gd name="connsiteX17" fmla="*/ 3563292 w 4088969"/>
                <a:gd name="connsiteY17" fmla="*/ 1217652 h 3859506"/>
                <a:gd name="connsiteX18" fmla="*/ 2961827 w 4088969"/>
                <a:gd name="connsiteY18" fmla="*/ 1123472 h 3859506"/>
                <a:gd name="connsiteX19" fmla="*/ 2766154 w 4088969"/>
                <a:gd name="connsiteY19" fmla="*/ 379982 h 3859506"/>
                <a:gd name="connsiteX0" fmla="*/ 2766154 w 4088969"/>
                <a:gd name="connsiteY0" fmla="*/ 379982 h 3859506"/>
                <a:gd name="connsiteX1" fmla="*/ 1987341 w 4088969"/>
                <a:gd name="connsiteY1" fmla="*/ 2 h 3859506"/>
                <a:gd name="connsiteX2" fmla="*/ 1287264 w 4088969"/>
                <a:gd name="connsiteY2" fmla="*/ 423504 h 3859506"/>
                <a:gd name="connsiteX3" fmla="*/ 1106484 w 4088969"/>
                <a:gd name="connsiteY3" fmla="*/ 1072977 h 3859506"/>
                <a:gd name="connsiteX4" fmla="*/ 735585 w 4088969"/>
                <a:gd name="connsiteY4" fmla="*/ 1113267 h 3859506"/>
                <a:gd name="connsiteX5" fmla="*/ 54696 w 4088969"/>
                <a:gd name="connsiteY5" fmla="*/ 1640080 h 3859506"/>
                <a:gd name="connsiteX6" fmla="*/ 35361 w 4088969"/>
                <a:gd name="connsiteY6" fmla="*/ 2089124 h 3859506"/>
                <a:gd name="connsiteX7" fmla="*/ 346271 w 4088969"/>
                <a:gd name="connsiteY7" fmla="*/ 2585280 h 3859506"/>
                <a:gd name="connsiteX8" fmla="*/ 972599 w 4088969"/>
                <a:gd name="connsiteY8" fmla="*/ 2850570 h 3859506"/>
                <a:gd name="connsiteX9" fmla="*/ 1060734 w 4088969"/>
                <a:gd name="connsiteY9" fmla="*/ 2855478 h 3859506"/>
                <a:gd name="connsiteX10" fmla="*/ 1061036 w 4088969"/>
                <a:gd name="connsiteY10" fmla="*/ 2856423 h 3859506"/>
                <a:gd name="connsiteX11" fmla="*/ 1768875 w 4088969"/>
                <a:gd name="connsiteY11" fmla="*/ 3804445 h 3859506"/>
                <a:gd name="connsiteX12" fmla="*/ 2842544 w 4088969"/>
                <a:gd name="connsiteY12" fmla="*/ 3546241 h 3859506"/>
                <a:gd name="connsiteX13" fmla="*/ 3094714 w 4088969"/>
                <a:gd name="connsiteY13" fmla="*/ 2881402 h 3859506"/>
                <a:gd name="connsiteX14" fmla="*/ 3373766 w 4088969"/>
                <a:gd name="connsiteY14" fmla="*/ 2894371 h 3859506"/>
                <a:gd name="connsiteX15" fmla="*/ 3803479 w 4088969"/>
                <a:gd name="connsiteY15" fmla="*/ 2731251 h 3859506"/>
                <a:gd name="connsiteX16" fmla="*/ 4082234 w 4088969"/>
                <a:gd name="connsiteY16" fmla="*/ 1931328 h 3859506"/>
                <a:gd name="connsiteX17" fmla="*/ 3563292 w 4088969"/>
                <a:gd name="connsiteY17" fmla="*/ 1217652 h 3859506"/>
                <a:gd name="connsiteX18" fmla="*/ 2961827 w 4088969"/>
                <a:gd name="connsiteY18" fmla="*/ 1123472 h 3859506"/>
                <a:gd name="connsiteX19" fmla="*/ 2766154 w 4088969"/>
                <a:gd name="connsiteY19" fmla="*/ 379982 h 3859506"/>
                <a:gd name="connsiteX0" fmla="*/ 2766154 w 4088969"/>
                <a:gd name="connsiteY0" fmla="*/ 379982 h 3878124"/>
                <a:gd name="connsiteX1" fmla="*/ 1987341 w 4088969"/>
                <a:gd name="connsiteY1" fmla="*/ 2 h 3878124"/>
                <a:gd name="connsiteX2" fmla="*/ 1287264 w 4088969"/>
                <a:gd name="connsiteY2" fmla="*/ 423504 h 3878124"/>
                <a:gd name="connsiteX3" fmla="*/ 1106484 w 4088969"/>
                <a:gd name="connsiteY3" fmla="*/ 1072977 h 3878124"/>
                <a:gd name="connsiteX4" fmla="*/ 735585 w 4088969"/>
                <a:gd name="connsiteY4" fmla="*/ 1113267 h 3878124"/>
                <a:gd name="connsiteX5" fmla="*/ 54696 w 4088969"/>
                <a:gd name="connsiteY5" fmla="*/ 1640080 h 3878124"/>
                <a:gd name="connsiteX6" fmla="*/ 35361 w 4088969"/>
                <a:gd name="connsiteY6" fmla="*/ 2089124 h 3878124"/>
                <a:gd name="connsiteX7" fmla="*/ 346271 w 4088969"/>
                <a:gd name="connsiteY7" fmla="*/ 2585280 h 3878124"/>
                <a:gd name="connsiteX8" fmla="*/ 972599 w 4088969"/>
                <a:gd name="connsiteY8" fmla="*/ 2850570 h 3878124"/>
                <a:gd name="connsiteX9" fmla="*/ 1060734 w 4088969"/>
                <a:gd name="connsiteY9" fmla="*/ 2855478 h 3878124"/>
                <a:gd name="connsiteX10" fmla="*/ 1061036 w 4088969"/>
                <a:gd name="connsiteY10" fmla="*/ 2856423 h 3878124"/>
                <a:gd name="connsiteX11" fmla="*/ 1768875 w 4088969"/>
                <a:gd name="connsiteY11" fmla="*/ 3804445 h 3878124"/>
                <a:gd name="connsiteX12" fmla="*/ 2835955 w 4088969"/>
                <a:gd name="connsiteY12" fmla="*/ 3612481 h 3878124"/>
                <a:gd name="connsiteX13" fmla="*/ 3094714 w 4088969"/>
                <a:gd name="connsiteY13" fmla="*/ 2881402 h 3878124"/>
                <a:gd name="connsiteX14" fmla="*/ 3373766 w 4088969"/>
                <a:gd name="connsiteY14" fmla="*/ 2894371 h 3878124"/>
                <a:gd name="connsiteX15" fmla="*/ 3803479 w 4088969"/>
                <a:gd name="connsiteY15" fmla="*/ 2731251 h 3878124"/>
                <a:gd name="connsiteX16" fmla="*/ 4082234 w 4088969"/>
                <a:gd name="connsiteY16" fmla="*/ 1931328 h 3878124"/>
                <a:gd name="connsiteX17" fmla="*/ 3563292 w 4088969"/>
                <a:gd name="connsiteY17" fmla="*/ 1217652 h 3878124"/>
                <a:gd name="connsiteX18" fmla="*/ 2961827 w 4088969"/>
                <a:gd name="connsiteY18" fmla="*/ 1123472 h 3878124"/>
                <a:gd name="connsiteX19" fmla="*/ 2766154 w 4088969"/>
                <a:gd name="connsiteY19" fmla="*/ 379982 h 3878124"/>
                <a:gd name="connsiteX0" fmla="*/ 2766154 w 4088969"/>
                <a:gd name="connsiteY0" fmla="*/ 379982 h 3878124"/>
                <a:gd name="connsiteX1" fmla="*/ 1987341 w 4088969"/>
                <a:gd name="connsiteY1" fmla="*/ 2 h 3878124"/>
                <a:gd name="connsiteX2" fmla="*/ 1287264 w 4088969"/>
                <a:gd name="connsiteY2" fmla="*/ 423504 h 3878124"/>
                <a:gd name="connsiteX3" fmla="*/ 1106484 w 4088969"/>
                <a:gd name="connsiteY3" fmla="*/ 1072977 h 3878124"/>
                <a:gd name="connsiteX4" fmla="*/ 735585 w 4088969"/>
                <a:gd name="connsiteY4" fmla="*/ 1113267 h 3878124"/>
                <a:gd name="connsiteX5" fmla="*/ 54696 w 4088969"/>
                <a:gd name="connsiteY5" fmla="*/ 1640080 h 3878124"/>
                <a:gd name="connsiteX6" fmla="*/ 35361 w 4088969"/>
                <a:gd name="connsiteY6" fmla="*/ 2089124 h 3878124"/>
                <a:gd name="connsiteX7" fmla="*/ 346271 w 4088969"/>
                <a:gd name="connsiteY7" fmla="*/ 2585280 h 3878124"/>
                <a:gd name="connsiteX8" fmla="*/ 972599 w 4088969"/>
                <a:gd name="connsiteY8" fmla="*/ 2850570 h 3878124"/>
                <a:gd name="connsiteX9" fmla="*/ 1060734 w 4088969"/>
                <a:gd name="connsiteY9" fmla="*/ 2855478 h 3878124"/>
                <a:gd name="connsiteX10" fmla="*/ 1119551 w 4088969"/>
                <a:gd name="connsiteY10" fmla="*/ 2897705 h 3878124"/>
                <a:gd name="connsiteX11" fmla="*/ 1768875 w 4088969"/>
                <a:gd name="connsiteY11" fmla="*/ 3804445 h 3878124"/>
                <a:gd name="connsiteX12" fmla="*/ 2835955 w 4088969"/>
                <a:gd name="connsiteY12" fmla="*/ 3612481 h 3878124"/>
                <a:gd name="connsiteX13" fmla="*/ 3094714 w 4088969"/>
                <a:gd name="connsiteY13" fmla="*/ 2881402 h 3878124"/>
                <a:gd name="connsiteX14" fmla="*/ 3373766 w 4088969"/>
                <a:gd name="connsiteY14" fmla="*/ 2894371 h 3878124"/>
                <a:gd name="connsiteX15" fmla="*/ 3803479 w 4088969"/>
                <a:gd name="connsiteY15" fmla="*/ 2731251 h 3878124"/>
                <a:gd name="connsiteX16" fmla="*/ 4082234 w 4088969"/>
                <a:gd name="connsiteY16" fmla="*/ 1931328 h 3878124"/>
                <a:gd name="connsiteX17" fmla="*/ 3563292 w 4088969"/>
                <a:gd name="connsiteY17" fmla="*/ 1217652 h 3878124"/>
                <a:gd name="connsiteX18" fmla="*/ 2961827 w 4088969"/>
                <a:gd name="connsiteY18" fmla="*/ 1123472 h 3878124"/>
                <a:gd name="connsiteX19" fmla="*/ 2766154 w 4088969"/>
                <a:gd name="connsiteY19" fmla="*/ 379982 h 3878124"/>
                <a:gd name="connsiteX0" fmla="*/ 2766154 w 4088969"/>
                <a:gd name="connsiteY0" fmla="*/ 379982 h 3878124"/>
                <a:gd name="connsiteX1" fmla="*/ 1987341 w 4088969"/>
                <a:gd name="connsiteY1" fmla="*/ 2 h 3878124"/>
                <a:gd name="connsiteX2" fmla="*/ 1287264 w 4088969"/>
                <a:gd name="connsiteY2" fmla="*/ 423504 h 3878124"/>
                <a:gd name="connsiteX3" fmla="*/ 1106484 w 4088969"/>
                <a:gd name="connsiteY3" fmla="*/ 1072977 h 3878124"/>
                <a:gd name="connsiteX4" fmla="*/ 735585 w 4088969"/>
                <a:gd name="connsiteY4" fmla="*/ 1113267 h 3878124"/>
                <a:gd name="connsiteX5" fmla="*/ 54696 w 4088969"/>
                <a:gd name="connsiteY5" fmla="*/ 1640080 h 3878124"/>
                <a:gd name="connsiteX6" fmla="*/ 35361 w 4088969"/>
                <a:gd name="connsiteY6" fmla="*/ 2089124 h 3878124"/>
                <a:gd name="connsiteX7" fmla="*/ 346271 w 4088969"/>
                <a:gd name="connsiteY7" fmla="*/ 2585280 h 3878124"/>
                <a:gd name="connsiteX8" fmla="*/ 972599 w 4088969"/>
                <a:gd name="connsiteY8" fmla="*/ 2850570 h 3878124"/>
                <a:gd name="connsiteX9" fmla="*/ 1060734 w 4088969"/>
                <a:gd name="connsiteY9" fmla="*/ 2855478 h 3878124"/>
                <a:gd name="connsiteX10" fmla="*/ 1119551 w 4088969"/>
                <a:gd name="connsiteY10" fmla="*/ 2897705 h 3878124"/>
                <a:gd name="connsiteX11" fmla="*/ 1768875 w 4088969"/>
                <a:gd name="connsiteY11" fmla="*/ 3804445 h 3878124"/>
                <a:gd name="connsiteX12" fmla="*/ 2835955 w 4088969"/>
                <a:gd name="connsiteY12" fmla="*/ 3612481 h 3878124"/>
                <a:gd name="connsiteX13" fmla="*/ 3094714 w 4088969"/>
                <a:gd name="connsiteY13" fmla="*/ 2881402 h 3878124"/>
                <a:gd name="connsiteX14" fmla="*/ 3373766 w 4088969"/>
                <a:gd name="connsiteY14" fmla="*/ 2894371 h 3878124"/>
                <a:gd name="connsiteX15" fmla="*/ 3803479 w 4088969"/>
                <a:gd name="connsiteY15" fmla="*/ 2731251 h 3878124"/>
                <a:gd name="connsiteX16" fmla="*/ 4082234 w 4088969"/>
                <a:gd name="connsiteY16" fmla="*/ 1931328 h 3878124"/>
                <a:gd name="connsiteX17" fmla="*/ 3563292 w 4088969"/>
                <a:gd name="connsiteY17" fmla="*/ 1217652 h 3878124"/>
                <a:gd name="connsiteX18" fmla="*/ 2961827 w 4088969"/>
                <a:gd name="connsiteY18" fmla="*/ 1123472 h 3878124"/>
                <a:gd name="connsiteX19" fmla="*/ 2766154 w 4088969"/>
                <a:gd name="connsiteY19" fmla="*/ 379982 h 3878124"/>
                <a:gd name="connsiteX0" fmla="*/ 2766154 w 4088969"/>
                <a:gd name="connsiteY0" fmla="*/ 379982 h 3878124"/>
                <a:gd name="connsiteX1" fmla="*/ 1987341 w 4088969"/>
                <a:gd name="connsiteY1" fmla="*/ 2 h 3878124"/>
                <a:gd name="connsiteX2" fmla="*/ 1287264 w 4088969"/>
                <a:gd name="connsiteY2" fmla="*/ 423504 h 3878124"/>
                <a:gd name="connsiteX3" fmla="*/ 1106484 w 4088969"/>
                <a:gd name="connsiteY3" fmla="*/ 1072977 h 3878124"/>
                <a:gd name="connsiteX4" fmla="*/ 735585 w 4088969"/>
                <a:gd name="connsiteY4" fmla="*/ 1113267 h 3878124"/>
                <a:gd name="connsiteX5" fmla="*/ 54696 w 4088969"/>
                <a:gd name="connsiteY5" fmla="*/ 1640080 h 3878124"/>
                <a:gd name="connsiteX6" fmla="*/ 35361 w 4088969"/>
                <a:gd name="connsiteY6" fmla="*/ 2089124 h 3878124"/>
                <a:gd name="connsiteX7" fmla="*/ 346271 w 4088969"/>
                <a:gd name="connsiteY7" fmla="*/ 2585280 h 3878124"/>
                <a:gd name="connsiteX8" fmla="*/ 972599 w 4088969"/>
                <a:gd name="connsiteY8" fmla="*/ 2850570 h 3878124"/>
                <a:gd name="connsiteX9" fmla="*/ 1060734 w 4088969"/>
                <a:gd name="connsiteY9" fmla="*/ 2855478 h 3878124"/>
                <a:gd name="connsiteX10" fmla="*/ 1119551 w 4088969"/>
                <a:gd name="connsiteY10" fmla="*/ 2897705 h 3878124"/>
                <a:gd name="connsiteX11" fmla="*/ 1768875 w 4088969"/>
                <a:gd name="connsiteY11" fmla="*/ 3804445 h 3878124"/>
                <a:gd name="connsiteX12" fmla="*/ 2835955 w 4088969"/>
                <a:gd name="connsiteY12" fmla="*/ 3612481 h 3878124"/>
                <a:gd name="connsiteX13" fmla="*/ 3094714 w 4088969"/>
                <a:gd name="connsiteY13" fmla="*/ 2881402 h 3878124"/>
                <a:gd name="connsiteX14" fmla="*/ 3373766 w 4088969"/>
                <a:gd name="connsiteY14" fmla="*/ 2894371 h 3878124"/>
                <a:gd name="connsiteX15" fmla="*/ 3803479 w 4088969"/>
                <a:gd name="connsiteY15" fmla="*/ 2731251 h 3878124"/>
                <a:gd name="connsiteX16" fmla="*/ 4082234 w 4088969"/>
                <a:gd name="connsiteY16" fmla="*/ 1931328 h 3878124"/>
                <a:gd name="connsiteX17" fmla="*/ 3563292 w 4088969"/>
                <a:gd name="connsiteY17" fmla="*/ 1217652 h 3878124"/>
                <a:gd name="connsiteX18" fmla="*/ 2961827 w 4088969"/>
                <a:gd name="connsiteY18" fmla="*/ 1123472 h 3878124"/>
                <a:gd name="connsiteX19" fmla="*/ 2766154 w 4088969"/>
                <a:gd name="connsiteY19" fmla="*/ 379982 h 3878124"/>
                <a:gd name="connsiteX0" fmla="*/ 2766154 w 4088969"/>
                <a:gd name="connsiteY0" fmla="*/ 379982 h 3878124"/>
                <a:gd name="connsiteX1" fmla="*/ 1987341 w 4088969"/>
                <a:gd name="connsiteY1" fmla="*/ 2 h 3878124"/>
                <a:gd name="connsiteX2" fmla="*/ 1287264 w 4088969"/>
                <a:gd name="connsiteY2" fmla="*/ 423504 h 3878124"/>
                <a:gd name="connsiteX3" fmla="*/ 1106484 w 4088969"/>
                <a:gd name="connsiteY3" fmla="*/ 1072977 h 3878124"/>
                <a:gd name="connsiteX4" fmla="*/ 735585 w 4088969"/>
                <a:gd name="connsiteY4" fmla="*/ 1113267 h 3878124"/>
                <a:gd name="connsiteX5" fmla="*/ 54696 w 4088969"/>
                <a:gd name="connsiteY5" fmla="*/ 1640080 h 3878124"/>
                <a:gd name="connsiteX6" fmla="*/ 35361 w 4088969"/>
                <a:gd name="connsiteY6" fmla="*/ 2089124 h 3878124"/>
                <a:gd name="connsiteX7" fmla="*/ 346271 w 4088969"/>
                <a:gd name="connsiteY7" fmla="*/ 2585280 h 3878124"/>
                <a:gd name="connsiteX8" fmla="*/ 972599 w 4088969"/>
                <a:gd name="connsiteY8" fmla="*/ 2850570 h 3878124"/>
                <a:gd name="connsiteX9" fmla="*/ 1060734 w 4088969"/>
                <a:gd name="connsiteY9" fmla="*/ 2855478 h 3878124"/>
                <a:gd name="connsiteX10" fmla="*/ 1119551 w 4088969"/>
                <a:gd name="connsiteY10" fmla="*/ 2897705 h 3878124"/>
                <a:gd name="connsiteX11" fmla="*/ 1768875 w 4088969"/>
                <a:gd name="connsiteY11" fmla="*/ 3804445 h 3878124"/>
                <a:gd name="connsiteX12" fmla="*/ 2835955 w 4088969"/>
                <a:gd name="connsiteY12" fmla="*/ 3612481 h 3878124"/>
                <a:gd name="connsiteX13" fmla="*/ 3094714 w 4088969"/>
                <a:gd name="connsiteY13" fmla="*/ 2881402 h 3878124"/>
                <a:gd name="connsiteX14" fmla="*/ 3373766 w 4088969"/>
                <a:gd name="connsiteY14" fmla="*/ 2894371 h 3878124"/>
                <a:gd name="connsiteX15" fmla="*/ 3803479 w 4088969"/>
                <a:gd name="connsiteY15" fmla="*/ 2731251 h 3878124"/>
                <a:gd name="connsiteX16" fmla="*/ 4082234 w 4088969"/>
                <a:gd name="connsiteY16" fmla="*/ 1931328 h 3878124"/>
                <a:gd name="connsiteX17" fmla="*/ 3563292 w 4088969"/>
                <a:gd name="connsiteY17" fmla="*/ 1217652 h 3878124"/>
                <a:gd name="connsiteX18" fmla="*/ 2961827 w 4088969"/>
                <a:gd name="connsiteY18" fmla="*/ 1123472 h 3878124"/>
                <a:gd name="connsiteX19" fmla="*/ 2766154 w 4088969"/>
                <a:gd name="connsiteY19" fmla="*/ 379982 h 387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88969" h="3878124">
                  <a:moveTo>
                    <a:pt x="2766154" y="379982"/>
                  </a:moveTo>
                  <a:cubicBezTo>
                    <a:pt x="2630548" y="229087"/>
                    <a:pt x="2321724" y="-77"/>
                    <a:pt x="1987341" y="2"/>
                  </a:cubicBezTo>
                  <a:cubicBezTo>
                    <a:pt x="1652958" y="81"/>
                    <a:pt x="1434073" y="244675"/>
                    <a:pt x="1287264" y="423504"/>
                  </a:cubicBezTo>
                  <a:cubicBezTo>
                    <a:pt x="1140455" y="602333"/>
                    <a:pt x="1135670" y="983336"/>
                    <a:pt x="1106484" y="1072977"/>
                  </a:cubicBezTo>
                  <a:lnTo>
                    <a:pt x="735585" y="1113267"/>
                  </a:lnTo>
                  <a:cubicBezTo>
                    <a:pt x="394522" y="1201212"/>
                    <a:pt x="125616" y="1477992"/>
                    <a:pt x="54696" y="1640080"/>
                  </a:cubicBezTo>
                  <a:cubicBezTo>
                    <a:pt x="-16224" y="1802169"/>
                    <a:pt x="-13234" y="1931591"/>
                    <a:pt x="35361" y="2089124"/>
                  </a:cubicBezTo>
                  <a:cubicBezTo>
                    <a:pt x="83957" y="2246658"/>
                    <a:pt x="197998" y="2472233"/>
                    <a:pt x="346271" y="2585280"/>
                  </a:cubicBezTo>
                  <a:cubicBezTo>
                    <a:pt x="494544" y="2698327"/>
                    <a:pt x="679002" y="2830745"/>
                    <a:pt x="972599" y="2850570"/>
                  </a:cubicBezTo>
                  <a:lnTo>
                    <a:pt x="1060734" y="2855478"/>
                  </a:lnTo>
                  <a:cubicBezTo>
                    <a:pt x="1060835" y="2855793"/>
                    <a:pt x="1086384" y="2824822"/>
                    <a:pt x="1119551" y="2897705"/>
                  </a:cubicBezTo>
                  <a:cubicBezTo>
                    <a:pt x="1201291" y="3077324"/>
                    <a:pt x="1173557" y="3529787"/>
                    <a:pt x="1768875" y="3804445"/>
                  </a:cubicBezTo>
                  <a:cubicBezTo>
                    <a:pt x="2065793" y="3919415"/>
                    <a:pt x="2570514" y="3930236"/>
                    <a:pt x="2835955" y="3612481"/>
                  </a:cubicBezTo>
                  <a:cubicBezTo>
                    <a:pt x="3063138" y="3334957"/>
                    <a:pt x="3016048" y="3111307"/>
                    <a:pt x="3094714" y="2881402"/>
                  </a:cubicBezTo>
                  <a:cubicBezTo>
                    <a:pt x="3126816" y="2876198"/>
                    <a:pt x="3255639" y="2919396"/>
                    <a:pt x="3373766" y="2894371"/>
                  </a:cubicBezTo>
                  <a:cubicBezTo>
                    <a:pt x="3491893" y="2869346"/>
                    <a:pt x="3660784" y="2870330"/>
                    <a:pt x="3803479" y="2731251"/>
                  </a:cubicBezTo>
                  <a:cubicBezTo>
                    <a:pt x="3978047" y="2561106"/>
                    <a:pt x="4122265" y="2183594"/>
                    <a:pt x="4082234" y="1931328"/>
                  </a:cubicBezTo>
                  <a:cubicBezTo>
                    <a:pt x="4042203" y="1679062"/>
                    <a:pt x="3790518" y="1307518"/>
                    <a:pt x="3563292" y="1217652"/>
                  </a:cubicBezTo>
                  <a:cubicBezTo>
                    <a:pt x="3409729" y="1155225"/>
                    <a:pt x="3361224" y="1130050"/>
                    <a:pt x="2961827" y="1123472"/>
                  </a:cubicBezTo>
                  <a:cubicBezTo>
                    <a:pt x="3010153" y="770188"/>
                    <a:pt x="2927775" y="532506"/>
                    <a:pt x="2766154" y="379982"/>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2" name="Group 41">
              <a:extLst>
                <a:ext uri="{FF2B5EF4-FFF2-40B4-BE49-F238E27FC236}">
                  <a16:creationId xmlns:a16="http://schemas.microsoft.com/office/drawing/2014/main" id="{1A7FBF4F-8045-37FA-66AE-2A42F8BFD51C}"/>
                </a:ext>
              </a:extLst>
            </p:cNvPr>
            <p:cNvGrpSpPr/>
            <p:nvPr/>
          </p:nvGrpSpPr>
          <p:grpSpPr>
            <a:xfrm rot="20772672">
              <a:off x="7913761" y="5937031"/>
              <a:ext cx="564223" cy="341935"/>
              <a:chOff x="6784866" y="7800837"/>
              <a:chExt cx="564223" cy="341935"/>
            </a:xfrm>
          </p:grpSpPr>
          <p:sp>
            <p:nvSpPr>
              <p:cNvPr id="19" name="Freeform: Shape 25">
                <a:extLst>
                  <a:ext uri="{FF2B5EF4-FFF2-40B4-BE49-F238E27FC236}">
                    <a16:creationId xmlns:a16="http://schemas.microsoft.com/office/drawing/2014/main" id="{5C2D26DD-4B39-3E13-A14D-F6C0BA79EEDD}"/>
                  </a:ext>
                </a:extLst>
              </p:cNvPr>
              <p:cNvSpPr/>
              <p:nvPr/>
            </p:nvSpPr>
            <p:spPr>
              <a:xfrm rot="5636109">
                <a:off x="7202413" y="7781565"/>
                <a:ext cx="111828" cy="181524"/>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26">
                <a:extLst>
                  <a:ext uri="{FF2B5EF4-FFF2-40B4-BE49-F238E27FC236}">
                    <a16:creationId xmlns:a16="http://schemas.microsoft.com/office/drawing/2014/main" id="{41C68EFC-B94B-E5A1-4802-DF487B5F20E3}"/>
                  </a:ext>
                </a:extLst>
              </p:cNvPr>
              <p:cNvSpPr/>
              <p:nvPr/>
            </p:nvSpPr>
            <p:spPr>
              <a:xfrm rot="17418376">
                <a:off x="6819714" y="7765989"/>
                <a:ext cx="111828" cy="181524"/>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147499"/>
                  <a:gd name="connsiteX1" fmla="*/ 99248 w 202239"/>
                  <a:gd name="connsiteY1" fmla="*/ 147488 h 147499"/>
                  <a:gd name="connsiteX2" fmla="*/ 202239 w 202239"/>
                  <a:gd name="connsiteY2" fmla="*/ 0 h 147499"/>
                  <a:gd name="connsiteX0" fmla="*/ 0 w 202239"/>
                  <a:gd name="connsiteY0" fmla="*/ 6914 h 148403"/>
                  <a:gd name="connsiteX1" fmla="*/ 99248 w 202239"/>
                  <a:gd name="connsiteY1" fmla="*/ 147488 h 148403"/>
                  <a:gd name="connsiteX2" fmla="*/ 202239 w 202239"/>
                  <a:gd name="connsiteY2" fmla="*/ 0 h 148403"/>
                  <a:gd name="connsiteX0" fmla="*/ 0 w 202239"/>
                  <a:gd name="connsiteY0" fmla="*/ 6914 h 148403"/>
                  <a:gd name="connsiteX1" fmla="*/ 99248 w 202239"/>
                  <a:gd name="connsiteY1" fmla="*/ 147488 h 148403"/>
                  <a:gd name="connsiteX2" fmla="*/ 202239 w 202239"/>
                  <a:gd name="connsiteY2" fmla="*/ 0 h 148403"/>
                  <a:gd name="connsiteX0" fmla="*/ 0 w 186642"/>
                  <a:gd name="connsiteY0" fmla="*/ 5652 h 147497"/>
                  <a:gd name="connsiteX1" fmla="*/ 83651 w 186642"/>
                  <a:gd name="connsiteY1" fmla="*/ 147488 h 147497"/>
                  <a:gd name="connsiteX2" fmla="*/ 186642 w 186642"/>
                  <a:gd name="connsiteY2" fmla="*/ 0 h 147497"/>
                  <a:gd name="connsiteX0" fmla="*/ 0 w 158137"/>
                  <a:gd name="connsiteY0" fmla="*/ 0 h 141842"/>
                  <a:gd name="connsiteX1" fmla="*/ 83651 w 158137"/>
                  <a:gd name="connsiteY1" fmla="*/ 141836 h 141842"/>
                  <a:gd name="connsiteX2" fmla="*/ 158137 w 158137"/>
                  <a:gd name="connsiteY2" fmla="*/ 4542 h 141842"/>
                  <a:gd name="connsiteX0" fmla="*/ 0 w 158137"/>
                  <a:gd name="connsiteY0" fmla="*/ 0 h 141868"/>
                  <a:gd name="connsiteX1" fmla="*/ 83651 w 158137"/>
                  <a:gd name="connsiteY1" fmla="*/ 141836 h 141868"/>
                  <a:gd name="connsiteX2" fmla="*/ 158137 w 158137"/>
                  <a:gd name="connsiteY2" fmla="*/ 4542 h 141868"/>
                  <a:gd name="connsiteX0" fmla="*/ 0 w 148087"/>
                  <a:gd name="connsiteY0" fmla="*/ 0 h 141840"/>
                  <a:gd name="connsiteX1" fmla="*/ 83651 w 148087"/>
                  <a:gd name="connsiteY1" fmla="*/ 141836 h 141840"/>
                  <a:gd name="connsiteX2" fmla="*/ 148087 w 148087"/>
                  <a:gd name="connsiteY2" fmla="*/ 3883 h 141840"/>
                  <a:gd name="connsiteX0" fmla="*/ 0 w 148087"/>
                  <a:gd name="connsiteY0" fmla="*/ 0 h 141841"/>
                  <a:gd name="connsiteX1" fmla="*/ 83651 w 148087"/>
                  <a:gd name="connsiteY1" fmla="*/ 141836 h 141841"/>
                  <a:gd name="connsiteX2" fmla="*/ 148087 w 148087"/>
                  <a:gd name="connsiteY2" fmla="*/ 3883 h 141841"/>
                  <a:gd name="connsiteX0" fmla="*/ 0 w 148087"/>
                  <a:gd name="connsiteY0" fmla="*/ 0 h 141836"/>
                  <a:gd name="connsiteX1" fmla="*/ 83651 w 148087"/>
                  <a:gd name="connsiteY1" fmla="*/ 141836 h 141836"/>
                  <a:gd name="connsiteX2" fmla="*/ 148087 w 148087"/>
                  <a:gd name="connsiteY2" fmla="*/ 3883 h 141836"/>
                  <a:gd name="connsiteX0" fmla="*/ 0 w 127644"/>
                  <a:gd name="connsiteY0" fmla="*/ 3287 h 145126"/>
                  <a:gd name="connsiteX1" fmla="*/ 83651 w 127644"/>
                  <a:gd name="connsiteY1" fmla="*/ 145123 h 145126"/>
                  <a:gd name="connsiteX2" fmla="*/ 127644 w 127644"/>
                  <a:gd name="connsiteY2" fmla="*/ 0 h 145126"/>
                  <a:gd name="connsiteX0" fmla="*/ 0 w 127644"/>
                  <a:gd name="connsiteY0" fmla="*/ 3287 h 145127"/>
                  <a:gd name="connsiteX1" fmla="*/ 83651 w 127644"/>
                  <a:gd name="connsiteY1" fmla="*/ 145123 h 145127"/>
                  <a:gd name="connsiteX2" fmla="*/ 127644 w 127644"/>
                  <a:gd name="connsiteY2" fmla="*/ 0 h 145127"/>
                  <a:gd name="connsiteX0" fmla="*/ 0 w 111281"/>
                  <a:gd name="connsiteY0" fmla="*/ 4905 h 146748"/>
                  <a:gd name="connsiteX1" fmla="*/ 83651 w 111281"/>
                  <a:gd name="connsiteY1" fmla="*/ 146741 h 146748"/>
                  <a:gd name="connsiteX2" fmla="*/ 111281 w 111281"/>
                  <a:gd name="connsiteY2" fmla="*/ 0 h 146748"/>
                  <a:gd name="connsiteX0" fmla="*/ 0 w 111281"/>
                  <a:gd name="connsiteY0" fmla="*/ 4905 h 146914"/>
                  <a:gd name="connsiteX1" fmla="*/ 83651 w 111281"/>
                  <a:gd name="connsiteY1" fmla="*/ 146741 h 146914"/>
                  <a:gd name="connsiteX2" fmla="*/ 111281 w 111281"/>
                  <a:gd name="connsiteY2" fmla="*/ 0 h 146914"/>
                </a:gdLst>
                <a:ahLst/>
                <a:cxnLst>
                  <a:cxn ang="0">
                    <a:pos x="connsiteX0" y="connsiteY0"/>
                  </a:cxn>
                  <a:cxn ang="0">
                    <a:pos x="connsiteX1" y="connsiteY1"/>
                  </a:cxn>
                  <a:cxn ang="0">
                    <a:pos x="connsiteX2" y="connsiteY2"/>
                  </a:cxn>
                </a:cxnLst>
                <a:rect l="l" t="t" r="r" b="b"/>
                <a:pathLst>
                  <a:path w="111281" h="146914">
                    <a:moveTo>
                      <a:pt x="0" y="4905"/>
                    </a:moveTo>
                    <a:cubicBezTo>
                      <a:pt x="42748" y="79468"/>
                      <a:pt x="72320" y="142563"/>
                      <a:pt x="83651" y="146741"/>
                    </a:cubicBezTo>
                    <a:cubicBezTo>
                      <a:pt x="94982" y="150919"/>
                      <a:pt x="92190" y="78958"/>
                      <a:pt x="111281"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7">
                <a:extLst>
                  <a:ext uri="{FF2B5EF4-FFF2-40B4-BE49-F238E27FC236}">
                    <a16:creationId xmlns:a16="http://schemas.microsoft.com/office/drawing/2014/main" id="{B5CC7658-60C4-FF72-1C50-56D5D3524E48}"/>
                  </a:ext>
                </a:extLst>
              </p:cNvPr>
              <p:cNvSpPr/>
              <p:nvPr/>
            </p:nvSpPr>
            <p:spPr>
              <a:xfrm flipH="1">
                <a:off x="6980154" y="8100376"/>
                <a:ext cx="93561" cy="42396"/>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FC1D961-B4FF-219B-8CD7-A6565162746D}"/>
                </a:ext>
              </a:extLst>
            </p:cNvPr>
            <p:cNvGrpSpPr/>
            <p:nvPr/>
          </p:nvGrpSpPr>
          <p:grpSpPr>
            <a:xfrm rot="624441">
              <a:off x="11314449" y="5797424"/>
              <a:ext cx="347700" cy="169075"/>
              <a:chOff x="7513110" y="1453584"/>
              <a:chExt cx="506217" cy="246156"/>
            </a:xfrm>
          </p:grpSpPr>
          <p:sp>
            <p:nvSpPr>
              <p:cNvPr id="25" name="Oval 24">
                <a:extLst>
                  <a:ext uri="{FF2B5EF4-FFF2-40B4-BE49-F238E27FC236}">
                    <a16:creationId xmlns:a16="http://schemas.microsoft.com/office/drawing/2014/main" id="{097E3E97-B60F-D948-E8CB-72734E6365D5}"/>
                  </a:ext>
                </a:extLst>
              </p:cNvPr>
              <p:cNvSpPr/>
              <p:nvPr/>
            </p:nvSpPr>
            <p:spPr>
              <a:xfrm rot="20842655" flipH="1">
                <a:off x="7513110" y="1547156"/>
                <a:ext cx="148102" cy="152584"/>
              </a:xfrm>
              <a:prstGeom prst="ellipse">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321E3E1-6B0C-6FEB-6C6B-829BC8E66216}"/>
                  </a:ext>
                </a:extLst>
              </p:cNvPr>
              <p:cNvSpPr/>
              <p:nvPr/>
            </p:nvSpPr>
            <p:spPr>
              <a:xfrm rot="20842655" flipH="1">
                <a:off x="7871225" y="1453584"/>
                <a:ext cx="148102" cy="152584"/>
              </a:xfrm>
              <a:prstGeom prst="ellipse">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Freeform: Shape 13">
              <a:extLst>
                <a:ext uri="{FF2B5EF4-FFF2-40B4-BE49-F238E27FC236}">
                  <a16:creationId xmlns:a16="http://schemas.microsoft.com/office/drawing/2014/main" id="{0AC56316-4A08-01D9-7A0D-9A973EAB99F5}"/>
                </a:ext>
              </a:extLst>
            </p:cNvPr>
            <p:cNvSpPr/>
            <p:nvPr/>
          </p:nvSpPr>
          <p:spPr>
            <a:xfrm rot="21197540" flipH="1">
              <a:off x="11312712" y="6077114"/>
              <a:ext cx="412854" cy="93184"/>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644677C0-E091-C69E-9A2A-6F15627A12B1}"/>
                </a:ext>
              </a:extLst>
            </p:cNvPr>
            <p:cNvGrpSpPr/>
            <p:nvPr/>
          </p:nvGrpSpPr>
          <p:grpSpPr>
            <a:xfrm flipH="1">
              <a:off x="9587617" y="5868211"/>
              <a:ext cx="605923" cy="479576"/>
              <a:chOff x="13758520" y="8065380"/>
              <a:chExt cx="605923" cy="479576"/>
            </a:xfrm>
          </p:grpSpPr>
          <p:grpSp>
            <p:nvGrpSpPr>
              <p:cNvPr id="35" name="Group 34">
                <a:extLst>
                  <a:ext uri="{FF2B5EF4-FFF2-40B4-BE49-F238E27FC236}">
                    <a16:creationId xmlns:a16="http://schemas.microsoft.com/office/drawing/2014/main" id="{AA059A32-1AB5-0D56-F0DF-FA726149AB4B}"/>
                  </a:ext>
                </a:extLst>
              </p:cNvPr>
              <p:cNvGrpSpPr/>
              <p:nvPr/>
            </p:nvGrpSpPr>
            <p:grpSpPr>
              <a:xfrm rot="21022711">
                <a:off x="13758520" y="8065380"/>
                <a:ext cx="605923" cy="274808"/>
                <a:chOff x="1162566" y="1754387"/>
                <a:chExt cx="689925" cy="312906"/>
              </a:xfrm>
            </p:grpSpPr>
            <p:sp>
              <p:nvSpPr>
                <p:cNvPr id="36" name="Oval 35">
                  <a:extLst>
                    <a:ext uri="{FF2B5EF4-FFF2-40B4-BE49-F238E27FC236}">
                      <a16:creationId xmlns:a16="http://schemas.microsoft.com/office/drawing/2014/main" id="{FE123A12-4B1E-8F46-7151-8D7FA441CA35}"/>
                    </a:ext>
                  </a:extLst>
                </p:cNvPr>
                <p:cNvSpPr/>
                <p:nvPr/>
              </p:nvSpPr>
              <p:spPr>
                <a:xfrm rot="21262796" flipV="1">
                  <a:off x="1162566" y="1771850"/>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11">
                  <a:extLst>
                    <a:ext uri="{FF2B5EF4-FFF2-40B4-BE49-F238E27FC236}">
                      <a16:creationId xmlns:a16="http://schemas.microsoft.com/office/drawing/2014/main" id="{D651BB23-1854-42E5-86BB-85350C288E64}"/>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Oval 37">
                  <a:extLst>
                    <a:ext uri="{FF2B5EF4-FFF2-40B4-BE49-F238E27FC236}">
                      <a16:creationId xmlns:a16="http://schemas.microsoft.com/office/drawing/2014/main" id="{4CDFE74D-9E38-C8F7-054E-50E71EC7BB50}"/>
                    </a:ext>
                  </a:extLst>
                </p:cNvPr>
                <p:cNvSpPr/>
                <p:nvPr/>
              </p:nvSpPr>
              <p:spPr>
                <a:xfrm rot="21262796" flipV="1">
                  <a:off x="1575997" y="175438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13">
                  <a:extLst>
                    <a:ext uri="{FF2B5EF4-FFF2-40B4-BE49-F238E27FC236}">
                      <a16:creationId xmlns:a16="http://schemas.microsoft.com/office/drawing/2014/main" id="{90FB0C87-44CF-5178-2194-E3EC2DB9D009}"/>
                    </a:ext>
                  </a:extLst>
                </p:cNvPr>
                <p:cNvSpPr/>
                <p:nvPr/>
              </p:nvSpPr>
              <p:spPr>
                <a:xfrm rot="18622065" flipV="1">
                  <a:off x="1711783" y="1843587"/>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0" name="Oval 39">
                <a:extLst>
                  <a:ext uri="{FF2B5EF4-FFF2-40B4-BE49-F238E27FC236}">
                    <a16:creationId xmlns:a16="http://schemas.microsoft.com/office/drawing/2014/main" id="{00519859-3486-4FB3-ECED-CA759FA0D100}"/>
                  </a:ext>
                </a:extLst>
              </p:cNvPr>
              <p:cNvSpPr/>
              <p:nvPr/>
            </p:nvSpPr>
            <p:spPr>
              <a:xfrm rot="15815893" flipH="1">
                <a:off x="14054672" y="8413912"/>
                <a:ext cx="124751" cy="137337"/>
              </a:xfrm>
              <a:prstGeom prst="ellipse">
                <a:avLst/>
              </a:prstGeom>
              <a:noFill/>
              <a:ln w="539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694944"/>
            <a:ext cx="7461575" cy="1371866"/>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00790" y="2240280"/>
            <a:ext cx="9163570" cy="25171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4100963" y="6356350"/>
            <a:ext cx="2066535" cy="365125"/>
          </a:xfrm>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a:xfrm>
            <a:off x="6349354" y="6356350"/>
            <a:ext cx="491834" cy="365125"/>
          </a:xfrm>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20157592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Content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2747176" y="1108415"/>
            <a:ext cx="6515695" cy="161190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1616766" y="2992737"/>
            <a:ext cx="8958468" cy="2275271"/>
          </a:xfrm>
          <a:prstGeom prst="rect">
            <a:avLst/>
          </a:prstGeom>
        </p:spPr>
        <p:txBody>
          <a:bodyPr vert="horz" lIns="91440" tIns="45720" rIns="91440" bIns="45720" rtlCol="0">
            <a:normAutofit/>
          </a:bodyPr>
          <a:lstStyle>
            <a:lvl1pPr marL="0" indent="0">
              <a:buNone/>
              <a:defRPr lang="en-US" dirty="0"/>
            </a:lvl1pPr>
            <a:lvl2pPr marL="457200" indent="0">
              <a:buNone/>
              <a:defRPr lang="en-US" dirty="0"/>
            </a:lvl2pPr>
            <a:lvl3pPr marL="914400" indent="0">
              <a:buNone/>
              <a:defRPr lang="en-US" dirty="0"/>
            </a:lvl3pPr>
            <a:lvl4pPr marL="1371600" indent="0">
              <a:buNone/>
              <a:defRPr lang="en-US" dirty="0"/>
            </a:lvl4pPr>
            <a:lvl5pPr marL="18288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
        <p:nvSpPr>
          <p:cNvPr id="14" name="Star: 7 Points 2">
            <a:extLst>
              <a:ext uri="{FF2B5EF4-FFF2-40B4-BE49-F238E27FC236}">
                <a16:creationId xmlns:a16="http://schemas.microsoft.com/office/drawing/2014/main" id="{9C12B1BC-DACE-B3DA-EA29-2DFC1D480111}"/>
              </a:ext>
            </a:extLst>
          </p:cNvPr>
          <p:cNvSpPr/>
          <p:nvPr/>
        </p:nvSpPr>
        <p:spPr>
          <a:xfrm rot="21296686">
            <a:off x="5552572" y="5522298"/>
            <a:ext cx="1086856" cy="1031354"/>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320372 w 5102525"/>
              <a:gd name="connsiteY3" fmla="*/ 1553982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253600 w 5102525"/>
              <a:gd name="connsiteY3" fmla="*/ 1457047 h 4841960"/>
              <a:gd name="connsiteX4" fmla="*/ 2767493 w 5102525"/>
              <a:gd name="connsiteY4" fmla="*/ 0 h 4841960"/>
              <a:gd name="connsiteX5" fmla="*/ 3180840 w 5102525"/>
              <a:gd name="connsiteY5" fmla="*/ 1613401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02527" h="4841960">
                <a:moveTo>
                  <a:pt x="1" y="2871567"/>
                </a:moveTo>
                <a:cubicBezTo>
                  <a:pt x="421402" y="2584945"/>
                  <a:pt x="1175071" y="2342174"/>
                  <a:pt x="1612943" y="2131595"/>
                </a:cubicBezTo>
                <a:cubicBezTo>
                  <a:pt x="1481299" y="1826529"/>
                  <a:pt x="548845" y="1124818"/>
                  <a:pt x="485508" y="933726"/>
                </a:cubicBezTo>
                <a:cubicBezTo>
                  <a:pt x="1004428" y="1022184"/>
                  <a:pt x="2157000" y="1438183"/>
                  <a:pt x="2253602" y="1457047"/>
                </a:cubicBezTo>
                <a:cubicBezTo>
                  <a:pt x="2421883" y="1235963"/>
                  <a:pt x="2561804" y="370262"/>
                  <a:pt x="2767495" y="0"/>
                </a:cubicBezTo>
                <a:cubicBezTo>
                  <a:pt x="2961050" y="579670"/>
                  <a:pt x="3085800" y="1250964"/>
                  <a:pt x="3180842" y="1613401"/>
                </a:cubicBezTo>
                <a:cubicBezTo>
                  <a:pt x="3830458" y="1277637"/>
                  <a:pt x="4513089" y="677511"/>
                  <a:pt x="4697919" y="711224"/>
                </a:cubicBezTo>
                <a:cubicBezTo>
                  <a:pt x="4671089" y="917044"/>
                  <a:pt x="4368692" y="1342376"/>
                  <a:pt x="4272827" y="1480991"/>
                </a:cubicBezTo>
                <a:lnTo>
                  <a:pt x="3922734" y="2012985"/>
                </a:lnTo>
                <a:cubicBezTo>
                  <a:pt x="4061002" y="2156051"/>
                  <a:pt x="4970923" y="2236170"/>
                  <a:pt x="5102436" y="2339389"/>
                </a:cubicBezTo>
                <a:cubicBezTo>
                  <a:pt x="5111768" y="2481626"/>
                  <a:pt x="4403169" y="2567925"/>
                  <a:pt x="3863686" y="2811641"/>
                </a:cubicBezTo>
                <a:cubicBezTo>
                  <a:pt x="4058045" y="3055818"/>
                  <a:pt x="4635886" y="3630336"/>
                  <a:pt x="4828315" y="3987432"/>
                </a:cubicBezTo>
                <a:cubicBezTo>
                  <a:pt x="4478531" y="3927776"/>
                  <a:pt x="3667817" y="3513566"/>
                  <a:pt x="3349202" y="3472552"/>
                </a:cubicBezTo>
                <a:cubicBezTo>
                  <a:pt x="3302826" y="3787859"/>
                  <a:pt x="3264946" y="4551710"/>
                  <a:pt x="3184115" y="4840512"/>
                </a:cubicBezTo>
                <a:cubicBezTo>
                  <a:pt x="3047820" y="4888982"/>
                  <a:pt x="2486222" y="3704492"/>
                  <a:pt x="2421953" y="3718173"/>
                </a:cubicBezTo>
                <a:cubicBezTo>
                  <a:pt x="2290571" y="3712506"/>
                  <a:pt x="1238296" y="4573139"/>
                  <a:pt x="1092966" y="4437056"/>
                </a:cubicBezTo>
                <a:cubicBezTo>
                  <a:pt x="1167837" y="3959174"/>
                  <a:pt x="1449412" y="3421788"/>
                  <a:pt x="1577328" y="2981795"/>
                </a:cubicBezTo>
                <a:cubicBezTo>
                  <a:pt x="1489335" y="2910464"/>
                  <a:pt x="52036" y="3008383"/>
                  <a:pt x="1" y="2871567"/>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474104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Content 13">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D4D4A4B6-823B-9EFA-2CDC-A6A42F90D38E}"/>
              </a:ext>
            </a:extLst>
          </p:cNvPr>
          <p:cNvSpPr/>
          <p:nvPr/>
        </p:nvSpPr>
        <p:spPr>
          <a:xfrm flipH="1">
            <a:off x="0" y="5982772"/>
            <a:ext cx="12192000" cy="872821"/>
          </a:xfrm>
          <a:custGeom>
            <a:avLst/>
            <a:gdLst>
              <a:gd name="connsiteX0" fmla="*/ 5494746 w 12192000"/>
              <a:gd name="connsiteY0" fmla="*/ 0 h 872821"/>
              <a:gd name="connsiteX1" fmla="*/ 4492152 w 12192000"/>
              <a:gd name="connsiteY1" fmla="*/ 376771 h 872821"/>
              <a:gd name="connsiteX2" fmla="*/ 3486247 w 12192000"/>
              <a:gd name="connsiteY2" fmla="*/ 105206 h 872821"/>
              <a:gd name="connsiteX3" fmla="*/ 2473724 w 12192000"/>
              <a:gd name="connsiteY3" fmla="*/ 376771 h 872821"/>
              <a:gd name="connsiteX4" fmla="*/ 1494300 w 12192000"/>
              <a:gd name="connsiteY4" fmla="*/ 31278 h 872821"/>
              <a:gd name="connsiteX5" fmla="*/ 455296 w 12192000"/>
              <a:gd name="connsiteY5" fmla="*/ 376771 h 872821"/>
              <a:gd name="connsiteX6" fmla="*/ 42392 w 12192000"/>
              <a:gd name="connsiteY6" fmla="*/ 316122 h 872821"/>
              <a:gd name="connsiteX7" fmla="*/ 0 w 12192000"/>
              <a:gd name="connsiteY7" fmla="*/ 303685 h 872821"/>
              <a:gd name="connsiteX8" fmla="*/ 0 w 12192000"/>
              <a:gd name="connsiteY8" fmla="*/ 872821 h 872821"/>
              <a:gd name="connsiteX9" fmla="*/ 12192000 w 12192000"/>
              <a:gd name="connsiteY9" fmla="*/ 872821 h 872821"/>
              <a:gd name="connsiteX10" fmla="*/ 12192000 w 12192000"/>
              <a:gd name="connsiteY10" fmla="*/ 170840 h 872821"/>
              <a:gd name="connsiteX11" fmla="*/ 12191270 w 12192000"/>
              <a:gd name="connsiteY11" fmla="*/ 170453 h 872821"/>
              <a:gd name="connsiteX12" fmla="*/ 11576889 w 12192000"/>
              <a:gd name="connsiteY12" fmla="*/ 42651 h 872821"/>
              <a:gd name="connsiteX13" fmla="*/ 10562188 w 12192000"/>
              <a:gd name="connsiteY13" fmla="*/ 376623 h 872821"/>
              <a:gd name="connsiteX14" fmla="*/ 9544395 w 12192000"/>
              <a:gd name="connsiteY14" fmla="*/ 42651 h 872821"/>
              <a:gd name="connsiteX15" fmla="*/ 8519215 w 12192000"/>
              <a:gd name="connsiteY15" fmla="*/ 444865 h 872821"/>
              <a:gd name="connsiteX16" fmla="*/ 7539208 w 12192000"/>
              <a:gd name="connsiteY16" fmla="*/ 93833 h 872821"/>
              <a:gd name="connsiteX17" fmla="*/ 6516755 w 12192000"/>
              <a:gd name="connsiteY17" fmla="*/ 376771 h 872821"/>
              <a:gd name="connsiteX18" fmla="*/ 5494746 w 12192000"/>
              <a:gd name="connsiteY18" fmla="*/ 0 h 872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872821">
                <a:moveTo>
                  <a:pt x="5494746" y="0"/>
                </a:moveTo>
                <a:cubicBezTo>
                  <a:pt x="4990135" y="0"/>
                  <a:pt x="4826902" y="359237"/>
                  <a:pt x="4492152" y="376771"/>
                </a:cubicBezTo>
                <a:cubicBezTo>
                  <a:pt x="4157402" y="394305"/>
                  <a:pt x="3990849" y="105206"/>
                  <a:pt x="3486247" y="105206"/>
                </a:cubicBezTo>
                <a:cubicBezTo>
                  <a:pt x="2981635" y="105206"/>
                  <a:pt x="2805715" y="389093"/>
                  <a:pt x="2473724" y="376771"/>
                </a:cubicBezTo>
                <a:cubicBezTo>
                  <a:pt x="2141733" y="364449"/>
                  <a:pt x="1998902" y="31278"/>
                  <a:pt x="1494300" y="31278"/>
                </a:cubicBezTo>
                <a:cubicBezTo>
                  <a:pt x="989687" y="31278"/>
                  <a:pt x="959898" y="376771"/>
                  <a:pt x="455296" y="376771"/>
                </a:cubicBezTo>
                <a:cubicBezTo>
                  <a:pt x="313374" y="376771"/>
                  <a:pt x="175046" y="351587"/>
                  <a:pt x="42392" y="316122"/>
                </a:cubicBezTo>
                <a:lnTo>
                  <a:pt x="0" y="303685"/>
                </a:lnTo>
                <a:lnTo>
                  <a:pt x="0" y="872821"/>
                </a:lnTo>
                <a:lnTo>
                  <a:pt x="12192000" y="872821"/>
                </a:lnTo>
                <a:lnTo>
                  <a:pt x="12192000" y="170840"/>
                </a:lnTo>
                <a:lnTo>
                  <a:pt x="12191270" y="170453"/>
                </a:lnTo>
                <a:cubicBezTo>
                  <a:pt x="12028032" y="90429"/>
                  <a:pt x="11828203" y="23491"/>
                  <a:pt x="11576889" y="42651"/>
                </a:cubicBezTo>
                <a:cubicBezTo>
                  <a:pt x="11086400" y="80046"/>
                  <a:pt x="11145351" y="350602"/>
                  <a:pt x="10562188" y="376623"/>
                </a:cubicBezTo>
                <a:cubicBezTo>
                  <a:pt x="10185342" y="340865"/>
                  <a:pt x="9884890" y="31277"/>
                  <a:pt x="9544395" y="42651"/>
                </a:cubicBezTo>
                <a:cubicBezTo>
                  <a:pt x="9203900" y="54025"/>
                  <a:pt x="8853413" y="436335"/>
                  <a:pt x="8519215" y="444865"/>
                </a:cubicBezTo>
                <a:cubicBezTo>
                  <a:pt x="8185017" y="453394"/>
                  <a:pt x="8099017" y="117312"/>
                  <a:pt x="7539208" y="93833"/>
                </a:cubicBezTo>
                <a:cubicBezTo>
                  <a:pt x="7034596" y="93833"/>
                  <a:pt x="6857497" y="392410"/>
                  <a:pt x="6516755" y="376771"/>
                </a:cubicBezTo>
                <a:cubicBezTo>
                  <a:pt x="6176011" y="361133"/>
                  <a:pt x="5832180" y="0"/>
                  <a:pt x="5494746" y="0"/>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1" y="759854"/>
            <a:ext cx="8662150" cy="10886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00789" y="2024796"/>
            <a:ext cx="9901075" cy="3061653"/>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550009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C4281C-DEF6-4D7C-EC36-131C16834D55}"/>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9B7AE09E-7342-F8D6-76B9-3191D2C214A6}"/>
              </a:ext>
              <a:ext uri="{C183D7F6-B498-43B3-948B-1728B52AA6E4}">
                <adec:decorative xmlns:adec="http://schemas.microsoft.com/office/drawing/2017/decorative" val="1"/>
              </a:ext>
            </a:extLst>
          </p:cNvPr>
          <p:cNvCxnSpPr>
            <a:cxnSpLocks/>
          </p:cNvCxnSpPr>
          <p:nvPr/>
        </p:nvCxnSpPr>
        <p:spPr>
          <a:xfrm>
            <a:off x="11502895" y="1033580"/>
            <a:ext cx="0" cy="4800292"/>
          </a:xfrm>
          <a:prstGeom prst="line">
            <a:avLst/>
          </a:prstGeom>
          <a:ln w="12700">
            <a:solidFill>
              <a:schemeClr val="tx2">
                <a:alpha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07B916-0B90-35E7-AFFD-50AAA1ED4584}"/>
              </a:ext>
            </a:extLst>
          </p:cNvPr>
          <p:cNvSpPr>
            <a:spLocks noGrp="1"/>
          </p:cNvSpPr>
          <p:nvPr>
            <p:ph type="ctrTitle"/>
          </p:nvPr>
        </p:nvSpPr>
        <p:spPr>
          <a:xfrm>
            <a:off x="137159" y="338328"/>
            <a:ext cx="8168640" cy="4462272"/>
          </a:xfrm>
          <a:noFill/>
        </p:spPr>
        <p:txBody>
          <a:bodyPr vert="horz" lIns="91440" tIns="45720" rIns="91440" bIns="137160" rtlCol="0" anchor="t">
            <a:normAutofit/>
          </a:bodyPr>
          <a:lstStyle>
            <a:lvl1pPr>
              <a:lnSpc>
                <a:spcPct val="80000"/>
              </a:lnSpc>
              <a:defRPr lang="en-US" sz="9600" spc="-100" baseline="0" dirty="0">
                <a:solidFill>
                  <a:schemeClr val="accent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926AEA00-2D64-E177-C13E-F879B49AC353}"/>
              </a:ext>
            </a:extLst>
          </p:cNvPr>
          <p:cNvSpPr>
            <a:spLocks noGrp="1"/>
          </p:cNvSpPr>
          <p:nvPr>
            <p:ph type="subTitle" idx="1"/>
          </p:nvPr>
        </p:nvSpPr>
        <p:spPr>
          <a:xfrm>
            <a:off x="8534400" y="4754729"/>
            <a:ext cx="3084441" cy="1080302"/>
          </a:xfrm>
          <a:solidFill>
            <a:schemeClr val="bg2"/>
          </a:solidFill>
        </p:spPr>
        <p:txBody>
          <a:bodyPr vert="horz" lIns="91440" tIns="45720" rIns="91440" bIns="45720" rtlCol="0" anchor="b">
            <a:normAutofit/>
          </a:bodyPr>
          <a:lstStyle>
            <a:lvl1pPr marL="0" indent="0" algn="r">
              <a:buNone/>
              <a:defRPr lang="en-US" sz="1600" cap="all" spc="100" baseline="0" dirty="0">
                <a:solidFill>
                  <a:schemeClr val="accent5"/>
                </a:solidFill>
                <a:latin typeface="+mj-lt"/>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4098519F-6576-5C5F-82CA-E9D93EB8AD91}"/>
              </a:ext>
            </a:extLst>
          </p:cNvPr>
          <p:cNvSpPr>
            <a:spLocks noGrp="1"/>
          </p:cNvSpPr>
          <p:nvPr>
            <p:ph type="ftr" sz="quarter" idx="11"/>
          </p:nvPr>
        </p:nvSpPr>
        <p:spPr>
          <a:xfrm>
            <a:off x="9144000" y="447579"/>
            <a:ext cx="2477899" cy="586001"/>
          </a:xfrm>
          <a:noFill/>
        </p:spPr>
        <p:txBody>
          <a:bodyPr/>
          <a:lstStyle>
            <a:lvl1pPr algn="r">
              <a:defRPr sz="1050"/>
            </a:lvl1pPr>
          </a:lstStyle>
          <a:p>
            <a:r>
              <a:rPr lang="en-US"/>
              <a:t>Sample Footer Text</a:t>
            </a:r>
          </a:p>
        </p:txBody>
      </p:sp>
      <p:sp>
        <p:nvSpPr>
          <p:cNvPr id="4" name="Date Placeholder 3">
            <a:extLst>
              <a:ext uri="{FF2B5EF4-FFF2-40B4-BE49-F238E27FC236}">
                <a16:creationId xmlns:a16="http://schemas.microsoft.com/office/drawing/2014/main" id="{F8C94BB4-778E-86AE-EEFF-88EE621D2809}"/>
              </a:ext>
            </a:extLst>
          </p:cNvPr>
          <p:cNvSpPr>
            <a:spLocks noGrp="1"/>
          </p:cNvSpPr>
          <p:nvPr>
            <p:ph type="dt" sz="half" idx="10"/>
          </p:nvPr>
        </p:nvSpPr>
        <p:spPr>
          <a:noFill/>
        </p:spPr>
        <p:txBody>
          <a:bodyPr/>
          <a:lstStyle/>
          <a:p>
            <a:fld id="{DFE1FB2C-1600-49CF-ABE3-F2743AC651C3}" type="datetime1">
              <a:rPr lang="en-US" smtClean="0"/>
              <a:t>1/24/2026</a:t>
            </a:fld>
            <a:endParaRPr lang="en-US"/>
          </a:p>
        </p:txBody>
      </p:sp>
      <p:sp>
        <p:nvSpPr>
          <p:cNvPr id="6" name="Slide Number Placeholder 5">
            <a:extLst>
              <a:ext uri="{FF2B5EF4-FFF2-40B4-BE49-F238E27FC236}">
                <a16:creationId xmlns:a16="http://schemas.microsoft.com/office/drawing/2014/main" id="{758D55B4-EFB5-E5DE-2242-A16C643CABC8}"/>
              </a:ext>
            </a:extLst>
          </p:cNvPr>
          <p:cNvSpPr>
            <a:spLocks noGrp="1"/>
          </p:cNvSpPr>
          <p:nvPr>
            <p:ph type="sldNum" sz="quarter" idx="12"/>
          </p:nvPr>
        </p:nvSpPr>
        <p:spPr>
          <a:noFill/>
        </p:spPr>
        <p:txBody>
          <a:bodyPr/>
          <a:lstStyle/>
          <a:p>
            <a:fld id="{27F8DDA4-3B80-4E8A-A8F5-521F73BF9127}" type="slidenum">
              <a:rPr lang="en-US" smtClean="0"/>
              <a:t>‹#›</a:t>
            </a:fld>
            <a:endParaRPr lang="en-US"/>
          </a:p>
        </p:txBody>
      </p:sp>
    </p:spTree>
    <p:extLst>
      <p:ext uri="{BB962C8B-B14F-4D97-AF65-F5344CB8AC3E}">
        <p14:creationId xmlns:p14="http://schemas.microsoft.com/office/powerpoint/2010/main" val="18860823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Content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950976"/>
            <a:ext cx="3120712" cy="2436791"/>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4192438" y="945070"/>
            <a:ext cx="7172248" cy="521189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16348972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15" name="Star: 7 Points 2">
            <a:extLst>
              <a:ext uri="{FF2B5EF4-FFF2-40B4-BE49-F238E27FC236}">
                <a16:creationId xmlns:a16="http://schemas.microsoft.com/office/drawing/2014/main" id="{77EA1A05-7340-5497-CC8D-FAE60C30DD3B}"/>
              </a:ext>
            </a:extLst>
          </p:cNvPr>
          <p:cNvSpPr/>
          <p:nvPr/>
        </p:nvSpPr>
        <p:spPr>
          <a:xfrm rot="7778087">
            <a:off x="3673573" y="4743092"/>
            <a:ext cx="2146968" cy="2044828"/>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5215 h 4845608"/>
              <a:gd name="connsiteX1" fmla="*/ 1612941 w 5102525"/>
              <a:gd name="connsiteY1" fmla="*/ 2135243 h 4845608"/>
              <a:gd name="connsiteX2" fmla="*/ 485506 w 5102525"/>
              <a:gd name="connsiteY2" fmla="*/ 937374 h 4845608"/>
              <a:gd name="connsiteX3" fmla="*/ 2767493 w 5102525"/>
              <a:gd name="connsiteY3" fmla="*/ 3648 h 4845608"/>
              <a:gd name="connsiteX4" fmla="*/ 3163847 w 5102525"/>
              <a:gd name="connsiteY4" fmla="*/ 1282362 h 4845608"/>
              <a:gd name="connsiteX5" fmla="*/ 4697917 w 5102525"/>
              <a:gd name="connsiteY5" fmla="*/ 714872 h 4845608"/>
              <a:gd name="connsiteX6" fmla="*/ 4272825 w 5102525"/>
              <a:gd name="connsiteY6" fmla="*/ 1484639 h 4845608"/>
              <a:gd name="connsiteX7" fmla="*/ 3922732 w 5102525"/>
              <a:gd name="connsiteY7" fmla="*/ 2016633 h 4845608"/>
              <a:gd name="connsiteX8" fmla="*/ 5102434 w 5102525"/>
              <a:gd name="connsiteY8" fmla="*/ 2343037 h 4845608"/>
              <a:gd name="connsiteX9" fmla="*/ 3863684 w 5102525"/>
              <a:gd name="connsiteY9" fmla="*/ 2815289 h 4845608"/>
              <a:gd name="connsiteX10" fmla="*/ 4828313 w 5102525"/>
              <a:gd name="connsiteY10" fmla="*/ 3991080 h 4845608"/>
              <a:gd name="connsiteX11" fmla="*/ 3349200 w 5102525"/>
              <a:gd name="connsiteY11" fmla="*/ 3476200 h 4845608"/>
              <a:gd name="connsiteX12" fmla="*/ 3184113 w 5102525"/>
              <a:gd name="connsiteY12" fmla="*/ 4844160 h 4845608"/>
              <a:gd name="connsiteX13" fmla="*/ 2421951 w 5102525"/>
              <a:gd name="connsiteY13" fmla="*/ 3721821 h 4845608"/>
              <a:gd name="connsiteX14" fmla="*/ 1092964 w 5102525"/>
              <a:gd name="connsiteY14" fmla="*/ 4440704 h 4845608"/>
              <a:gd name="connsiteX15" fmla="*/ 1577326 w 5102525"/>
              <a:gd name="connsiteY15" fmla="*/ 2985443 h 4845608"/>
              <a:gd name="connsiteX16" fmla="*/ -1 w 5102525"/>
              <a:gd name="connsiteY16" fmla="*/ 2875215 h 4845608"/>
              <a:gd name="connsiteX0" fmla="*/ 1 w 5102527"/>
              <a:gd name="connsiteY0" fmla="*/ 2871567 h 4841960"/>
              <a:gd name="connsiteX1" fmla="*/ 1612943 w 5102527"/>
              <a:gd name="connsiteY1" fmla="*/ 2131595 h 4841960"/>
              <a:gd name="connsiteX2" fmla="*/ 2767495 w 5102527"/>
              <a:gd name="connsiteY2" fmla="*/ 0 h 4841960"/>
              <a:gd name="connsiteX3" fmla="*/ 3163849 w 5102527"/>
              <a:gd name="connsiteY3" fmla="*/ 1278714 h 4841960"/>
              <a:gd name="connsiteX4" fmla="*/ 4697919 w 5102527"/>
              <a:gd name="connsiteY4" fmla="*/ 711224 h 4841960"/>
              <a:gd name="connsiteX5" fmla="*/ 4272827 w 5102527"/>
              <a:gd name="connsiteY5" fmla="*/ 1480991 h 4841960"/>
              <a:gd name="connsiteX6" fmla="*/ 3922734 w 5102527"/>
              <a:gd name="connsiteY6" fmla="*/ 2012985 h 4841960"/>
              <a:gd name="connsiteX7" fmla="*/ 5102436 w 5102527"/>
              <a:gd name="connsiteY7" fmla="*/ 2339389 h 4841960"/>
              <a:gd name="connsiteX8" fmla="*/ 3863686 w 5102527"/>
              <a:gd name="connsiteY8" fmla="*/ 2811641 h 4841960"/>
              <a:gd name="connsiteX9" fmla="*/ 4828315 w 5102527"/>
              <a:gd name="connsiteY9" fmla="*/ 3987432 h 4841960"/>
              <a:gd name="connsiteX10" fmla="*/ 3349202 w 5102527"/>
              <a:gd name="connsiteY10" fmla="*/ 3472552 h 4841960"/>
              <a:gd name="connsiteX11" fmla="*/ 3184115 w 5102527"/>
              <a:gd name="connsiteY11" fmla="*/ 4840512 h 4841960"/>
              <a:gd name="connsiteX12" fmla="*/ 2421953 w 5102527"/>
              <a:gd name="connsiteY12" fmla="*/ 3718173 h 4841960"/>
              <a:gd name="connsiteX13" fmla="*/ 1092966 w 5102527"/>
              <a:gd name="connsiteY13" fmla="*/ 4437056 h 4841960"/>
              <a:gd name="connsiteX14" fmla="*/ 1577328 w 5102527"/>
              <a:gd name="connsiteY14" fmla="*/ 2981795 h 4841960"/>
              <a:gd name="connsiteX15" fmla="*/ 1 w 5102527"/>
              <a:gd name="connsiteY15" fmla="*/ 2871567 h 4841960"/>
              <a:gd name="connsiteX0" fmla="*/ -1 w 5102525"/>
              <a:gd name="connsiteY0" fmla="*/ 2815753 h 4786146"/>
              <a:gd name="connsiteX1" fmla="*/ 1612941 w 5102525"/>
              <a:gd name="connsiteY1" fmla="*/ 2075781 h 4786146"/>
              <a:gd name="connsiteX2" fmla="*/ 2330067 w 5102525"/>
              <a:gd name="connsiteY2" fmla="*/ -1 h 4786146"/>
              <a:gd name="connsiteX3" fmla="*/ 3163847 w 5102525"/>
              <a:gd name="connsiteY3" fmla="*/ 1222900 h 4786146"/>
              <a:gd name="connsiteX4" fmla="*/ 4697917 w 5102525"/>
              <a:gd name="connsiteY4" fmla="*/ 655410 h 4786146"/>
              <a:gd name="connsiteX5" fmla="*/ 4272825 w 5102525"/>
              <a:gd name="connsiteY5" fmla="*/ 1425177 h 4786146"/>
              <a:gd name="connsiteX6" fmla="*/ 3922732 w 5102525"/>
              <a:gd name="connsiteY6" fmla="*/ 1957171 h 4786146"/>
              <a:gd name="connsiteX7" fmla="*/ 5102434 w 5102525"/>
              <a:gd name="connsiteY7" fmla="*/ 2283575 h 4786146"/>
              <a:gd name="connsiteX8" fmla="*/ 3863684 w 5102525"/>
              <a:gd name="connsiteY8" fmla="*/ 2755827 h 4786146"/>
              <a:gd name="connsiteX9" fmla="*/ 4828313 w 5102525"/>
              <a:gd name="connsiteY9" fmla="*/ 3931618 h 4786146"/>
              <a:gd name="connsiteX10" fmla="*/ 3349200 w 5102525"/>
              <a:gd name="connsiteY10" fmla="*/ 3416738 h 4786146"/>
              <a:gd name="connsiteX11" fmla="*/ 3184113 w 5102525"/>
              <a:gd name="connsiteY11" fmla="*/ 4784698 h 4786146"/>
              <a:gd name="connsiteX12" fmla="*/ 2421951 w 5102525"/>
              <a:gd name="connsiteY12" fmla="*/ 3662359 h 4786146"/>
              <a:gd name="connsiteX13" fmla="*/ 1092964 w 5102525"/>
              <a:gd name="connsiteY13" fmla="*/ 4381242 h 4786146"/>
              <a:gd name="connsiteX14" fmla="*/ 1577326 w 5102525"/>
              <a:gd name="connsiteY14" fmla="*/ 2925981 h 4786146"/>
              <a:gd name="connsiteX15" fmla="*/ -1 w 5102525"/>
              <a:gd name="connsiteY15" fmla="*/ 2815753 h 4786146"/>
              <a:gd name="connsiteX0" fmla="*/ 0 w 4853634"/>
              <a:gd name="connsiteY0" fmla="*/ 1626981 h 4786148"/>
              <a:gd name="connsiteX1" fmla="*/ 1364050 w 4853634"/>
              <a:gd name="connsiteY1" fmla="*/ 2075783 h 4786148"/>
              <a:gd name="connsiteX2" fmla="*/ 2081176 w 4853634"/>
              <a:gd name="connsiteY2" fmla="*/ 1 h 4786148"/>
              <a:gd name="connsiteX3" fmla="*/ 2914956 w 4853634"/>
              <a:gd name="connsiteY3" fmla="*/ 1222902 h 4786148"/>
              <a:gd name="connsiteX4" fmla="*/ 4449026 w 4853634"/>
              <a:gd name="connsiteY4" fmla="*/ 655412 h 4786148"/>
              <a:gd name="connsiteX5" fmla="*/ 4023934 w 4853634"/>
              <a:gd name="connsiteY5" fmla="*/ 1425179 h 4786148"/>
              <a:gd name="connsiteX6" fmla="*/ 3673841 w 4853634"/>
              <a:gd name="connsiteY6" fmla="*/ 1957173 h 4786148"/>
              <a:gd name="connsiteX7" fmla="*/ 4853543 w 4853634"/>
              <a:gd name="connsiteY7" fmla="*/ 2283577 h 4786148"/>
              <a:gd name="connsiteX8" fmla="*/ 3614793 w 4853634"/>
              <a:gd name="connsiteY8" fmla="*/ 2755829 h 4786148"/>
              <a:gd name="connsiteX9" fmla="*/ 4579422 w 4853634"/>
              <a:gd name="connsiteY9" fmla="*/ 3931620 h 4786148"/>
              <a:gd name="connsiteX10" fmla="*/ 3100309 w 4853634"/>
              <a:gd name="connsiteY10" fmla="*/ 3416740 h 4786148"/>
              <a:gd name="connsiteX11" fmla="*/ 2935222 w 4853634"/>
              <a:gd name="connsiteY11" fmla="*/ 4784700 h 4786148"/>
              <a:gd name="connsiteX12" fmla="*/ 2173060 w 4853634"/>
              <a:gd name="connsiteY12" fmla="*/ 3662361 h 4786148"/>
              <a:gd name="connsiteX13" fmla="*/ 844073 w 4853634"/>
              <a:gd name="connsiteY13" fmla="*/ 4381244 h 4786148"/>
              <a:gd name="connsiteX14" fmla="*/ 1328435 w 4853634"/>
              <a:gd name="connsiteY14" fmla="*/ 2925983 h 4786148"/>
              <a:gd name="connsiteX15" fmla="*/ 0 w 4853634"/>
              <a:gd name="connsiteY15" fmla="*/ 1626981 h 4786148"/>
              <a:gd name="connsiteX0" fmla="*/ 0 w 4853634"/>
              <a:gd name="connsiteY0" fmla="*/ 1626979 h 4786146"/>
              <a:gd name="connsiteX1" fmla="*/ 1603369 w 4853634"/>
              <a:gd name="connsiteY1" fmla="*/ 1571261 h 4786146"/>
              <a:gd name="connsiteX2" fmla="*/ 2081176 w 4853634"/>
              <a:gd name="connsiteY2" fmla="*/ -1 h 4786146"/>
              <a:gd name="connsiteX3" fmla="*/ 2914956 w 4853634"/>
              <a:gd name="connsiteY3" fmla="*/ 1222900 h 4786146"/>
              <a:gd name="connsiteX4" fmla="*/ 4449026 w 4853634"/>
              <a:gd name="connsiteY4" fmla="*/ 655410 h 4786146"/>
              <a:gd name="connsiteX5" fmla="*/ 4023934 w 4853634"/>
              <a:gd name="connsiteY5" fmla="*/ 1425177 h 4786146"/>
              <a:gd name="connsiteX6" fmla="*/ 3673841 w 4853634"/>
              <a:gd name="connsiteY6" fmla="*/ 1957171 h 4786146"/>
              <a:gd name="connsiteX7" fmla="*/ 4853543 w 4853634"/>
              <a:gd name="connsiteY7" fmla="*/ 2283575 h 4786146"/>
              <a:gd name="connsiteX8" fmla="*/ 3614793 w 4853634"/>
              <a:gd name="connsiteY8" fmla="*/ 2755827 h 4786146"/>
              <a:gd name="connsiteX9" fmla="*/ 4579422 w 4853634"/>
              <a:gd name="connsiteY9" fmla="*/ 3931618 h 4786146"/>
              <a:gd name="connsiteX10" fmla="*/ 3100309 w 4853634"/>
              <a:gd name="connsiteY10" fmla="*/ 3416738 h 4786146"/>
              <a:gd name="connsiteX11" fmla="*/ 2935222 w 4853634"/>
              <a:gd name="connsiteY11" fmla="*/ 4784698 h 4786146"/>
              <a:gd name="connsiteX12" fmla="*/ 2173060 w 4853634"/>
              <a:gd name="connsiteY12" fmla="*/ 3662359 h 4786146"/>
              <a:gd name="connsiteX13" fmla="*/ 844073 w 4853634"/>
              <a:gd name="connsiteY13" fmla="*/ 4381242 h 4786146"/>
              <a:gd name="connsiteX14" fmla="*/ 1328435 w 4853634"/>
              <a:gd name="connsiteY14" fmla="*/ 2925981 h 4786146"/>
              <a:gd name="connsiteX15" fmla="*/ 0 w 4853634"/>
              <a:gd name="connsiteY15" fmla="*/ 1626979 h 4786146"/>
              <a:gd name="connsiteX0" fmla="*/ 0 w 4853634"/>
              <a:gd name="connsiteY0" fmla="*/ 1626981 h 4786148"/>
              <a:gd name="connsiteX1" fmla="*/ 1603369 w 4853634"/>
              <a:gd name="connsiteY1" fmla="*/ 1571263 h 4786148"/>
              <a:gd name="connsiteX2" fmla="*/ 2081176 w 4853634"/>
              <a:gd name="connsiteY2" fmla="*/ 1 h 4786148"/>
              <a:gd name="connsiteX3" fmla="*/ 2914956 w 4853634"/>
              <a:gd name="connsiteY3" fmla="*/ 1222902 h 4786148"/>
              <a:gd name="connsiteX4" fmla="*/ 4449026 w 4853634"/>
              <a:gd name="connsiteY4" fmla="*/ 655412 h 4786148"/>
              <a:gd name="connsiteX5" fmla="*/ 4023934 w 4853634"/>
              <a:gd name="connsiteY5" fmla="*/ 1425179 h 4786148"/>
              <a:gd name="connsiteX6" fmla="*/ 3673841 w 4853634"/>
              <a:gd name="connsiteY6" fmla="*/ 1957173 h 4786148"/>
              <a:gd name="connsiteX7" fmla="*/ 4853543 w 4853634"/>
              <a:gd name="connsiteY7" fmla="*/ 2283577 h 4786148"/>
              <a:gd name="connsiteX8" fmla="*/ 3614793 w 4853634"/>
              <a:gd name="connsiteY8" fmla="*/ 2755829 h 4786148"/>
              <a:gd name="connsiteX9" fmla="*/ 4579422 w 4853634"/>
              <a:gd name="connsiteY9" fmla="*/ 3931620 h 4786148"/>
              <a:gd name="connsiteX10" fmla="*/ 3100309 w 4853634"/>
              <a:gd name="connsiteY10" fmla="*/ 3416740 h 4786148"/>
              <a:gd name="connsiteX11" fmla="*/ 2935222 w 4853634"/>
              <a:gd name="connsiteY11" fmla="*/ 4784700 h 4786148"/>
              <a:gd name="connsiteX12" fmla="*/ 2173060 w 4853634"/>
              <a:gd name="connsiteY12" fmla="*/ 3662361 h 4786148"/>
              <a:gd name="connsiteX13" fmla="*/ 844073 w 4853634"/>
              <a:gd name="connsiteY13" fmla="*/ 4381244 h 4786148"/>
              <a:gd name="connsiteX14" fmla="*/ 1328435 w 4853634"/>
              <a:gd name="connsiteY14" fmla="*/ 2925983 h 4786148"/>
              <a:gd name="connsiteX15" fmla="*/ 0 w 4853634"/>
              <a:gd name="connsiteY15" fmla="*/ 1626981 h 4786148"/>
              <a:gd name="connsiteX0" fmla="*/ -1 w 4824208"/>
              <a:gd name="connsiteY0" fmla="*/ 1515906 h 4786146"/>
              <a:gd name="connsiteX1" fmla="*/ 1573943 w 4824208"/>
              <a:gd name="connsiteY1" fmla="*/ 1571261 h 4786146"/>
              <a:gd name="connsiteX2" fmla="*/ 2051750 w 4824208"/>
              <a:gd name="connsiteY2" fmla="*/ -1 h 4786146"/>
              <a:gd name="connsiteX3" fmla="*/ 2885530 w 4824208"/>
              <a:gd name="connsiteY3" fmla="*/ 1222900 h 4786146"/>
              <a:gd name="connsiteX4" fmla="*/ 4419600 w 4824208"/>
              <a:gd name="connsiteY4" fmla="*/ 655410 h 4786146"/>
              <a:gd name="connsiteX5" fmla="*/ 3994508 w 4824208"/>
              <a:gd name="connsiteY5" fmla="*/ 1425177 h 4786146"/>
              <a:gd name="connsiteX6" fmla="*/ 3644415 w 4824208"/>
              <a:gd name="connsiteY6" fmla="*/ 1957171 h 4786146"/>
              <a:gd name="connsiteX7" fmla="*/ 4824117 w 4824208"/>
              <a:gd name="connsiteY7" fmla="*/ 2283575 h 4786146"/>
              <a:gd name="connsiteX8" fmla="*/ 3585367 w 4824208"/>
              <a:gd name="connsiteY8" fmla="*/ 2755827 h 4786146"/>
              <a:gd name="connsiteX9" fmla="*/ 4549996 w 4824208"/>
              <a:gd name="connsiteY9" fmla="*/ 3931618 h 4786146"/>
              <a:gd name="connsiteX10" fmla="*/ 3070883 w 4824208"/>
              <a:gd name="connsiteY10" fmla="*/ 3416738 h 4786146"/>
              <a:gd name="connsiteX11" fmla="*/ 2905796 w 4824208"/>
              <a:gd name="connsiteY11" fmla="*/ 4784698 h 4786146"/>
              <a:gd name="connsiteX12" fmla="*/ 2143634 w 4824208"/>
              <a:gd name="connsiteY12" fmla="*/ 3662359 h 4786146"/>
              <a:gd name="connsiteX13" fmla="*/ 814647 w 4824208"/>
              <a:gd name="connsiteY13" fmla="*/ 4381242 h 4786146"/>
              <a:gd name="connsiteX14" fmla="*/ 1299009 w 4824208"/>
              <a:gd name="connsiteY14" fmla="*/ 2925981 h 4786146"/>
              <a:gd name="connsiteX15" fmla="*/ -1 w 4824208"/>
              <a:gd name="connsiteY15" fmla="*/ 1515906 h 4786146"/>
              <a:gd name="connsiteX0" fmla="*/ 1 w 4824210"/>
              <a:gd name="connsiteY0" fmla="*/ 1515908 h 4786148"/>
              <a:gd name="connsiteX1" fmla="*/ 1573945 w 4824210"/>
              <a:gd name="connsiteY1" fmla="*/ 1571263 h 4786148"/>
              <a:gd name="connsiteX2" fmla="*/ 2051752 w 4824210"/>
              <a:gd name="connsiteY2" fmla="*/ 1 h 4786148"/>
              <a:gd name="connsiteX3" fmla="*/ 2885532 w 4824210"/>
              <a:gd name="connsiteY3" fmla="*/ 1222902 h 4786148"/>
              <a:gd name="connsiteX4" fmla="*/ 4419602 w 4824210"/>
              <a:gd name="connsiteY4" fmla="*/ 655412 h 4786148"/>
              <a:gd name="connsiteX5" fmla="*/ 3994510 w 4824210"/>
              <a:gd name="connsiteY5" fmla="*/ 1425179 h 4786148"/>
              <a:gd name="connsiteX6" fmla="*/ 3644417 w 4824210"/>
              <a:gd name="connsiteY6" fmla="*/ 1957173 h 4786148"/>
              <a:gd name="connsiteX7" fmla="*/ 4824119 w 4824210"/>
              <a:gd name="connsiteY7" fmla="*/ 2283577 h 4786148"/>
              <a:gd name="connsiteX8" fmla="*/ 3585369 w 4824210"/>
              <a:gd name="connsiteY8" fmla="*/ 2755829 h 4786148"/>
              <a:gd name="connsiteX9" fmla="*/ 4549998 w 4824210"/>
              <a:gd name="connsiteY9" fmla="*/ 3931620 h 4786148"/>
              <a:gd name="connsiteX10" fmla="*/ 3070885 w 4824210"/>
              <a:gd name="connsiteY10" fmla="*/ 3416740 h 4786148"/>
              <a:gd name="connsiteX11" fmla="*/ 2905798 w 4824210"/>
              <a:gd name="connsiteY11" fmla="*/ 4784700 h 4786148"/>
              <a:gd name="connsiteX12" fmla="*/ 2143636 w 4824210"/>
              <a:gd name="connsiteY12" fmla="*/ 3662361 h 4786148"/>
              <a:gd name="connsiteX13" fmla="*/ 814649 w 4824210"/>
              <a:gd name="connsiteY13" fmla="*/ 4381244 h 4786148"/>
              <a:gd name="connsiteX14" fmla="*/ 1299011 w 4824210"/>
              <a:gd name="connsiteY14" fmla="*/ 2925983 h 4786148"/>
              <a:gd name="connsiteX15" fmla="*/ 1 w 4824210"/>
              <a:gd name="connsiteY15" fmla="*/ 1515908 h 4786148"/>
              <a:gd name="connsiteX0" fmla="*/ -1 w 4824208"/>
              <a:gd name="connsiteY0" fmla="*/ 1515906 h 4786146"/>
              <a:gd name="connsiteX1" fmla="*/ 1573943 w 4824208"/>
              <a:gd name="connsiteY1" fmla="*/ 1571261 h 4786146"/>
              <a:gd name="connsiteX2" fmla="*/ 2051750 w 4824208"/>
              <a:gd name="connsiteY2" fmla="*/ -1 h 4786146"/>
              <a:gd name="connsiteX3" fmla="*/ 2885530 w 4824208"/>
              <a:gd name="connsiteY3" fmla="*/ 1222900 h 4786146"/>
              <a:gd name="connsiteX4" fmla="*/ 4419600 w 4824208"/>
              <a:gd name="connsiteY4" fmla="*/ 655410 h 4786146"/>
              <a:gd name="connsiteX5" fmla="*/ 3994508 w 4824208"/>
              <a:gd name="connsiteY5" fmla="*/ 1425177 h 4786146"/>
              <a:gd name="connsiteX6" fmla="*/ 3644415 w 4824208"/>
              <a:gd name="connsiteY6" fmla="*/ 1957171 h 4786146"/>
              <a:gd name="connsiteX7" fmla="*/ 4824117 w 4824208"/>
              <a:gd name="connsiteY7" fmla="*/ 2283575 h 4786146"/>
              <a:gd name="connsiteX8" fmla="*/ 3585367 w 4824208"/>
              <a:gd name="connsiteY8" fmla="*/ 2755827 h 4786146"/>
              <a:gd name="connsiteX9" fmla="*/ 4549996 w 4824208"/>
              <a:gd name="connsiteY9" fmla="*/ 3931618 h 4786146"/>
              <a:gd name="connsiteX10" fmla="*/ 3070883 w 4824208"/>
              <a:gd name="connsiteY10" fmla="*/ 3416738 h 4786146"/>
              <a:gd name="connsiteX11" fmla="*/ 2905796 w 4824208"/>
              <a:gd name="connsiteY11" fmla="*/ 4784698 h 4786146"/>
              <a:gd name="connsiteX12" fmla="*/ 2143634 w 4824208"/>
              <a:gd name="connsiteY12" fmla="*/ 3662359 h 4786146"/>
              <a:gd name="connsiteX13" fmla="*/ 354842 w 4824208"/>
              <a:gd name="connsiteY13" fmla="*/ 3823584 h 4786146"/>
              <a:gd name="connsiteX14" fmla="*/ 1299009 w 4824208"/>
              <a:gd name="connsiteY14" fmla="*/ 2925981 h 4786146"/>
              <a:gd name="connsiteX15" fmla="*/ -1 w 4824208"/>
              <a:gd name="connsiteY15" fmla="*/ 1515906 h 4786146"/>
              <a:gd name="connsiteX0" fmla="*/ 1 w 4824210"/>
              <a:gd name="connsiteY0" fmla="*/ 1515908 h 4786148"/>
              <a:gd name="connsiteX1" fmla="*/ 1573945 w 4824210"/>
              <a:gd name="connsiteY1" fmla="*/ 1571263 h 4786148"/>
              <a:gd name="connsiteX2" fmla="*/ 2051752 w 4824210"/>
              <a:gd name="connsiteY2" fmla="*/ 1 h 4786148"/>
              <a:gd name="connsiteX3" fmla="*/ 2885532 w 4824210"/>
              <a:gd name="connsiteY3" fmla="*/ 1222902 h 4786148"/>
              <a:gd name="connsiteX4" fmla="*/ 4419602 w 4824210"/>
              <a:gd name="connsiteY4" fmla="*/ 655412 h 4786148"/>
              <a:gd name="connsiteX5" fmla="*/ 3994510 w 4824210"/>
              <a:gd name="connsiteY5" fmla="*/ 1425179 h 4786148"/>
              <a:gd name="connsiteX6" fmla="*/ 3644417 w 4824210"/>
              <a:gd name="connsiteY6" fmla="*/ 1957173 h 4786148"/>
              <a:gd name="connsiteX7" fmla="*/ 4824119 w 4824210"/>
              <a:gd name="connsiteY7" fmla="*/ 2283577 h 4786148"/>
              <a:gd name="connsiteX8" fmla="*/ 3585369 w 4824210"/>
              <a:gd name="connsiteY8" fmla="*/ 2755829 h 4786148"/>
              <a:gd name="connsiteX9" fmla="*/ 4549998 w 4824210"/>
              <a:gd name="connsiteY9" fmla="*/ 3931620 h 4786148"/>
              <a:gd name="connsiteX10" fmla="*/ 3070885 w 4824210"/>
              <a:gd name="connsiteY10" fmla="*/ 3416740 h 4786148"/>
              <a:gd name="connsiteX11" fmla="*/ 2905798 w 4824210"/>
              <a:gd name="connsiteY11" fmla="*/ 4784700 h 4786148"/>
              <a:gd name="connsiteX12" fmla="*/ 2143636 w 4824210"/>
              <a:gd name="connsiteY12" fmla="*/ 3662361 h 4786148"/>
              <a:gd name="connsiteX13" fmla="*/ 354844 w 4824210"/>
              <a:gd name="connsiteY13" fmla="*/ 3823586 h 4786148"/>
              <a:gd name="connsiteX14" fmla="*/ 1306700 w 4824210"/>
              <a:gd name="connsiteY14" fmla="*/ 2597830 h 4786148"/>
              <a:gd name="connsiteX15" fmla="*/ 1 w 4824210"/>
              <a:gd name="connsiteY15" fmla="*/ 1515908 h 4786148"/>
              <a:gd name="connsiteX0" fmla="*/ -1 w 4824208"/>
              <a:gd name="connsiteY0" fmla="*/ 1515906 h 4785882"/>
              <a:gd name="connsiteX1" fmla="*/ 1573943 w 4824208"/>
              <a:gd name="connsiteY1" fmla="*/ 1571261 h 4785882"/>
              <a:gd name="connsiteX2" fmla="*/ 2051750 w 4824208"/>
              <a:gd name="connsiteY2" fmla="*/ -1 h 4785882"/>
              <a:gd name="connsiteX3" fmla="*/ 2885530 w 4824208"/>
              <a:gd name="connsiteY3" fmla="*/ 1222900 h 4785882"/>
              <a:gd name="connsiteX4" fmla="*/ 4419600 w 4824208"/>
              <a:gd name="connsiteY4" fmla="*/ 655410 h 4785882"/>
              <a:gd name="connsiteX5" fmla="*/ 3994508 w 4824208"/>
              <a:gd name="connsiteY5" fmla="*/ 1425177 h 4785882"/>
              <a:gd name="connsiteX6" fmla="*/ 3644415 w 4824208"/>
              <a:gd name="connsiteY6" fmla="*/ 1957171 h 4785882"/>
              <a:gd name="connsiteX7" fmla="*/ 4824117 w 4824208"/>
              <a:gd name="connsiteY7" fmla="*/ 2283575 h 4785882"/>
              <a:gd name="connsiteX8" fmla="*/ 3585367 w 4824208"/>
              <a:gd name="connsiteY8" fmla="*/ 2755827 h 4785882"/>
              <a:gd name="connsiteX9" fmla="*/ 4549996 w 4824208"/>
              <a:gd name="connsiteY9" fmla="*/ 3931618 h 4785882"/>
              <a:gd name="connsiteX10" fmla="*/ 3070883 w 4824208"/>
              <a:gd name="connsiteY10" fmla="*/ 3416738 h 4785882"/>
              <a:gd name="connsiteX11" fmla="*/ 2905796 w 4824208"/>
              <a:gd name="connsiteY11" fmla="*/ 4784698 h 4785882"/>
              <a:gd name="connsiteX12" fmla="*/ 2017367 w 4824208"/>
              <a:gd name="connsiteY12" fmla="*/ 3391173 h 4785882"/>
              <a:gd name="connsiteX13" fmla="*/ 354842 w 4824208"/>
              <a:gd name="connsiteY13" fmla="*/ 3823584 h 4785882"/>
              <a:gd name="connsiteX14" fmla="*/ 1306698 w 4824208"/>
              <a:gd name="connsiteY14" fmla="*/ 2597828 h 4785882"/>
              <a:gd name="connsiteX15" fmla="*/ -1 w 4824208"/>
              <a:gd name="connsiteY15"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787862 w 4824210"/>
              <a:gd name="connsiteY3" fmla="*/ 1342312 h 4785884"/>
              <a:gd name="connsiteX4" fmla="*/ 4419602 w 4824210"/>
              <a:gd name="connsiteY4" fmla="*/ 655412 h 4785884"/>
              <a:gd name="connsiteX5" fmla="*/ 3994510 w 4824210"/>
              <a:gd name="connsiteY5" fmla="*/ 1425179 h 4785884"/>
              <a:gd name="connsiteX6" fmla="*/ 3644417 w 4824210"/>
              <a:gd name="connsiteY6" fmla="*/ 1957173 h 4785884"/>
              <a:gd name="connsiteX7" fmla="*/ 4824119 w 4824210"/>
              <a:gd name="connsiteY7" fmla="*/ 2283577 h 4785884"/>
              <a:gd name="connsiteX8" fmla="*/ 3585369 w 4824210"/>
              <a:gd name="connsiteY8" fmla="*/ 2755829 h 4785884"/>
              <a:gd name="connsiteX9" fmla="*/ 4549998 w 4824210"/>
              <a:gd name="connsiteY9" fmla="*/ 3931620 h 4785884"/>
              <a:gd name="connsiteX10" fmla="*/ 3070885 w 4824210"/>
              <a:gd name="connsiteY10" fmla="*/ 3416740 h 4785884"/>
              <a:gd name="connsiteX11" fmla="*/ 2905798 w 4824210"/>
              <a:gd name="connsiteY11" fmla="*/ 4784700 h 4785884"/>
              <a:gd name="connsiteX12" fmla="*/ 2017369 w 4824210"/>
              <a:gd name="connsiteY12" fmla="*/ 3391175 h 4785884"/>
              <a:gd name="connsiteX13" fmla="*/ 354844 w 4824210"/>
              <a:gd name="connsiteY13" fmla="*/ 3823586 h 4785884"/>
              <a:gd name="connsiteX14" fmla="*/ 1306700 w 4824210"/>
              <a:gd name="connsiteY14" fmla="*/ 2597830 h 4785884"/>
              <a:gd name="connsiteX15" fmla="*/ 1 w 4824210"/>
              <a:gd name="connsiteY15" fmla="*/ 1515908 h 4785884"/>
              <a:gd name="connsiteX0" fmla="*/ -1 w 4824208"/>
              <a:gd name="connsiteY0" fmla="*/ 1515906 h 4785882"/>
              <a:gd name="connsiteX1" fmla="*/ 1573943 w 4824208"/>
              <a:gd name="connsiteY1" fmla="*/ 1571261 h 4785882"/>
              <a:gd name="connsiteX2" fmla="*/ 2051750 w 4824208"/>
              <a:gd name="connsiteY2" fmla="*/ -1 h 4785882"/>
              <a:gd name="connsiteX3" fmla="*/ 2787860 w 4824208"/>
              <a:gd name="connsiteY3" fmla="*/ 1342310 h 4785882"/>
              <a:gd name="connsiteX4" fmla="*/ 3924153 w 4824208"/>
              <a:gd name="connsiteY4" fmla="*/ 431702 h 4785882"/>
              <a:gd name="connsiteX5" fmla="*/ 3994508 w 4824208"/>
              <a:gd name="connsiteY5" fmla="*/ 1425177 h 4785882"/>
              <a:gd name="connsiteX6" fmla="*/ 3644415 w 4824208"/>
              <a:gd name="connsiteY6" fmla="*/ 1957171 h 4785882"/>
              <a:gd name="connsiteX7" fmla="*/ 4824117 w 4824208"/>
              <a:gd name="connsiteY7" fmla="*/ 2283575 h 4785882"/>
              <a:gd name="connsiteX8" fmla="*/ 3585367 w 4824208"/>
              <a:gd name="connsiteY8" fmla="*/ 2755827 h 4785882"/>
              <a:gd name="connsiteX9" fmla="*/ 4549996 w 4824208"/>
              <a:gd name="connsiteY9" fmla="*/ 3931618 h 4785882"/>
              <a:gd name="connsiteX10" fmla="*/ 3070883 w 4824208"/>
              <a:gd name="connsiteY10" fmla="*/ 3416738 h 4785882"/>
              <a:gd name="connsiteX11" fmla="*/ 2905796 w 4824208"/>
              <a:gd name="connsiteY11" fmla="*/ 4784698 h 4785882"/>
              <a:gd name="connsiteX12" fmla="*/ 2017367 w 4824208"/>
              <a:gd name="connsiteY12" fmla="*/ 3391173 h 4785882"/>
              <a:gd name="connsiteX13" fmla="*/ 354842 w 4824208"/>
              <a:gd name="connsiteY13" fmla="*/ 3823584 h 4785882"/>
              <a:gd name="connsiteX14" fmla="*/ 1306698 w 4824208"/>
              <a:gd name="connsiteY14" fmla="*/ 2597828 h 4785882"/>
              <a:gd name="connsiteX15" fmla="*/ -1 w 4824208"/>
              <a:gd name="connsiteY15"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787862 w 4824210"/>
              <a:gd name="connsiteY3" fmla="*/ 1342312 h 4785884"/>
              <a:gd name="connsiteX4" fmla="*/ 3924155 w 4824210"/>
              <a:gd name="connsiteY4" fmla="*/ 431704 h 4785884"/>
              <a:gd name="connsiteX5" fmla="*/ 3644417 w 4824210"/>
              <a:gd name="connsiteY5" fmla="*/ 1957173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573943 w 4824208"/>
              <a:gd name="connsiteY1" fmla="*/ 157126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644415 w 4824208"/>
              <a:gd name="connsiteY5" fmla="*/ 1957171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644417 w 4824210"/>
              <a:gd name="connsiteY5" fmla="*/ 1957173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573943 w 4824208"/>
              <a:gd name="connsiteY1" fmla="*/ 157126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644415 w 4824208"/>
              <a:gd name="connsiteY5" fmla="*/ 1957171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644417 w 4824210"/>
              <a:gd name="connsiteY5" fmla="*/ 1957173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573943 w 4824208"/>
              <a:gd name="connsiteY1" fmla="*/ 157126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644415 w 4824208"/>
              <a:gd name="connsiteY5" fmla="*/ 1957171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644417 w 4824210"/>
              <a:gd name="connsiteY5" fmla="*/ 1957173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573943 w 4824208"/>
              <a:gd name="connsiteY1" fmla="*/ 157126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501931 w 4824208"/>
              <a:gd name="connsiteY5" fmla="*/ 2011008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573945 w 4824210"/>
              <a:gd name="connsiteY1" fmla="*/ 157126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501933 w 4824210"/>
              <a:gd name="connsiteY5" fmla="*/ 2011010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681472 w 4824208"/>
              <a:gd name="connsiteY1" fmla="*/ 176460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501931 w 4824208"/>
              <a:gd name="connsiteY5" fmla="*/ 2011008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681474 w 4824210"/>
              <a:gd name="connsiteY1" fmla="*/ 176460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501933 w 4824210"/>
              <a:gd name="connsiteY5" fmla="*/ 2011010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681472 w 4824208"/>
              <a:gd name="connsiteY1" fmla="*/ 176460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501931 w 4824208"/>
              <a:gd name="connsiteY5" fmla="*/ 2011008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785884"/>
              <a:gd name="connsiteX1" fmla="*/ 1681474 w 4824210"/>
              <a:gd name="connsiteY1" fmla="*/ 1764603 h 4785884"/>
              <a:gd name="connsiteX2" fmla="*/ 2051752 w 4824210"/>
              <a:gd name="connsiteY2" fmla="*/ 1 h 4785884"/>
              <a:gd name="connsiteX3" fmla="*/ 2692151 w 4824210"/>
              <a:gd name="connsiteY3" fmla="*/ 1634454 h 4785884"/>
              <a:gd name="connsiteX4" fmla="*/ 3924155 w 4824210"/>
              <a:gd name="connsiteY4" fmla="*/ 431704 h 4785884"/>
              <a:gd name="connsiteX5" fmla="*/ 3501933 w 4824210"/>
              <a:gd name="connsiteY5" fmla="*/ 2011010 h 4785884"/>
              <a:gd name="connsiteX6" fmla="*/ 4824119 w 4824210"/>
              <a:gd name="connsiteY6" fmla="*/ 2283577 h 4785884"/>
              <a:gd name="connsiteX7" fmla="*/ 3585369 w 4824210"/>
              <a:gd name="connsiteY7" fmla="*/ 2755829 h 4785884"/>
              <a:gd name="connsiteX8" fmla="*/ 4549998 w 4824210"/>
              <a:gd name="connsiteY8" fmla="*/ 3931620 h 4785884"/>
              <a:gd name="connsiteX9" fmla="*/ 3070885 w 4824210"/>
              <a:gd name="connsiteY9" fmla="*/ 3416740 h 4785884"/>
              <a:gd name="connsiteX10" fmla="*/ 2905798 w 4824210"/>
              <a:gd name="connsiteY10" fmla="*/ 4784700 h 4785884"/>
              <a:gd name="connsiteX11" fmla="*/ 2017369 w 4824210"/>
              <a:gd name="connsiteY11" fmla="*/ 3391175 h 4785884"/>
              <a:gd name="connsiteX12" fmla="*/ 354844 w 4824210"/>
              <a:gd name="connsiteY12" fmla="*/ 3823586 h 4785884"/>
              <a:gd name="connsiteX13" fmla="*/ 1306700 w 4824210"/>
              <a:gd name="connsiteY13" fmla="*/ 2597830 h 4785884"/>
              <a:gd name="connsiteX14" fmla="*/ 1 w 4824210"/>
              <a:gd name="connsiteY14" fmla="*/ 1515908 h 4785884"/>
              <a:gd name="connsiteX0" fmla="*/ -1 w 4824208"/>
              <a:gd name="connsiteY0" fmla="*/ 1515906 h 4785882"/>
              <a:gd name="connsiteX1" fmla="*/ 1681472 w 4824208"/>
              <a:gd name="connsiteY1" fmla="*/ 1764601 h 4785882"/>
              <a:gd name="connsiteX2" fmla="*/ 2051750 w 4824208"/>
              <a:gd name="connsiteY2" fmla="*/ -1 h 4785882"/>
              <a:gd name="connsiteX3" fmla="*/ 2692149 w 4824208"/>
              <a:gd name="connsiteY3" fmla="*/ 1634452 h 4785882"/>
              <a:gd name="connsiteX4" fmla="*/ 3924153 w 4824208"/>
              <a:gd name="connsiteY4" fmla="*/ 431702 h 4785882"/>
              <a:gd name="connsiteX5" fmla="*/ 3501931 w 4824208"/>
              <a:gd name="connsiteY5" fmla="*/ 2011008 h 4785882"/>
              <a:gd name="connsiteX6" fmla="*/ 4824117 w 4824208"/>
              <a:gd name="connsiteY6" fmla="*/ 2283575 h 4785882"/>
              <a:gd name="connsiteX7" fmla="*/ 3585367 w 4824208"/>
              <a:gd name="connsiteY7" fmla="*/ 2755827 h 4785882"/>
              <a:gd name="connsiteX8" fmla="*/ 4549996 w 4824208"/>
              <a:gd name="connsiteY8" fmla="*/ 3931618 h 4785882"/>
              <a:gd name="connsiteX9" fmla="*/ 3070883 w 4824208"/>
              <a:gd name="connsiteY9" fmla="*/ 3416738 h 4785882"/>
              <a:gd name="connsiteX10" fmla="*/ 2905796 w 4824208"/>
              <a:gd name="connsiteY10" fmla="*/ 4784698 h 4785882"/>
              <a:gd name="connsiteX11" fmla="*/ 2017367 w 4824208"/>
              <a:gd name="connsiteY11" fmla="*/ 3391173 h 4785882"/>
              <a:gd name="connsiteX12" fmla="*/ 354842 w 4824208"/>
              <a:gd name="connsiteY12" fmla="*/ 3823584 h 4785882"/>
              <a:gd name="connsiteX13" fmla="*/ 1306698 w 4824208"/>
              <a:gd name="connsiteY13" fmla="*/ 2597828 h 4785882"/>
              <a:gd name="connsiteX14" fmla="*/ -1 w 4824208"/>
              <a:gd name="connsiteY14" fmla="*/ 1515906 h 4785882"/>
              <a:gd name="connsiteX0" fmla="*/ 1 w 4824210"/>
              <a:gd name="connsiteY0" fmla="*/ 1515908 h 4816877"/>
              <a:gd name="connsiteX1" fmla="*/ 1681474 w 4824210"/>
              <a:gd name="connsiteY1" fmla="*/ 1764603 h 4816877"/>
              <a:gd name="connsiteX2" fmla="*/ 2051752 w 4824210"/>
              <a:gd name="connsiteY2" fmla="*/ 1 h 4816877"/>
              <a:gd name="connsiteX3" fmla="*/ 2692151 w 4824210"/>
              <a:gd name="connsiteY3" fmla="*/ 1634454 h 4816877"/>
              <a:gd name="connsiteX4" fmla="*/ 3924155 w 4824210"/>
              <a:gd name="connsiteY4" fmla="*/ 431704 h 4816877"/>
              <a:gd name="connsiteX5" fmla="*/ 3501933 w 4824210"/>
              <a:gd name="connsiteY5" fmla="*/ 2011010 h 4816877"/>
              <a:gd name="connsiteX6" fmla="*/ 4824119 w 4824210"/>
              <a:gd name="connsiteY6" fmla="*/ 2283577 h 4816877"/>
              <a:gd name="connsiteX7" fmla="*/ 3585369 w 4824210"/>
              <a:gd name="connsiteY7" fmla="*/ 2755829 h 4816877"/>
              <a:gd name="connsiteX8" fmla="*/ 4549998 w 4824210"/>
              <a:gd name="connsiteY8" fmla="*/ 3931620 h 4816877"/>
              <a:gd name="connsiteX9" fmla="*/ 3070885 w 4824210"/>
              <a:gd name="connsiteY9" fmla="*/ 3416740 h 4816877"/>
              <a:gd name="connsiteX10" fmla="*/ 2769359 w 4824210"/>
              <a:gd name="connsiteY10" fmla="*/ 4815717 h 4816877"/>
              <a:gd name="connsiteX11" fmla="*/ 2017369 w 4824210"/>
              <a:gd name="connsiteY11" fmla="*/ 3391175 h 4816877"/>
              <a:gd name="connsiteX12" fmla="*/ 354844 w 4824210"/>
              <a:gd name="connsiteY12" fmla="*/ 3823586 h 4816877"/>
              <a:gd name="connsiteX13" fmla="*/ 1306700 w 4824210"/>
              <a:gd name="connsiteY13" fmla="*/ 2597830 h 4816877"/>
              <a:gd name="connsiteX14" fmla="*/ 1 w 4824210"/>
              <a:gd name="connsiteY14" fmla="*/ 1515908 h 4816877"/>
              <a:gd name="connsiteX0" fmla="*/ -1 w 4824208"/>
              <a:gd name="connsiteY0" fmla="*/ 1515906 h 4816873"/>
              <a:gd name="connsiteX1" fmla="*/ 1681472 w 4824208"/>
              <a:gd name="connsiteY1" fmla="*/ 1764601 h 4816873"/>
              <a:gd name="connsiteX2" fmla="*/ 2051750 w 4824208"/>
              <a:gd name="connsiteY2" fmla="*/ -1 h 4816873"/>
              <a:gd name="connsiteX3" fmla="*/ 2588999 w 4824208"/>
              <a:gd name="connsiteY3" fmla="*/ 1677665 h 4816873"/>
              <a:gd name="connsiteX4" fmla="*/ 3924153 w 4824208"/>
              <a:gd name="connsiteY4" fmla="*/ 431702 h 4816873"/>
              <a:gd name="connsiteX5" fmla="*/ 3501931 w 4824208"/>
              <a:gd name="connsiteY5" fmla="*/ 2011008 h 4816873"/>
              <a:gd name="connsiteX6" fmla="*/ 4824117 w 4824208"/>
              <a:gd name="connsiteY6" fmla="*/ 2283575 h 4816873"/>
              <a:gd name="connsiteX7" fmla="*/ 3585367 w 4824208"/>
              <a:gd name="connsiteY7" fmla="*/ 2755827 h 4816873"/>
              <a:gd name="connsiteX8" fmla="*/ 4549996 w 4824208"/>
              <a:gd name="connsiteY8" fmla="*/ 3931618 h 4816873"/>
              <a:gd name="connsiteX9" fmla="*/ 3070883 w 4824208"/>
              <a:gd name="connsiteY9" fmla="*/ 3416738 h 4816873"/>
              <a:gd name="connsiteX10" fmla="*/ 2769357 w 4824208"/>
              <a:gd name="connsiteY10" fmla="*/ 4815715 h 4816873"/>
              <a:gd name="connsiteX11" fmla="*/ 2017367 w 4824208"/>
              <a:gd name="connsiteY11" fmla="*/ 3391173 h 4816873"/>
              <a:gd name="connsiteX12" fmla="*/ 354842 w 4824208"/>
              <a:gd name="connsiteY12" fmla="*/ 3823584 h 4816873"/>
              <a:gd name="connsiteX13" fmla="*/ 1306698 w 4824208"/>
              <a:gd name="connsiteY13" fmla="*/ 2597828 h 4816873"/>
              <a:gd name="connsiteX14" fmla="*/ -1 w 4824208"/>
              <a:gd name="connsiteY14" fmla="*/ 1515906 h 4816873"/>
              <a:gd name="connsiteX0" fmla="*/ 1 w 4824210"/>
              <a:gd name="connsiteY0" fmla="*/ 1450607 h 4751576"/>
              <a:gd name="connsiteX1" fmla="*/ 1681474 w 4824210"/>
              <a:gd name="connsiteY1" fmla="*/ 1699302 h 4751576"/>
              <a:gd name="connsiteX2" fmla="*/ 1872212 w 4824210"/>
              <a:gd name="connsiteY2" fmla="*/ 0 h 4751576"/>
              <a:gd name="connsiteX3" fmla="*/ 2589001 w 4824210"/>
              <a:gd name="connsiteY3" fmla="*/ 1612366 h 4751576"/>
              <a:gd name="connsiteX4" fmla="*/ 3924155 w 4824210"/>
              <a:gd name="connsiteY4" fmla="*/ 366403 h 4751576"/>
              <a:gd name="connsiteX5" fmla="*/ 3501933 w 4824210"/>
              <a:gd name="connsiteY5" fmla="*/ 1945709 h 4751576"/>
              <a:gd name="connsiteX6" fmla="*/ 4824119 w 4824210"/>
              <a:gd name="connsiteY6" fmla="*/ 2218276 h 4751576"/>
              <a:gd name="connsiteX7" fmla="*/ 3585369 w 4824210"/>
              <a:gd name="connsiteY7" fmla="*/ 2690528 h 4751576"/>
              <a:gd name="connsiteX8" fmla="*/ 4549998 w 4824210"/>
              <a:gd name="connsiteY8" fmla="*/ 3866319 h 4751576"/>
              <a:gd name="connsiteX9" fmla="*/ 3070885 w 4824210"/>
              <a:gd name="connsiteY9" fmla="*/ 3351439 h 4751576"/>
              <a:gd name="connsiteX10" fmla="*/ 2769359 w 4824210"/>
              <a:gd name="connsiteY10" fmla="*/ 4750416 h 4751576"/>
              <a:gd name="connsiteX11" fmla="*/ 2017369 w 4824210"/>
              <a:gd name="connsiteY11" fmla="*/ 3325874 h 4751576"/>
              <a:gd name="connsiteX12" fmla="*/ 354844 w 4824210"/>
              <a:gd name="connsiteY12" fmla="*/ 3758285 h 4751576"/>
              <a:gd name="connsiteX13" fmla="*/ 1306700 w 4824210"/>
              <a:gd name="connsiteY13" fmla="*/ 2532529 h 4751576"/>
              <a:gd name="connsiteX14" fmla="*/ 1 w 4824210"/>
              <a:gd name="connsiteY14" fmla="*/ 1450607 h 4751576"/>
              <a:gd name="connsiteX0" fmla="*/ -1 w 4824208"/>
              <a:gd name="connsiteY0" fmla="*/ 1323795 h 4624762"/>
              <a:gd name="connsiteX1" fmla="*/ 1681472 w 4824208"/>
              <a:gd name="connsiteY1" fmla="*/ 1572490 h 4624762"/>
              <a:gd name="connsiteX2" fmla="*/ 1951479 w 4824208"/>
              <a:gd name="connsiteY2" fmla="*/ -1 h 4624762"/>
              <a:gd name="connsiteX3" fmla="*/ 2588999 w 4824208"/>
              <a:gd name="connsiteY3" fmla="*/ 1485554 h 4624762"/>
              <a:gd name="connsiteX4" fmla="*/ 3924153 w 4824208"/>
              <a:gd name="connsiteY4" fmla="*/ 239591 h 4624762"/>
              <a:gd name="connsiteX5" fmla="*/ 3501931 w 4824208"/>
              <a:gd name="connsiteY5" fmla="*/ 1818897 h 4624762"/>
              <a:gd name="connsiteX6" fmla="*/ 4824117 w 4824208"/>
              <a:gd name="connsiteY6" fmla="*/ 2091464 h 4624762"/>
              <a:gd name="connsiteX7" fmla="*/ 3585367 w 4824208"/>
              <a:gd name="connsiteY7" fmla="*/ 2563716 h 4624762"/>
              <a:gd name="connsiteX8" fmla="*/ 4549996 w 4824208"/>
              <a:gd name="connsiteY8" fmla="*/ 3739507 h 4624762"/>
              <a:gd name="connsiteX9" fmla="*/ 3070883 w 4824208"/>
              <a:gd name="connsiteY9" fmla="*/ 3224627 h 4624762"/>
              <a:gd name="connsiteX10" fmla="*/ 2769357 w 4824208"/>
              <a:gd name="connsiteY10" fmla="*/ 4623604 h 4624762"/>
              <a:gd name="connsiteX11" fmla="*/ 2017367 w 4824208"/>
              <a:gd name="connsiteY11" fmla="*/ 3199062 h 4624762"/>
              <a:gd name="connsiteX12" fmla="*/ 354842 w 4824208"/>
              <a:gd name="connsiteY12" fmla="*/ 3631473 h 4624762"/>
              <a:gd name="connsiteX13" fmla="*/ 1306698 w 4824208"/>
              <a:gd name="connsiteY13" fmla="*/ 2405717 h 4624762"/>
              <a:gd name="connsiteX14" fmla="*/ -1 w 4824208"/>
              <a:gd name="connsiteY14" fmla="*/ 1323795 h 4624762"/>
              <a:gd name="connsiteX0" fmla="*/ 1 w 4824210"/>
              <a:gd name="connsiteY0" fmla="*/ 1323797 h 4624766"/>
              <a:gd name="connsiteX1" fmla="*/ 1681474 w 4824210"/>
              <a:gd name="connsiteY1" fmla="*/ 1572492 h 4624766"/>
              <a:gd name="connsiteX2" fmla="*/ 1951481 w 4824210"/>
              <a:gd name="connsiteY2" fmla="*/ 1 h 4624766"/>
              <a:gd name="connsiteX3" fmla="*/ 2589001 w 4824210"/>
              <a:gd name="connsiteY3" fmla="*/ 1485556 h 4624766"/>
              <a:gd name="connsiteX4" fmla="*/ 3924155 w 4824210"/>
              <a:gd name="connsiteY4" fmla="*/ 239593 h 4624766"/>
              <a:gd name="connsiteX5" fmla="*/ 3501933 w 4824210"/>
              <a:gd name="connsiteY5" fmla="*/ 1818899 h 4624766"/>
              <a:gd name="connsiteX6" fmla="*/ 4824119 w 4824210"/>
              <a:gd name="connsiteY6" fmla="*/ 2091466 h 4624766"/>
              <a:gd name="connsiteX7" fmla="*/ 3585369 w 4824210"/>
              <a:gd name="connsiteY7" fmla="*/ 2563718 h 4624766"/>
              <a:gd name="connsiteX8" fmla="*/ 4549998 w 4824210"/>
              <a:gd name="connsiteY8" fmla="*/ 3739509 h 4624766"/>
              <a:gd name="connsiteX9" fmla="*/ 3070885 w 4824210"/>
              <a:gd name="connsiteY9" fmla="*/ 3224629 h 4624766"/>
              <a:gd name="connsiteX10" fmla="*/ 2769359 w 4824210"/>
              <a:gd name="connsiteY10" fmla="*/ 4623606 h 4624766"/>
              <a:gd name="connsiteX11" fmla="*/ 2017369 w 4824210"/>
              <a:gd name="connsiteY11" fmla="*/ 3199064 h 4624766"/>
              <a:gd name="connsiteX12" fmla="*/ 354844 w 4824210"/>
              <a:gd name="connsiteY12" fmla="*/ 3631475 h 4624766"/>
              <a:gd name="connsiteX13" fmla="*/ 1306700 w 4824210"/>
              <a:gd name="connsiteY13" fmla="*/ 2405719 h 4624766"/>
              <a:gd name="connsiteX14" fmla="*/ 1 w 4824210"/>
              <a:gd name="connsiteY14" fmla="*/ 1323797 h 4624766"/>
              <a:gd name="connsiteX0" fmla="*/ -1 w 4824208"/>
              <a:gd name="connsiteY0" fmla="*/ 1323795 h 4624762"/>
              <a:gd name="connsiteX1" fmla="*/ 1681472 w 4824208"/>
              <a:gd name="connsiteY1" fmla="*/ 1572490 h 4624762"/>
              <a:gd name="connsiteX2" fmla="*/ 1951479 w 4824208"/>
              <a:gd name="connsiteY2" fmla="*/ -1 h 4624762"/>
              <a:gd name="connsiteX3" fmla="*/ 2588999 w 4824208"/>
              <a:gd name="connsiteY3" fmla="*/ 1485554 h 4624762"/>
              <a:gd name="connsiteX4" fmla="*/ 3924153 w 4824208"/>
              <a:gd name="connsiteY4" fmla="*/ 239591 h 4624762"/>
              <a:gd name="connsiteX5" fmla="*/ 3501931 w 4824208"/>
              <a:gd name="connsiteY5" fmla="*/ 1818897 h 4624762"/>
              <a:gd name="connsiteX6" fmla="*/ 4824117 w 4824208"/>
              <a:gd name="connsiteY6" fmla="*/ 2091464 h 4624762"/>
              <a:gd name="connsiteX7" fmla="*/ 3585367 w 4824208"/>
              <a:gd name="connsiteY7" fmla="*/ 2563716 h 4624762"/>
              <a:gd name="connsiteX8" fmla="*/ 4549996 w 4824208"/>
              <a:gd name="connsiteY8" fmla="*/ 3739507 h 4624762"/>
              <a:gd name="connsiteX9" fmla="*/ 3070883 w 4824208"/>
              <a:gd name="connsiteY9" fmla="*/ 3224627 h 4624762"/>
              <a:gd name="connsiteX10" fmla="*/ 2769357 w 4824208"/>
              <a:gd name="connsiteY10" fmla="*/ 4623604 h 4624762"/>
              <a:gd name="connsiteX11" fmla="*/ 2017367 w 4824208"/>
              <a:gd name="connsiteY11" fmla="*/ 3199062 h 4624762"/>
              <a:gd name="connsiteX12" fmla="*/ 354842 w 4824208"/>
              <a:gd name="connsiteY12" fmla="*/ 3631473 h 4624762"/>
              <a:gd name="connsiteX13" fmla="*/ 1306698 w 4824208"/>
              <a:gd name="connsiteY13" fmla="*/ 2405717 h 4624762"/>
              <a:gd name="connsiteX14" fmla="*/ -1 w 4824208"/>
              <a:gd name="connsiteY14" fmla="*/ 1323795 h 4624762"/>
              <a:gd name="connsiteX0" fmla="*/ 1 w 4824210"/>
              <a:gd name="connsiteY0" fmla="*/ 1323797 h 4624766"/>
              <a:gd name="connsiteX1" fmla="*/ 1681474 w 4824210"/>
              <a:gd name="connsiteY1" fmla="*/ 1572492 h 4624766"/>
              <a:gd name="connsiteX2" fmla="*/ 1951481 w 4824210"/>
              <a:gd name="connsiteY2" fmla="*/ 1 h 4624766"/>
              <a:gd name="connsiteX3" fmla="*/ 2652997 w 4824210"/>
              <a:gd name="connsiteY3" fmla="*/ 1403752 h 4624766"/>
              <a:gd name="connsiteX4" fmla="*/ 3924155 w 4824210"/>
              <a:gd name="connsiteY4" fmla="*/ 239593 h 4624766"/>
              <a:gd name="connsiteX5" fmla="*/ 3501933 w 4824210"/>
              <a:gd name="connsiteY5" fmla="*/ 1818899 h 4624766"/>
              <a:gd name="connsiteX6" fmla="*/ 4824119 w 4824210"/>
              <a:gd name="connsiteY6" fmla="*/ 2091466 h 4624766"/>
              <a:gd name="connsiteX7" fmla="*/ 3585369 w 4824210"/>
              <a:gd name="connsiteY7" fmla="*/ 2563718 h 4624766"/>
              <a:gd name="connsiteX8" fmla="*/ 4549998 w 4824210"/>
              <a:gd name="connsiteY8" fmla="*/ 3739509 h 4624766"/>
              <a:gd name="connsiteX9" fmla="*/ 3070885 w 4824210"/>
              <a:gd name="connsiteY9" fmla="*/ 3224629 h 4624766"/>
              <a:gd name="connsiteX10" fmla="*/ 2769359 w 4824210"/>
              <a:gd name="connsiteY10" fmla="*/ 4623606 h 4624766"/>
              <a:gd name="connsiteX11" fmla="*/ 2017369 w 4824210"/>
              <a:gd name="connsiteY11" fmla="*/ 3199064 h 4624766"/>
              <a:gd name="connsiteX12" fmla="*/ 354844 w 4824210"/>
              <a:gd name="connsiteY12" fmla="*/ 3631475 h 4624766"/>
              <a:gd name="connsiteX13" fmla="*/ 1306700 w 4824210"/>
              <a:gd name="connsiteY13" fmla="*/ 2405719 h 4624766"/>
              <a:gd name="connsiteX14" fmla="*/ 1 w 4824210"/>
              <a:gd name="connsiteY14" fmla="*/ 1323797 h 4624766"/>
              <a:gd name="connsiteX0" fmla="*/ -1 w 4824208"/>
              <a:gd name="connsiteY0" fmla="*/ 1323795 h 4624762"/>
              <a:gd name="connsiteX1" fmla="*/ 1681472 w 4824208"/>
              <a:gd name="connsiteY1" fmla="*/ 1572490 h 4624762"/>
              <a:gd name="connsiteX2" fmla="*/ 1951479 w 4824208"/>
              <a:gd name="connsiteY2" fmla="*/ -1 h 4624762"/>
              <a:gd name="connsiteX3" fmla="*/ 2652995 w 4824208"/>
              <a:gd name="connsiteY3" fmla="*/ 1403750 h 4624762"/>
              <a:gd name="connsiteX4" fmla="*/ 3924153 w 4824208"/>
              <a:gd name="connsiteY4" fmla="*/ 239591 h 4624762"/>
              <a:gd name="connsiteX5" fmla="*/ 3501931 w 4824208"/>
              <a:gd name="connsiteY5" fmla="*/ 1818897 h 4624762"/>
              <a:gd name="connsiteX6" fmla="*/ 4824117 w 4824208"/>
              <a:gd name="connsiteY6" fmla="*/ 2091464 h 4624762"/>
              <a:gd name="connsiteX7" fmla="*/ 3585367 w 4824208"/>
              <a:gd name="connsiteY7" fmla="*/ 2563716 h 4624762"/>
              <a:gd name="connsiteX8" fmla="*/ 4549996 w 4824208"/>
              <a:gd name="connsiteY8" fmla="*/ 3739507 h 4624762"/>
              <a:gd name="connsiteX9" fmla="*/ 3070883 w 4824208"/>
              <a:gd name="connsiteY9" fmla="*/ 3224627 h 4624762"/>
              <a:gd name="connsiteX10" fmla="*/ 2769357 w 4824208"/>
              <a:gd name="connsiteY10" fmla="*/ 4623604 h 4624762"/>
              <a:gd name="connsiteX11" fmla="*/ 2017367 w 4824208"/>
              <a:gd name="connsiteY11" fmla="*/ 3199062 h 4624762"/>
              <a:gd name="connsiteX12" fmla="*/ 354842 w 4824208"/>
              <a:gd name="connsiteY12" fmla="*/ 3631473 h 4624762"/>
              <a:gd name="connsiteX13" fmla="*/ 1306698 w 4824208"/>
              <a:gd name="connsiteY13" fmla="*/ 2405717 h 4624762"/>
              <a:gd name="connsiteX14" fmla="*/ -1 w 4824208"/>
              <a:gd name="connsiteY14" fmla="*/ 1323795 h 4624762"/>
              <a:gd name="connsiteX0" fmla="*/ 1 w 4824210"/>
              <a:gd name="connsiteY0" fmla="*/ 1323797 h 4624766"/>
              <a:gd name="connsiteX1" fmla="*/ 1681474 w 4824210"/>
              <a:gd name="connsiteY1" fmla="*/ 1572492 h 4624766"/>
              <a:gd name="connsiteX2" fmla="*/ 1951481 w 4824210"/>
              <a:gd name="connsiteY2" fmla="*/ 1 h 4624766"/>
              <a:gd name="connsiteX3" fmla="*/ 2652997 w 4824210"/>
              <a:gd name="connsiteY3" fmla="*/ 1403752 h 4624766"/>
              <a:gd name="connsiteX4" fmla="*/ 3924155 w 4824210"/>
              <a:gd name="connsiteY4" fmla="*/ 239593 h 4624766"/>
              <a:gd name="connsiteX5" fmla="*/ 3501933 w 4824210"/>
              <a:gd name="connsiteY5" fmla="*/ 1818899 h 4624766"/>
              <a:gd name="connsiteX6" fmla="*/ 4824119 w 4824210"/>
              <a:gd name="connsiteY6" fmla="*/ 2091466 h 4624766"/>
              <a:gd name="connsiteX7" fmla="*/ 3585369 w 4824210"/>
              <a:gd name="connsiteY7" fmla="*/ 2563718 h 4624766"/>
              <a:gd name="connsiteX8" fmla="*/ 4549998 w 4824210"/>
              <a:gd name="connsiteY8" fmla="*/ 3739509 h 4624766"/>
              <a:gd name="connsiteX9" fmla="*/ 3070885 w 4824210"/>
              <a:gd name="connsiteY9" fmla="*/ 3224629 h 4624766"/>
              <a:gd name="connsiteX10" fmla="*/ 2769359 w 4824210"/>
              <a:gd name="connsiteY10" fmla="*/ 4623606 h 4624766"/>
              <a:gd name="connsiteX11" fmla="*/ 2017369 w 4824210"/>
              <a:gd name="connsiteY11" fmla="*/ 3199064 h 4624766"/>
              <a:gd name="connsiteX12" fmla="*/ 354844 w 4824210"/>
              <a:gd name="connsiteY12" fmla="*/ 3631475 h 4624766"/>
              <a:gd name="connsiteX13" fmla="*/ 1306700 w 4824210"/>
              <a:gd name="connsiteY13" fmla="*/ 2405719 h 4624766"/>
              <a:gd name="connsiteX14" fmla="*/ 1 w 4824210"/>
              <a:gd name="connsiteY14" fmla="*/ 1323797 h 4624766"/>
              <a:gd name="connsiteX0" fmla="*/ -1 w 4824208"/>
              <a:gd name="connsiteY0" fmla="*/ 1323795 h 4624762"/>
              <a:gd name="connsiteX1" fmla="*/ 1681472 w 4824208"/>
              <a:gd name="connsiteY1" fmla="*/ 1572490 h 4624762"/>
              <a:gd name="connsiteX2" fmla="*/ 1951479 w 4824208"/>
              <a:gd name="connsiteY2" fmla="*/ -1 h 4624762"/>
              <a:gd name="connsiteX3" fmla="*/ 2652995 w 4824208"/>
              <a:gd name="connsiteY3" fmla="*/ 1403750 h 4624762"/>
              <a:gd name="connsiteX4" fmla="*/ 3924153 w 4824208"/>
              <a:gd name="connsiteY4" fmla="*/ 239591 h 4624762"/>
              <a:gd name="connsiteX5" fmla="*/ 3501931 w 4824208"/>
              <a:gd name="connsiteY5" fmla="*/ 1818897 h 4624762"/>
              <a:gd name="connsiteX6" fmla="*/ 4824117 w 4824208"/>
              <a:gd name="connsiteY6" fmla="*/ 2091464 h 4624762"/>
              <a:gd name="connsiteX7" fmla="*/ 3585367 w 4824208"/>
              <a:gd name="connsiteY7" fmla="*/ 2563716 h 4624762"/>
              <a:gd name="connsiteX8" fmla="*/ 4549996 w 4824208"/>
              <a:gd name="connsiteY8" fmla="*/ 3739507 h 4624762"/>
              <a:gd name="connsiteX9" fmla="*/ 3070883 w 4824208"/>
              <a:gd name="connsiteY9" fmla="*/ 3224627 h 4624762"/>
              <a:gd name="connsiteX10" fmla="*/ 2769357 w 4824208"/>
              <a:gd name="connsiteY10" fmla="*/ 4623604 h 4624762"/>
              <a:gd name="connsiteX11" fmla="*/ 2017367 w 4824208"/>
              <a:gd name="connsiteY11" fmla="*/ 3199062 h 4624762"/>
              <a:gd name="connsiteX12" fmla="*/ 354842 w 4824208"/>
              <a:gd name="connsiteY12" fmla="*/ 3631473 h 4624762"/>
              <a:gd name="connsiteX13" fmla="*/ 1306698 w 4824208"/>
              <a:gd name="connsiteY13" fmla="*/ 2405717 h 4624762"/>
              <a:gd name="connsiteX14" fmla="*/ -1 w 4824208"/>
              <a:gd name="connsiteY14" fmla="*/ 1323795 h 4624762"/>
              <a:gd name="connsiteX0" fmla="*/ 1 w 4824210"/>
              <a:gd name="connsiteY0" fmla="*/ 1323797 h 4624766"/>
              <a:gd name="connsiteX1" fmla="*/ 1681474 w 4824210"/>
              <a:gd name="connsiteY1" fmla="*/ 1572492 h 4624766"/>
              <a:gd name="connsiteX2" fmla="*/ 1951481 w 4824210"/>
              <a:gd name="connsiteY2" fmla="*/ 1 h 4624766"/>
              <a:gd name="connsiteX3" fmla="*/ 2660385 w 4824210"/>
              <a:gd name="connsiteY3" fmla="*/ 1382776 h 4624766"/>
              <a:gd name="connsiteX4" fmla="*/ 3924155 w 4824210"/>
              <a:gd name="connsiteY4" fmla="*/ 239593 h 4624766"/>
              <a:gd name="connsiteX5" fmla="*/ 3501933 w 4824210"/>
              <a:gd name="connsiteY5" fmla="*/ 1818899 h 4624766"/>
              <a:gd name="connsiteX6" fmla="*/ 4824119 w 4824210"/>
              <a:gd name="connsiteY6" fmla="*/ 2091466 h 4624766"/>
              <a:gd name="connsiteX7" fmla="*/ 3585369 w 4824210"/>
              <a:gd name="connsiteY7" fmla="*/ 2563718 h 4624766"/>
              <a:gd name="connsiteX8" fmla="*/ 4549998 w 4824210"/>
              <a:gd name="connsiteY8" fmla="*/ 3739509 h 4624766"/>
              <a:gd name="connsiteX9" fmla="*/ 3070885 w 4824210"/>
              <a:gd name="connsiteY9" fmla="*/ 3224629 h 4624766"/>
              <a:gd name="connsiteX10" fmla="*/ 2769359 w 4824210"/>
              <a:gd name="connsiteY10" fmla="*/ 4623606 h 4624766"/>
              <a:gd name="connsiteX11" fmla="*/ 2017369 w 4824210"/>
              <a:gd name="connsiteY11" fmla="*/ 3199064 h 4624766"/>
              <a:gd name="connsiteX12" fmla="*/ 354844 w 4824210"/>
              <a:gd name="connsiteY12" fmla="*/ 3631475 h 4624766"/>
              <a:gd name="connsiteX13" fmla="*/ 1306700 w 4824210"/>
              <a:gd name="connsiteY13" fmla="*/ 2405719 h 4624766"/>
              <a:gd name="connsiteX14" fmla="*/ 1 w 4824210"/>
              <a:gd name="connsiteY14" fmla="*/ 1323797 h 4624766"/>
              <a:gd name="connsiteX0" fmla="*/ -1 w 4824208"/>
              <a:gd name="connsiteY0" fmla="*/ 1323795 h 4624762"/>
              <a:gd name="connsiteX1" fmla="*/ 1681472 w 4824208"/>
              <a:gd name="connsiteY1" fmla="*/ 1572490 h 4624762"/>
              <a:gd name="connsiteX2" fmla="*/ 1951479 w 4824208"/>
              <a:gd name="connsiteY2" fmla="*/ -1 h 4624762"/>
              <a:gd name="connsiteX3" fmla="*/ 2660383 w 4824208"/>
              <a:gd name="connsiteY3" fmla="*/ 1382774 h 4624762"/>
              <a:gd name="connsiteX4" fmla="*/ 3924153 w 4824208"/>
              <a:gd name="connsiteY4" fmla="*/ 239591 h 4624762"/>
              <a:gd name="connsiteX5" fmla="*/ 3501931 w 4824208"/>
              <a:gd name="connsiteY5" fmla="*/ 1818897 h 4624762"/>
              <a:gd name="connsiteX6" fmla="*/ 4824117 w 4824208"/>
              <a:gd name="connsiteY6" fmla="*/ 2091464 h 4624762"/>
              <a:gd name="connsiteX7" fmla="*/ 3585367 w 4824208"/>
              <a:gd name="connsiteY7" fmla="*/ 2563716 h 4624762"/>
              <a:gd name="connsiteX8" fmla="*/ 4549996 w 4824208"/>
              <a:gd name="connsiteY8" fmla="*/ 3739507 h 4624762"/>
              <a:gd name="connsiteX9" fmla="*/ 3070883 w 4824208"/>
              <a:gd name="connsiteY9" fmla="*/ 3224627 h 4624762"/>
              <a:gd name="connsiteX10" fmla="*/ 2769357 w 4824208"/>
              <a:gd name="connsiteY10" fmla="*/ 4623604 h 4624762"/>
              <a:gd name="connsiteX11" fmla="*/ 2017367 w 4824208"/>
              <a:gd name="connsiteY11" fmla="*/ 3199062 h 4624762"/>
              <a:gd name="connsiteX12" fmla="*/ 354842 w 4824208"/>
              <a:gd name="connsiteY12" fmla="*/ 3631473 h 4624762"/>
              <a:gd name="connsiteX13" fmla="*/ 1306698 w 4824208"/>
              <a:gd name="connsiteY13" fmla="*/ 2405717 h 4624762"/>
              <a:gd name="connsiteX14" fmla="*/ -1 w 4824208"/>
              <a:gd name="connsiteY14" fmla="*/ 1323795 h 4624762"/>
              <a:gd name="connsiteX0" fmla="*/ 1 w 4824210"/>
              <a:gd name="connsiteY0" fmla="*/ 1323797 h 4624766"/>
              <a:gd name="connsiteX1" fmla="*/ 1681474 w 4824210"/>
              <a:gd name="connsiteY1" fmla="*/ 1572492 h 4624766"/>
              <a:gd name="connsiteX2" fmla="*/ 1951481 w 4824210"/>
              <a:gd name="connsiteY2" fmla="*/ 1 h 4624766"/>
              <a:gd name="connsiteX3" fmla="*/ 2660385 w 4824210"/>
              <a:gd name="connsiteY3" fmla="*/ 1382776 h 4624766"/>
              <a:gd name="connsiteX4" fmla="*/ 3924155 w 4824210"/>
              <a:gd name="connsiteY4" fmla="*/ 239593 h 4624766"/>
              <a:gd name="connsiteX5" fmla="*/ 3501933 w 4824210"/>
              <a:gd name="connsiteY5" fmla="*/ 1818899 h 4624766"/>
              <a:gd name="connsiteX6" fmla="*/ 4824119 w 4824210"/>
              <a:gd name="connsiteY6" fmla="*/ 2091466 h 4624766"/>
              <a:gd name="connsiteX7" fmla="*/ 3585369 w 4824210"/>
              <a:gd name="connsiteY7" fmla="*/ 2563718 h 4624766"/>
              <a:gd name="connsiteX8" fmla="*/ 4549998 w 4824210"/>
              <a:gd name="connsiteY8" fmla="*/ 3739509 h 4624766"/>
              <a:gd name="connsiteX9" fmla="*/ 3070885 w 4824210"/>
              <a:gd name="connsiteY9" fmla="*/ 3224629 h 4624766"/>
              <a:gd name="connsiteX10" fmla="*/ 2769359 w 4824210"/>
              <a:gd name="connsiteY10" fmla="*/ 4623606 h 4624766"/>
              <a:gd name="connsiteX11" fmla="*/ 2017369 w 4824210"/>
              <a:gd name="connsiteY11" fmla="*/ 3199064 h 4624766"/>
              <a:gd name="connsiteX12" fmla="*/ 354844 w 4824210"/>
              <a:gd name="connsiteY12" fmla="*/ 3631475 h 4624766"/>
              <a:gd name="connsiteX13" fmla="*/ 1306700 w 4824210"/>
              <a:gd name="connsiteY13" fmla="*/ 2405719 h 4624766"/>
              <a:gd name="connsiteX14" fmla="*/ 1 w 4824210"/>
              <a:gd name="connsiteY14" fmla="*/ 1323797 h 4624766"/>
              <a:gd name="connsiteX0" fmla="*/ -1 w 4824208"/>
              <a:gd name="connsiteY0" fmla="*/ 1326368 h 4627335"/>
              <a:gd name="connsiteX1" fmla="*/ 1681472 w 4824208"/>
              <a:gd name="connsiteY1" fmla="*/ 1575063 h 4627335"/>
              <a:gd name="connsiteX2" fmla="*/ 1951479 w 4824208"/>
              <a:gd name="connsiteY2" fmla="*/ 2572 h 4627335"/>
              <a:gd name="connsiteX3" fmla="*/ 2660383 w 4824208"/>
              <a:gd name="connsiteY3" fmla="*/ 1385347 h 4627335"/>
              <a:gd name="connsiteX4" fmla="*/ 3924153 w 4824208"/>
              <a:gd name="connsiteY4" fmla="*/ 242164 h 4627335"/>
              <a:gd name="connsiteX5" fmla="*/ 3501931 w 4824208"/>
              <a:gd name="connsiteY5" fmla="*/ 1821470 h 4627335"/>
              <a:gd name="connsiteX6" fmla="*/ 4824117 w 4824208"/>
              <a:gd name="connsiteY6" fmla="*/ 2094037 h 4627335"/>
              <a:gd name="connsiteX7" fmla="*/ 3585367 w 4824208"/>
              <a:gd name="connsiteY7" fmla="*/ 2566289 h 4627335"/>
              <a:gd name="connsiteX8" fmla="*/ 4549996 w 4824208"/>
              <a:gd name="connsiteY8" fmla="*/ 3742080 h 4627335"/>
              <a:gd name="connsiteX9" fmla="*/ 3070883 w 4824208"/>
              <a:gd name="connsiteY9" fmla="*/ 3227200 h 4627335"/>
              <a:gd name="connsiteX10" fmla="*/ 2769357 w 4824208"/>
              <a:gd name="connsiteY10" fmla="*/ 4626177 h 4627335"/>
              <a:gd name="connsiteX11" fmla="*/ 2017367 w 4824208"/>
              <a:gd name="connsiteY11" fmla="*/ 3201635 h 4627335"/>
              <a:gd name="connsiteX12" fmla="*/ 354842 w 4824208"/>
              <a:gd name="connsiteY12" fmla="*/ 3634046 h 4627335"/>
              <a:gd name="connsiteX13" fmla="*/ 1306698 w 4824208"/>
              <a:gd name="connsiteY13" fmla="*/ 2408290 h 4627335"/>
              <a:gd name="connsiteX14" fmla="*/ -1 w 4824208"/>
              <a:gd name="connsiteY14" fmla="*/ 1326368 h 4627335"/>
              <a:gd name="connsiteX0" fmla="*/ 1 w 4858857"/>
              <a:gd name="connsiteY0" fmla="*/ 1326370 h 4627339"/>
              <a:gd name="connsiteX1" fmla="*/ 1681474 w 4858857"/>
              <a:gd name="connsiteY1" fmla="*/ 1575065 h 4627339"/>
              <a:gd name="connsiteX2" fmla="*/ 1951481 w 4858857"/>
              <a:gd name="connsiteY2" fmla="*/ 2574 h 4627339"/>
              <a:gd name="connsiteX3" fmla="*/ 2660385 w 4858857"/>
              <a:gd name="connsiteY3" fmla="*/ 1385349 h 4627339"/>
              <a:gd name="connsiteX4" fmla="*/ 3924155 w 4858857"/>
              <a:gd name="connsiteY4" fmla="*/ 242166 h 4627339"/>
              <a:gd name="connsiteX5" fmla="*/ 3501933 w 4858857"/>
              <a:gd name="connsiteY5" fmla="*/ 1821472 h 4627339"/>
              <a:gd name="connsiteX6" fmla="*/ 4858770 w 4858857"/>
              <a:gd name="connsiteY6" fmla="*/ 2100005 h 4627339"/>
              <a:gd name="connsiteX7" fmla="*/ 3585369 w 4858857"/>
              <a:gd name="connsiteY7" fmla="*/ 2566291 h 4627339"/>
              <a:gd name="connsiteX8" fmla="*/ 4549998 w 4858857"/>
              <a:gd name="connsiteY8" fmla="*/ 3742082 h 4627339"/>
              <a:gd name="connsiteX9" fmla="*/ 3070885 w 4858857"/>
              <a:gd name="connsiteY9" fmla="*/ 3227202 h 4627339"/>
              <a:gd name="connsiteX10" fmla="*/ 2769359 w 4858857"/>
              <a:gd name="connsiteY10" fmla="*/ 4626179 h 4627339"/>
              <a:gd name="connsiteX11" fmla="*/ 2017369 w 4858857"/>
              <a:gd name="connsiteY11" fmla="*/ 3201637 h 4627339"/>
              <a:gd name="connsiteX12" fmla="*/ 354844 w 4858857"/>
              <a:gd name="connsiteY12" fmla="*/ 3634048 h 4627339"/>
              <a:gd name="connsiteX13" fmla="*/ 1306700 w 4858857"/>
              <a:gd name="connsiteY13" fmla="*/ 2408292 h 4627339"/>
              <a:gd name="connsiteX14" fmla="*/ 1 w 4858857"/>
              <a:gd name="connsiteY14" fmla="*/ 1326370 h 4627339"/>
              <a:gd name="connsiteX0" fmla="*/ -1 w 4858855"/>
              <a:gd name="connsiteY0" fmla="*/ 1326370 h 4627337"/>
              <a:gd name="connsiteX1" fmla="*/ 1681472 w 4858855"/>
              <a:gd name="connsiteY1" fmla="*/ 1575065 h 4627337"/>
              <a:gd name="connsiteX2" fmla="*/ 1951479 w 4858855"/>
              <a:gd name="connsiteY2" fmla="*/ 2574 h 4627337"/>
              <a:gd name="connsiteX3" fmla="*/ 2660383 w 4858855"/>
              <a:gd name="connsiteY3" fmla="*/ 1385349 h 4627337"/>
              <a:gd name="connsiteX4" fmla="*/ 3924153 w 4858855"/>
              <a:gd name="connsiteY4" fmla="*/ 242166 h 4627337"/>
              <a:gd name="connsiteX5" fmla="*/ 3501931 w 4858855"/>
              <a:gd name="connsiteY5" fmla="*/ 1821472 h 4627337"/>
              <a:gd name="connsiteX6" fmla="*/ 4858768 w 4858855"/>
              <a:gd name="connsiteY6" fmla="*/ 2100005 h 4627337"/>
              <a:gd name="connsiteX7" fmla="*/ 3585367 w 4858855"/>
              <a:gd name="connsiteY7" fmla="*/ 2566291 h 4627337"/>
              <a:gd name="connsiteX8" fmla="*/ 4549996 w 4858855"/>
              <a:gd name="connsiteY8" fmla="*/ 3742082 h 4627337"/>
              <a:gd name="connsiteX9" fmla="*/ 3070883 w 4858855"/>
              <a:gd name="connsiteY9" fmla="*/ 3227202 h 4627337"/>
              <a:gd name="connsiteX10" fmla="*/ 2769357 w 4858855"/>
              <a:gd name="connsiteY10" fmla="*/ 4626179 h 4627337"/>
              <a:gd name="connsiteX11" fmla="*/ 2017367 w 4858855"/>
              <a:gd name="connsiteY11" fmla="*/ 3201637 h 4627337"/>
              <a:gd name="connsiteX12" fmla="*/ 354842 w 4858855"/>
              <a:gd name="connsiteY12" fmla="*/ 3634048 h 4627337"/>
              <a:gd name="connsiteX13" fmla="*/ 1306698 w 4858855"/>
              <a:gd name="connsiteY13" fmla="*/ 2408292 h 4627337"/>
              <a:gd name="connsiteX14" fmla="*/ -1 w 4858855"/>
              <a:gd name="connsiteY14" fmla="*/ 1326370 h 4627337"/>
              <a:gd name="connsiteX0" fmla="*/ 1 w 4858857"/>
              <a:gd name="connsiteY0" fmla="*/ 1326370 h 4627339"/>
              <a:gd name="connsiteX1" fmla="*/ 1681474 w 4858857"/>
              <a:gd name="connsiteY1" fmla="*/ 1575065 h 4627339"/>
              <a:gd name="connsiteX2" fmla="*/ 1951481 w 4858857"/>
              <a:gd name="connsiteY2" fmla="*/ 2574 h 4627339"/>
              <a:gd name="connsiteX3" fmla="*/ 2660385 w 4858857"/>
              <a:gd name="connsiteY3" fmla="*/ 1385349 h 4627339"/>
              <a:gd name="connsiteX4" fmla="*/ 3924155 w 4858857"/>
              <a:gd name="connsiteY4" fmla="*/ 242166 h 4627339"/>
              <a:gd name="connsiteX5" fmla="*/ 3501933 w 4858857"/>
              <a:gd name="connsiteY5" fmla="*/ 1821472 h 4627339"/>
              <a:gd name="connsiteX6" fmla="*/ 4858770 w 4858857"/>
              <a:gd name="connsiteY6" fmla="*/ 2100005 h 4627339"/>
              <a:gd name="connsiteX7" fmla="*/ 3585369 w 4858857"/>
              <a:gd name="connsiteY7" fmla="*/ 2566291 h 4627339"/>
              <a:gd name="connsiteX8" fmla="*/ 4549998 w 4858857"/>
              <a:gd name="connsiteY8" fmla="*/ 3742082 h 4627339"/>
              <a:gd name="connsiteX9" fmla="*/ 3070885 w 4858857"/>
              <a:gd name="connsiteY9" fmla="*/ 3227202 h 4627339"/>
              <a:gd name="connsiteX10" fmla="*/ 2769359 w 4858857"/>
              <a:gd name="connsiteY10" fmla="*/ 4626179 h 4627339"/>
              <a:gd name="connsiteX11" fmla="*/ 2017369 w 4858857"/>
              <a:gd name="connsiteY11" fmla="*/ 3201637 h 4627339"/>
              <a:gd name="connsiteX12" fmla="*/ 354844 w 4858857"/>
              <a:gd name="connsiteY12" fmla="*/ 3634048 h 4627339"/>
              <a:gd name="connsiteX13" fmla="*/ 1306700 w 4858857"/>
              <a:gd name="connsiteY13" fmla="*/ 2408292 h 4627339"/>
              <a:gd name="connsiteX14" fmla="*/ 1 w 4858857"/>
              <a:gd name="connsiteY14" fmla="*/ 1326370 h 4627339"/>
              <a:gd name="connsiteX0" fmla="*/ -1 w 4858845"/>
              <a:gd name="connsiteY0" fmla="*/ 1326370 h 4627337"/>
              <a:gd name="connsiteX1" fmla="*/ 1681472 w 4858845"/>
              <a:gd name="connsiteY1" fmla="*/ 1575065 h 4627337"/>
              <a:gd name="connsiteX2" fmla="*/ 1951479 w 4858845"/>
              <a:gd name="connsiteY2" fmla="*/ 2574 h 4627337"/>
              <a:gd name="connsiteX3" fmla="*/ 2660383 w 4858845"/>
              <a:gd name="connsiteY3" fmla="*/ 1385349 h 4627337"/>
              <a:gd name="connsiteX4" fmla="*/ 3924153 w 4858845"/>
              <a:gd name="connsiteY4" fmla="*/ 242166 h 4627337"/>
              <a:gd name="connsiteX5" fmla="*/ 3501931 w 4858845"/>
              <a:gd name="connsiteY5" fmla="*/ 1821472 h 4627337"/>
              <a:gd name="connsiteX6" fmla="*/ 4858768 w 4858845"/>
              <a:gd name="connsiteY6" fmla="*/ 2100005 h 4627337"/>
              <a:gd name="connsiteX7" fmla="*/ 3585367 w 4858845"/>
              <a:gd name="connsiteY7" fmla="*/ 2566291 h 4627337"/>
              <a:gd name="connsiteX8" fmla="*/ 4549996 w 4858845"/>
              <a:gd name="connsiteY8" fmla="*/ 3742082 h 4627337"/>
              <a:gd name="connsiteX9" fmla="*/ 3070883 w 4858845"/>
              <a:gd name="connsiteY9" fmla="*/ 3227202 h 4627337"/>
              <a:gd name="connsiteX10" fmla="*/ 2769357 w 4858845"/>
              <a:gd name="connsiteY10" fmla="*/ 4626179 h 4627337"/>
              <a:gd name="connsiteX11" fmla="*/ 2017367 w 4858845"/>
              <a:gd name="connsiteY11" fmla="*/ 3201637 h 4627337"/>
              <a:gd name="connsiteX12" fmla="*/ 354842 w 4858845"/>
              <a:gd name="connsiteY12" fmla="*/ 3634048 h 4627337"/>
              <a:gd name="connsiteX13" fmla="*/ 1306698 w 4858845"/>
              <a:gd name="connsiteY13" fmla="*/ 2408292 h 4627337"/>
              <a:gd name="connsiteX14" fmla="*/ -1 w 4858845"/>
              <a:gd name="connsiteY14" fmla="*/ 1326370 h 4627337"/>
              <a:gd name="connsiteX0" fmla="*/ 1 w 4858847"/>
              <a:gd name="connsiteY0" fmla="*/ 1326583 h 4627552"/>
              <a:gd name="connsiteX1" fmla="*/ 1681474 w 4858847"/>
              <a:gd name="connsiteY1" fmla="*/ 1575278 h 4627552"/>
              <a:gd name="connsiteX2" fmla="*/ 1951481 w 4858847"/>
              <a:gd name="connsiteY2" fmla="*/ 2787 h 4627552"/>
              <a:gd name="connsiteX3" fmla="*/ 2628117 w 4858847"/>
              <a:gd name="connsiteY3" fmla="*/ 1285257 h 4627552"/>
              <a:gd name="connsiteX4" fmla="*/ 3924155 w 4858847"/>
              <a:gd name="connsiteY4" fmla="*/ 242379 h 4627552"/>
              <a:gd name="connsiteX5" fmla="*/ 3501933 w 4858847"/>
              <a:gd name="connsiteY5" fmla="*/ 1821685 h 4627552"/>
              <a:gd name="connsiteX6" fmla="*/ 4858770 w 4858847"/>
              <a:gd name="connsiteY6" fmla="*/ 2100218 h 4627552"/>
              <a:gd name="connsiteX7" fmla="*/ 3585369 w 4858847"/>
              <a:gd name="connsiteY7" fmla="*/ 2566504 h 4627552"/>
              <a:gd name="connsiteX8" fmla="*/ 4549998 w 4858847"/>
              <a:gd name="connsiteY8" fmla="*/ 3742295 h 4627552"/>
              <a:gd name="connsiteX9" fmla="*/ 3070885 w 4858847"/>
              <a:gd name="connsiteY9" fmla="*/ 3227415 h 4627552"/>
              <a:gd name="connsiteX10" fmla="*/ 2769359 w 4858847"/>
              <a:gd name="connsiteY10" fmla="*/ 4626392 h 4627552"/>
              <a:gd name="connsiteX11" fmla="*/ 2017369 w 4858847"/>
              <a:gd name="connsiteY11" fmla="*/ 3201850 h 4627552"/>
              <a:gd name="connsiteX12" fmla="*/ 354844 w 4858847"/>
              <a:gd name="connsiteY12" fmla="*/ 3634261 h 4627552"/>
              <a:gd name="connsiteX13" fmla="*/ 1306700 w 4858847"/>
              <a:gd name="connsiteY13" fmla="*/ 2408505 h 4627552"/>
              <a:gd name="connsiteX14" fmla="*/ 1 w 4858847"/>
              <a:gd name="connsiteY14" fmla="*/ 1326583 h 4627552"/>
              <a:gd name="connsiteX0" fmla="*/ -1 w 4858845"/>
              <a:gd name="connsiteY0" fmla="*/ 1326583 h 4627550"/>
              <a:gd name="connsiteX1" fmla="*/ 1729268 w 4858845"/>
              <a:gd name="connsiteY1" fmla="*/ 1510282 h 4627550"/>
              <a:gd name="connsiteX2" fmla="*/ 1951479 w 4858845"/>
              <a:gd name="connsiteY2" fmla="*/ 2787 h 4627550"/>
              <a:gd name="connsiteX3" fmla="*/ 2628115 w 4858845"/>
              <a:gd name="connsiteY3" fmla="*/ 1285257 h 4627550"/>
              <a:gd name="connsiteX4" fmla="*/ 3924153 w 4858845"/>
              <a:gd name="connsiteY4" fmla="*/ 242379 h 4627550"/>
              <a:gd name="connsiteX5" fmla="*/ 3501931 w 4858845"/>
              <a:gd name="connsiteY5" fmla="*/ 1821685 h 4627550"/>
              <a:gd name="connsiteX6" fmla="*/ 4858768 w 4858845"/>
              <a:gd name="connsiteY6" fmla="*/ 2100218 h 4627550"/>
              <a:gd name="connsiteX7" fmla="*/ 3585367 w 4858845"/>
              <a:gd name="connsiteY7" fmla="*/ 2566504 h 4627550"/>
              <a:gd name="connsiteX8" fmla="*/ 4549996 w 4858845"/>
              <a:gd name="connsiteY8" fmla="*/ 3742295 h 4627550"/>
              <a:gd name="connsiteX9" fmla="*/ 3070883 w 4858845"/>
              <a:gd name="connsiteY9" fmla="*/ 3227415 h 4627550"/>
              <a:gd name="connsiteX10" fmla="*/ 2769357 w 4858845"/>
              <a:gd name="connsiteY10" fmla="*/ 4626392 h 4627550"/>
              <a:gd name="connsiteX11" fmla="*/ 2017367 w 4858845"/>
              <a:gd name="connsiteY11" fmla="*/ 3201850 h 4627550"/>
              <a:gd name="connsiteX12" fmla="*/ 354842 w 4858845"/>
              <a:gd name="connsiteY12" fmla="*/ 3634261 h 4627550"/>
              <a:gd name="connsiteX13" fmla="*/ 1306698 w 4858845"/>
              <a:gd name="connsiteY13" fmla="*/ 2408505 h 4627550"/>
              <a:gd name="connsiteX14" fmla="*/ -1 w 4858845"/>
              <a:gd name="connsiteY14" fmla="*/ 1326583 h 4627550"/>
              <a:gd name="connsiteX0" fmla="*/ 1 w 4858847"/>
              <a:gd name="connsiteY0" fmla="*/ 1326620 h 4627589"/>
              <a:gd name="connsiteX1" fmla="*/ 1729270 w 4858847"/>
              <a:gd name="connsiteY1" fmla="*/ 1510319 h 4627589"/>
              <a:gd name="connsiteX2" fmla="*/ 1951481 w 4858847"/>
              <a:gd name="connsiteY2" fmla="*/ 2824 h 4627589"/>
              <a:gd name="connsiteX3" fmla="*/ 2678273 w 4858847"/>
              <a:gd name="connsiteY3" fmla="*/ 1269160 h 4627589"/>
              <a:gd name="connsiteX4" fmla="*/ 3924155 w 4858847"/>
              <a:gd name="connsiteY4" fmla="*/ 242416 h 4627589"/>
              <a:gd name="connsiteX5" fmla="*/ 3501933 w 4858847"/>
              <a:gd name="connsiteY5" fmla="*/ 1821722 h 4627589"/>
              <a:gd name="connsiteX6" fmla="*/ 4858770 w 4858847"/>
              <a:gd name="connsiteY6" fmla="*/ 2100255 h 4627589"/>
              <a:gd name="connsiteX7" fmla="*/ 3585369 w 4858847"/>
              <a:gd name="connsiteY7" fmla="*/ 2566541 h 4627589"/>
              <a:gd name="connsiteX8" fmla="*/ 4549998 w 4858847"/>
              <a:gd name="connsiteY8" fmla="*/ 3742332 h 4627589"/>
              <a:gd name="connsiteX9" fmla="*/ 3070885 w 4858847"/>
              <a:gd name="connsiteY9" fmla="*/ 3227452 h 4627589"/>
              <a:gd name="connsiteX10" fmla="*/ 2769359 w 4858847"/>
              <a:gd name="connsiteY10" fmla="*/ 4626429 h 4627589"/>
              <a:gd name="connsiteX11" fmla="*/ 2017369 w 4858847"/>
              <a:gd name="connsiteY11" fmla="*/ 3201887 h 4627589"/>
              <a:gd name="connsiteX12" fmla="*/ 354844 w 4858847"/>
              <a:gd name="connsiteY12" fmla="*/ 3634298 h 4627589"/>
              <a:gd name="connsiteX13" fmla="*/ 1306700 w 4858847"/>
              <a:gd name="connsiteY13" fmla="*/ 2408542 h 4627589"/>
              <a:gd name="connsiteX14" fmla="*/ 1 w 4858847"/>
              <a:gd name="connsiteY14" fmla="*/ 1326620 h 4627589"/>
              <a:gd name="connsiteX0" fmla="*/ -1 w 4858845"/>
              <a:gd name="connsiteY0" fmla="*/ 1326722 h 4627689"/>
              <a:gd name="connsiteX1" fmla="*/ 1729268 w 4858845"/>
              <a:gd name="connsiteY1" fmla="*/ 1510421 h 4627689"/>
              <a:gd name="connsiteX2" fmla="*/ 1951479 w 4858845"/>
              <a:gd name="connsiteY2" fmla="*/ 2926 h 4627689"/>
              <a:gd name="connsiteX3" fmla="*/ 2682153 w 4858845"/>
              <a:gd name="connsiteY3" fmla="*/ 1227936 h 4627689"/>
              <a:gd name="connsiteX4" fmla="*/ 3924153 w 4858845"/>
              <a:gd name="connsiteY4" fmla="*/ 242518 h 4627689"/>
              <a:gd name="connsiteX5" fmla="*/ 3501931 w 4858845"/>
              <a:gd name="connsiteY5" fmla="*/ 1821824 h 4627689"/>
              <a:gd name="connsiteX6" fmla="*/ 4858768 w 4858845"/>
              <a:gd name="connsiteY6" fmla="*/ 2100357 h 4627689"/>
              <a:gd name="connsiteX7" fmla="*/ 3585367 w 4858845"/>
              <a:gd name="connsiteY7" fmla="*/ 2566643 h 4627689"/>
              <a:gd name="connsiteX8" fmla="*/ 4549996 w 4858845"/>
              <a:gd name="connsiteY8" fmla="*/ 3742434 h 4627689"/>
              <a:gd name="connsiteX9" fmla="*/ 3070883 w 4858845"/>
              <a:gd name="connsiteY9" fmla="*/ 3227554 h 4627689"/>
              <a:gd name="connsiteX10" fmla="*/ 2769357 w 4858845"/>
              <a:gd name="connsiteY10" fmla="*/ 4626531 h 4627689"/>
              <a:gd name="connsiteX11" fmla="*/ 2017367 w 4858845"/>
              <a:gd name="connsiteY11" fmla="*/ 3201989 h 4627689"/>
              <a:gd name="connsiteX12" fmla="*/ 354842 w 4858845"/>
              <a:gd name="connsiteY12" fmla="*/ 3634400 h 4627689"/>
              <a:gd name="connsiteX13" fmla="*/ 1306698 w 4858845"/>
              <a:gd name="connsiteY13" fmla="*/ 2408644 h 4627689"/>
              <a:gd name="connsiteX14" fmla="*/ -1 w 4858845"/>
              <a:gd name="connsiteY14" fmla="*/ 1326722 h 462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8845" h="4627689">
                <a:moveTo>
                  <a:pt x="-1" y="1326722"/>
                </a:moveTo>
                <a:cubicBezTo>
                  <a:pt x="633321" y="1386803"/>
                  <a:pt x="1422331" y="1489110"/>
                  <a:pt x="1729268" y="1510421"/>
                </a:cubicBezTo>
                <a:cubicBezTo>
                  <a:pt x="1838388" y="1104512"/>
                  <a:pt x="1849623" y="188812"/>
                  <a:pt x="1951479" y="2926"/>
                </a:cubicBezTo>
                <a:cubicBezTo>
                  <a:pt x="1954761" y="-63939"/>
                  <a:pt x="2603697" y="1034996"/>
                  <a:pt x="2682153" y="1227936"/>
                </a:cubicBezTo>
                <a:cubicBezTo>
                  <a:pt x="3132575" y="810608"/>
                  <a:pt x="3766488" y="313694"/>
                  <a:pt x="3924153" y="242518"/>
                </a:cubicBezTo>
                <a:cubicBezTo>
                  <a:pt x="3844660" y="676883"/>
                  <a:pt x="3460638" y="1725148"/>
                  <a:pt x="3501931" y="1821824"/>
                </a:cubicBezTo>
                <a:cubicBezTo>
                  <a:pt x="3736210" y="1856001"/>
                  <a:pt x="4727255" y="1997138"/>
                  <a:pt x="4858768" y="2100357"/>
                </a:cubicBezTo>
                <a:cubicBezTo>
                  <a:pt x="4868100" y="2242594"/>
                  <a:pt x="4037744" y="2385170"/>
                  <a:pt x="3585367" y="2566643"/>
                </a:cubicBezTo>
                <a:cubicBezTo>
                  <a:pt x="3779726" y="2810820"/>
                  <a:pt x="4357567" y="3385338"/>
                  <a:pt x="4549996" y="3742434"/>
                </a:cubicBezTo>
                <a:cubicBezTo>
                  <a:pt x="4377750" y="3753626"/>
                  <a:pt x="3367928" y="3296337"/>
                  <a:pt x="3070883" y="3227554"/>
                </a:cubicBezTo>
                <a:cubicBezTo>
                  <a:pt x="3024507" y="3542861"/>
                  <a:pt x="2850188" y="4337729"/>
                  <a:pt x="2769357" y="4626531"/>
                </a:cubicBezTo>
                <a:cubicBezTo>
                  <a:pt x="2633062" y="4675001"/>
                  <a:pt x="2081636" y="3188308"/>
                  <a:pt x="2017367" y="3201989"/>
                </a:cubicBezTo>
                <a:cubicBezTo>
                  <a:pt x="1885985" y="3196322"/>
                  <a:pt x="500172" y="3770483"/>
                  <a:pt x="354842" y="3634400"/>
                </a:cubicBezTo>
                <a:cubicBezTo>
                  <a:pt x="407329" y="3527906"/>
                  <a:pt x="1071571" y="2713522"/>
                  <a:pt x="1306698" y="2408644"/>
                </a:cubicBezTo>
                <a:cubicBezTo>
                  <a:pt x="1218705" y="2337313"/>
                  <a:pt x="52034" y="1463538"/>
                  <a:pt x="-1" y="1326722"/>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89" y="970539"/>
            <a:ext cx="3672139" cy="21163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00790" y="3102503"/>
            <a:ext cx="2694536" cy="2749198"/>
          </a:xfrm>
          <a:prstGeom prst="rect">
            <a:avLst/>
          </a:prstGeo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699660" y="6356350"/>
            <a:ext cx="2173481"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2873141" y="6356350"/>
            <a:ext cx="1252515" cy="365125"/>
          </a:xfrm>
        </p:spPr>
        <p:txBody>
          <a:bodyPr/>
          <a:lstStyle/>
          <a:p>
            <a:fld id="{4BEBB76A-5642-4655-AA5F-D2E8581DD95F}" type="datetimeFigureOut">
              <a:rPr lang="en-US" smtClean="0"/>
              <a:t>1/24/2026</a:t>
            </a:fld>
            <a:endParaRPr lang="en-US"/>
          </a:p>
        </p:txBody>
      </p:sp>
      <p:sp>
        <p:nvSpPr>
          <p:cNvPr id="16" name="Picture Placeholder 15">
            <a:extLst>
              <a:ext uri="{FF2B5EF4-FFF2-40B4-BE49-F238E27FC236}">
                <a16:creationId xmlns:a16="http://schemas.microsoft.com/office/drawing/2014/main" id="{E86D9B6D-77DB-9ADE-2F02-1C7FDB54C62E}"/>
              </a:ext>
            </a:extLst>
          </p:cNvPr>
          <p:cNvSpPr>
            <a:spLocks noGrp="1"/>
          </p:cNvSpPr>
          <p:nvPr>
            <p:ph type="pic" sz="quarter" idx="13" hasCustomPrompt="1"/>
          </p:nvPr>
        </p:nvSpPr>
        <p:spPr>
          <a:xfrm rot="-60000">
            <a:off x="5326181" y="503529"/>
            <a:ext cx="6470404" cy="6381741"/>
          </a:xfrm>
          <a:custGeom>
            <a:avLst/>
            <a:gdLst>
              <a:gd name="connsiteX0" fmla="*/ 263541 w 6470404"/>
              <a:gd name="connsiteY0" fmla="*/ 0 h 6381741"/>
              <a:gd name="connsiteX1" fmla="*/ 6470404 w 6470404"/>
              <a:gd name="connsiteY1" fmla="*/ 418971 h 6381741"/>
              <a:gd name="connsiteX2" fmla="*/ 6058123 w 6470404"/>
              <a:gd name="connsiteY2" fmla="*/ 6381741 h 6381741"/>
              <a:gd name="connsiteX3" fmla="*/ 0 w 6470404"/>
              <a:gd name="connsiteY3" fmla="*/ 5981218 h 6381741"/>
              <a:gd name="connsiteX4" fmla="*/ 8833 w 6470404"/>
              <a:gd name="connsiteY4" fmla="*/ 5781428 h 6381741"/>
              <a:gd name="connsiteX5" fmla="*/ 13710 w 6470404"/>
              <a:gd name="connsiteY5" fmla="*/ 5661968 h 6381741"/>
              <a:gd name="connsiteX6" fmla="*/ 26674 w 6470404"/>
              <a:gd name="connsiteY6" fmla="*/ 5664322 h 6381741"/>
              <a:gd name="connsiteX7" fmla="*/ 296409 w 6470404"/>
              <a:gd name="connsiteY7" fmla="*/ 5699488 h 6381741"/>
              <a:gd name="connsiteX8" fmla="*/ 102515 w 6470404"/>
              <a:gd name="connsiteY8" fmla="*/ 5469989 h 6381741"/>
              <a:gd name="connsiteX9" fmla="*/ 24411 w 6470404"/>
              <a:gd name="connsiteY9" fmla="*/ 5387472 h 6381741"/>
              <a:gd name="connsiteX10" fmla="*/ 25185 w 6470404"/>
              <a:gd name="connsiteY10" fmla="*/ 5367338 h 6381741"/>
              <a:gd name="connsiteX11" fmla="*/ 37950 w 6470404"/>
              <a:gd name="connsiteY11" fmla="*/ 5027262 h 6381741"/>
              <a:gd name="connsiteX12" fmla="*/ 38343 w 6470404"/>
              <a:gd name="connsiteY12" fmla="*/ 5016631 h 6381741"/>
              <a:gd name="connsiteX13" fmla="*/ 94366 w 6470404"/>
              <a:gd name="connsiteY13" fmla="*/ 4964535 h 6381741"/>
              <a:gd name="connsiteX14" fmla="*/ 414068 w 6470404"/>
              <a:gd name="connsiteY14" fmla="*/ 4664176 h 6381741"/>
              <a:gd name="connsiteX15" fmla="*/ 166546 w 6470404"/>
              <a:gd name="connsiteY15" fmla="*/ 4692305 h 6381741"/>
              <a:gd name="connsiteX16" fmla="*/ 49514 w 6470404"/>
              <a:gd name="connsiteY16" fmla="*/ 4714276 h 6381741"/>
              <a:gd name="connsiteX17" fmla="*/ 52039 w 6470404"/>
              <a:gd name="connsiteY17" fmla="*/ 4645777 h 6381741"/>
              <a:gd name="connsiteX18" fmla="*/ 263541 w 6470404"/>
              <a:gd name="connsiteY18" fmla="*/ 0 h 638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0404" h="6381741">
                <a:moveTo>
                  <a:pt x="263541" y="0"/>
                </a:moveTo>
                <a:lnTo>
                  <a:pt x="6470404" y="418971"/>
                </a:lnTo>
                <a:lnTo>
                  <a:pt x="6058123" y="6381741"/>
                </a:lnTo>
                <a:lnTo>
                  <a:pt x="0" y="5981218"/>
                </a:lnTo>
                <a:cubicBezTo>
                  <a:pt x="2649" y="5925958"/>
                  <a:pt x="5601" y="5858895"/>
                  <a:pt x="8833" y="5781428"/>
                </a:cubicBezTo>
                <a:lnTo>
                  <a:pt x="13710" y="5661968"/>
                </a:lnTo>
                <a:lnTo>
                  <a:pt x="26674" y="5664322"/>
                </a:lnTo>
                <a:cubicBezTo>
                  <a:pt x="173708" y="5690087"/>
                  <a:pt x="307148" y="5709658"/>
                  <a:pt x="296409" y="5699488"/>
                </a:cubicBezTo>
                <a:cubicBezTo>
                  <a:pt x="279898" y="5655665"/>
                  <a:pt x="195687" y="5566936"/>
                  <a:pt x="102515" y="5469989"/>
                </a:cubicBezTo>
                <a:lnTo>
                  <a:pt x="24411" y="5387472"/>
                </a:lnTo>
                <a:lnTo>
                  <a:pt x="25185" y="5367338"/>
                </a:lnTo>
                <a:cubicBezTo>
                  <a:pt x="29204" y="5261815"/>
                  <a:pt x="33466" y="5147990"/>
                  <a:pt x="37950" y="5027262"/>
                </a:cubicBezTo>
                <a:lnTo>
                  <a:pt x="38343" y="5016631"/>
                </a:lnTo>
                <a:lnTo>
                  <a:pt x="94366" y="4964535"/>
                </a:lnTo>
                <a:cubicBezTo>
                  <a:pt x="196936" y="4869268"/>
                  <a:pt x="312872" y="4761715"/>
                  <a:pt x="414068" y="4664176"/>
                </a:cubicBezTo>
                <a:cubicBezTo>
                  <a:pt x="391249" y="4655955"/>
                  <a:pt x="288573" y="4670473"/>
                  <a:pt x="166546" y="4692305"/>
                </a:cubicBezTo>
                <a:lnTo>
                  <a:pt x="49514" y="4714276"/>
                </a:lnTo>
                <a:lnTo>
                  <a:pt x="52039" y="4645777"/>
                </a:lnTo>
                <a:cubicBezTo>
                  <a:pt x="108406" y="3114781"/>
                  <a:pt x="190860" y="856243"/>
                  <a:pt x="263541" y="0"/>
                </a:cubicBez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grpSp>
        <p:nvGrpSpPr>
          <p:cNvPr id="9" name="Group 8">
            <a:extLst>
              <a:ext uri="{FF2B5EF4-FFF2-40B4-BE49-F238E27FC236}">
                <a16:creationId xmlns:a16="http://schemas.microsoft.com/office/drawing/2014/main" id="{06C44693-C69D-4576-2193-CF5BB3785B93}"/>
              </a:ext>
            </a:extLst>
          </p:cNvPr>
          <p:cNvGrpSpPr/>
          <p:nvPr/>
        </p:nvGrpSpPr>
        <p:grpSpPr>
          <a:xfrm>
            <a:off x="4528770" y="5602945"/>
            <a:ext cx="511470" cy="258450"/>
            <a:chOff x="1162566" y="1754387"/>
            <a:chExt cx="619238" cy="312906"/>
          </a:xfrm>
        </p:grpSpPr>
        <p:sp>
          <p:nvSpPr>
            <p:cNvPr id="10" name="Oval 9">
              <a:extLst>
                <a:ext uri="{FF2B5EF4-FFF2-40B4-BE49-F238E27FC236}">
                  <a16:creationId xmlns:a16="http://schemas.microsoft.com/office/drawing/2014/main" id="{FC16810E-FBD3-2782-B418-0B7CBB547BF5}"/>
                </a:ext>
              </a:extLst>
            </p:cNvPr>
            <p:cNvSpPr/>
            <p:nvPr/>
          </p:nvSpPr>
          <p:spPr>
            <a:xfrm rot="21262796" flipV="1">
              <a:off x="1162566" y="1771850"/>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74EA105-50A2-B88F-772C-D7703D52DE69}"/>
                </a:ext>
              </a:extLst>
            </p:cNvPr>
            <p:cNvSpPr/>
            <p:nvPr/>
          </p:nvSpPr>
          <p:spPr>
            <a:xfrm rot="18622065" flipV="1">
              <a:off x="1298352" y="1861050"/>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F3A381B1-068D-C74E-25E1-0D42A2052FEA}"/>
                </a:ext>
              </a:extLst>
            </p:cNvPr>
            <p:cNvSpPr/>
            <p:nvPr/>
          </p:nvSpPr>
          <p:spPr>
            <a:xfrm rot="21262796" flipV="1">
              <a:off x="1505310" y="1754387"/>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CEFB066-0FBA-B2D3-4528-4C85B1A9AF37}"/>
                </a:ext>
              </a:extLst>
            </p:cNvPr>
            <p:cNvSpPr/>
            <p:nvPr/>
          </p:nvSpPr>
          <p:spPr>
            <a:xfrm rot="18622065" flipV="1">
              <a:off x="1641096" y="1843587"/>
              <a:ext cx="149879" cy="131537"/>
            </a:xfrm>
            <a:custGeom>
              <a:avLst/>
              <a:gdLst>
                <a:gd name="connsiteX0" fmla="*/ 149879 w 149879"/>
                <a:gd name="connsiteY0" fmla="*/ 105628 h 131537"/>
                <a:gd name="connsiteX1" fmla="*/ 147897 w 149879"/>
                <a:gd name="connsiteY1" fmla="*/ 97833 h 131537"/>
                <a:gd name="connsiteX2" fmla="*/ 115021 w 149879"/>
                <a:gd name="connsiteY2" fmla="*/ 49643 h 131537"/>
                <a:gd name="connsiteX3" fmla="*/ 16070 w 149879"/>
                <a:gd name="connsiteY3" fmla="*/ 0 h 131537"/>
                <a:gd name="connsiteX4" fmla="*/ 4741 w 149879"/>
                <a:gd name="connsiteY4" fmla="*/ 1093 h 131537"/>
                <a:gd name="connsiteX5" fmla="*/ 2207 w 149879"/>
                <a:gd name="connsiteY5" fmla="*/ 2021 h 131537"/>
                <a:gd name="connsiteX6" fmla="*/ 878 w 149879"/>
                <a:gd name="connsiteY6" fmla="*/ 7595 h 131537"/>
                <a:gd name="connsiteX7" fmla="*/ 85594 w 149879"/>
                <a:gd name="connsiteY7" fmla="*/ 131308 h 131537"/>
                <a:gd name="connsiteX8" fmla="*/ 122784 w 149879"/>
                <a:gd name="connsiteY8" fmla="*/ 124978 h 13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79" h="131537">
                  <a:moveTo>
                    <a:pt x="149879" y="105628"/>
                  </a:moveTo>
                  <a:lnTo>
                    <a:pt x="147897" y="97833"/>
                  </a:lnTo>
                  <a:cubicBezTo>
                    <a:pt x="140174" y="80720"/>
                    <a:pt x="129193" y="64312"/>
                    <a:pt x="115021" y="49643"/>
                  </a:cubicBezTo>
                  <a:cubicBezTo>
                    <a:pt x="86678" y="20305"/>
                    <a:pt x="50939" y="3482"/>
                    <a:pt x="16070" y="0"/>
                  </a:cubicBezTo>
                  <a:lnTo>
                    <a:pt x="4741" y="1093"/>
                  </a:lnTo>
                  <a:lnTo>
                    <a:pt x="2207" y="2021"/>
                  </a:lnTo>
                  <a:lnTo>
                    <a:pt x="878" y="7595"/>
                  </a:lnTo>
                  <a:cubicBezTo>
                    <a:pt x="-6520" y="84025"/>
                    <a:pt x="33831" y="127304"/>
                    <a:pt x="85594" y="131308"/>
                  </a:cubicBezTo>
                  <a:cubicBezTo>
                    <a:pt x="98535" y="132309"/>
                    <a:pt x="111115" y="130004"/>
                    <a:pt x="122784" y="124978"/>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 name="Freeform: Shape 13">
            <a:extLst>
              <a:ext uri="{FF2B5EF4-FFF2-40B4-BE49-F238E27FC236}">
                <a16:creationId xmlns:a16="http://schemas.microsoft.com/office/drawing/2014/main" id="{2EE2C089-1D47-C9AE-CEE0-846B87832EDF}"/>
              </a:ext>
            </a:extLst>
          </p:cNvPr>
          <p:cNvSpPr/>
          <p:nvPr/>
        </p:nvSpPr>
        <p:spPr>
          <a:xfrm>
            <a:off x="4733078" y="5936343"/>
            <a:ext cx="134669" cy="45719"/>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8087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8645717" y="1155941"/>
            <a:ext cx="3120714" cy="2224232"/>
          </a:xfrm>
        </p:spPr>
        <p:txBody>
          <a:body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434855A4-5F42-3784-9AD9-45B7AC8F1948}"/>
              </a:ext>
            </a:extLst>
          </p:cNvPr>
          <p:cNvSpPr>
            <a:spLocks noGrp="1"/>
          </p:cNvSpPr>
          <p:nvPr>
            <p:ph type="pic" sz="quarter" idx="13" hasCustomPrompt="1"/>
          </p:nvPr>
        </p:nvSpPr>
        <p:spPr>
          <a:xfrm>
            <a:off x="0" y="1"/>
            <a:ext cx="8091444" cy="6857999"/>
          </a:xfrm>
          <a:custGeom>
            <a:avLst/>
            <a:gdLst>
              <a:gd name="connsiteX0" fmla="*/ 0 w 8091444"/>
              <a:gd name="connsiteY0" fmla="*/ 0 h 6857999"/>
              <a:gd name="connsiteX1" fmla="*/ 7951817 w 8091444"/>
              <a:gd name="connsiteY1" fmla="*/ 0 h 6857999"/>
              <a:gd name="connsiteX2" fmla="*/ 8050097 w 8091444"/>
              <a:gd name="connsiteY2" fmla="*/ 6857999 h 6857999"/>
              <a:gd name="connsiteX3" fmla="*/ 0 w 8091444"/>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091444" h="6857999">
                <a:moveTo>
                  <a:pt x="0" y="0"/>
                </a:moveTo>
                <a:lnTo>
                  <a:pt x="7951817" y="0"/>
                </a:lnTo>
                <a:cubicBezTo>
                  <a:pt x="8220205" y="1104182"/>
                  <a:pt x="8012102" y="5952225"/>
                  <a:pt x="8050097" y="6857999"/>
                </a:cubicBezTo>
                <a:lnTo>
                  <a:pt x="0" y="6857999"/>
                </a:ln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8645717" y="3395787"/>
            <a:ext cx="2801536" cy="2616822"/>
          </a:xfrm>
          <a:prstGeom prst="rect">
            <a:avLst/>
          </a:prstGeo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8645718" y="6356350"/>
            <a:ext cx="1780076"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10425794" y="6356350"/>
            <a:ext cx="1089310" cy="365125"/>
          </a:xfrm>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17163837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393947"/>
            <a:ext cx="4317777" cy="145651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00790" y="1866073"/>
            <a:ext cx="4317777" cy="41848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Picture Placeholder 18">
            <a:extLst>
              <a:ext uri="{FF2B5EF4-FFF2-40B4-BE49-F238E27FC236}">
                <a16:creationId xmlns:a16="http://schemas.microsoft.com/office/drawing/2014/main" id="{A947E307-FD1B-B59C-8656-08EC231E2D73}"/>
              </a:ext>
            </a:extLst>
          </p:cNvPr>
          <p:cNvSpPr>
            <a:spLocks noGrp="1"/>
          </p:cNvSpPr>
          <p:nvPr>
            <p:ph type="pic" sz="quarter" idx="13" hasCustomPrompt="1"/>
          </p:nvPr>
        </p:nvSpPr>
        <p:spPr>
          <a:xfrm>
            <a:off x="6008607" y="715327"/>
            <a:ext cx="6174128" cy="5170603"/>
          </a:xfrm>
          <a:custGeom>
            <a:avLst/>
            <a:gdLst>
              <a:gd name="connsiteX0" fmla="*/ 194215 w 6174128"/>
              <a:gd name="connsiteY0" fmla="*/ 0 h 5170603"/>
              <a:gd name="connsiteX1" fmla="*/ 6164780 w 6174128"/>
              <a:gd name="connsiteY1" fmla="*/ 136351 h 5170603"/>
              <a:gd name="connsiteX2" fmla="*/ 6174128 w 6174128"/>
              <a:gd name="connsiteY2" fmla="*/ 380097 h 5170603"/>
              <a:gd name="connsiteX3" fmla="*/ 6025458 w 6174128"/>
              <a:gd name="connsiteY3" fmla="*/ 5170603 h 5170603"/>
              <a:gd name="connsiteX4" fmla="*/ 550169 w 6174128"/>
              <a:gd name="connsiteY4" fmla="*/ 5018512 h 5170603"/>
              <a:gd name="connsiteX5" fmla="*/ 421477 w 6174128"/>
              <a:gd name="connsiteY5" fmla="*/ 5009858 h 5170603"/>
              <a:gd name="connsiteX6" fmla="*/ 92991 w 6174128"/>
              <a:gd name="connsiteY6" fmla="*/ 4857238 h 5170603"/>
              <a:gd name="connsiteX7" fmla="*/ 0 w 6174128"/>
              <a:gd name="connsiteY7" fmla="*/ 4817341 h 5170603"/>
              <a:gd name="connsiteX8" fmla="*/ 5212 w 6174128"/>
              <a:gd name="connsiteY8" fmla="*/ 4689916 h 5170603"/>
              <a:gd name="connsiteX9" fmla="*/ 194215 w 6174128"/>
              <a:gd name="connsiteY9" fmla="*/ 0 h 517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4128" h="5170603">
                <a:moveTo>
                  <a:pt x="194215" y="0"/>
                </a:moveTo>
                <a:cubicBezTo>
                  <a:pt x="1962445" y="4679"/>
                  <a:pt x="4580303" y="83224"/>
                  <a:pt x="6164780" y="136351"/>
                </a:cubicBezTo>
                <a:cubicBezTo>
                  <a:pt x="6175983" y="128528"/>
                  <a:pt x="6172419" y="326204"/>
                  <a:pt x="6174128" y="380097"/>
                </a:cubicBezTo>
                <a:cubicBezTo>
                  <a:pt x="6150907" y="1219140"/>
                  <a:pt x="6123269" y="3319304"/>
                  <a:pt x="6025458" y="5170603"/>
                </a:cubicBezTo>
                <a:cubicBezTo>
                  <a:pt x="4749495" y="5170818"/>
                  <a:pt x="1803684" y="5098090"/>
                  <a:pt x="550169" y="5018512"/>
                </a:cubicBezTo>
                <a:lnTo>
                  <a:pt x="421477" y="5009858"/>
                </a:lnTo>
                <a:lnTo>
                  <a:pt x="92991" y="4857238"/>
                </a:lnTo>
                <a:lnTo>
                  <a:pt x="0" y="4817341"/>
                </a:lnTo>
                <a:lnTo>
                  <a:pt x="5212" y="4689916"/>
                </a:lnTo>
                <a:cubicBezTo>
                  <a:pt x="62369" y="3264627"/>
                  <a:pt x="137898" y="998491"/>
                  <a:pt x="194215" y="0"/>
                </a:cubicBezTo>
                <a:close/>
              </a:path>
            </a:pathLst>
          </a:custGeom>
          <a:blipFill>
            <a:blip r:embed="rId2">
              <a:alphaModFix amt="60000"/>
            </a:blip>
            <a:stretch>
              <a:fillRect/>
            </a:stretch>
          </a:blipFill>
        </p:spPr>
        <p:txBody>
          <a:bodyPr wrap="square">
            <a:noAutofit/>
          </a:bodyPr>
          <a:lstStyle>
            <a:lvl1pPr>
              <a:buNone/>
              <a:defRPr/>
            </a:lvl1pPr>
          </a:lstStyle>
          <a:p>
            <a:r>
              <a:rPr lang="en-US" dirty="0"/>
              <a:t> </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
        <p:nvSpPr>
          <p:cNvPr id="18" name="Freeform: Shape 17">
            <a:extLst>
              <a:ext uri="{FF2B5EF4-FFF2-40B4-BE49-F238E27FC236}">
                <a16:creationId xmlns:a16="http://schemas.microsoft.com/office/drawing/2014/main" id="{014C0A5A-5E29-5179-0BFE-C6BDBDE1E6DE}"/>
              </a:ext>
            </a:extLst>
          </p:cNvPr>
          <p:cNvSpPr/>
          <p:nvPr/>
        </p:nvSpPr>
        <p:spPr>
          <a:xfrm rot="1478417">
            <a:off x="5226311" y="5728725"/>
            <a:ext cx="2131513" cy="1040024"/>
          </a:xfrm>
          <a:custGeom>
            <a:avLst/>
            <a:gdLst>
              <a:gd name="connsiteX0" fmla="*/ 60961 w 4809470"/>
              <a:gd name="connsiteY0" fmla="*/ 0 h 3178596"/>
              <a:gd name="connsiteX1" fmla="*/ 4792129 w 4809470"/>
              <a:gd name="connsiteY1" fmla="*/ 390938 h 3178596"/>
              <a:gd name="connsiteX2" fmla="*/ 4807287 w 4809470"/>
              <a:gd name="connsiteY2" fmla="*/ 588882 h 3178596"/>
              <a:gd name="connsiteX3" fmla="*/ 4614824 w 4809470"/>
              <a:gd name="connsiteY3" fmla="*/ 1612192 h 3178596"/>
              <a:gd name="connsiteX4" fmla="*/ 1976024 w 4809470"/>
              <a:gd name="connsiteY4" fmla="*/ 3156896 h 3178596"/>
              <a:gd name="connsiteX5" fmla="*/ 18719 w 4809470"/>
              <a:gd name="connsiteY5" fmla="*/ 821586 h 3178596"/>
              <a:gd name="connsiteX6" fmla="*/ 34223 w 4809470"/>
              <a:gd name="connsiteY6" fmla="*/ 119143 h 3178596"/>
              <a:gd name="connsiteX0" fmla="*/ 34223 w 4809470"/>
              <a:gd name="connsiteY0" fmla="*/ 0 h 3059453"/>
              <a:gd name="connsiteX1" fmla="*/ 4792129 w 4809470"/>
              <a:gd name="connsiteY1" fmla="*/ 271795 h 3059453"/>
              <a:gd name="connsiteX2" fmla="*/ 4807287 w 4809470"/>
              <a:gd name="connsiteY2" fmla="*/ 469739 h 3059453"/>
              <a:gd name="connsiteX3" fmla="*/ 4614824 w 4809470"/>
              <a:gd name="connsiteY3" fmla="*/ 1493049 h 3059453"/>
              <a:gd name="connsiteX4" fmla="*/ 1976024 w 4809470"/>
              <a:gd name="connsiteY4" fmla="*/ 3037753 h 3059453"/>
              <a:gd name="connsiteX5" fmla="*/ 18719 w 4809470"/>
              <a:gd name="connsiteY5" fmla="*/ 702443 h 3059453"/>
              <a:gd name="connsiteX6" fmla="*/ 34223 w 4809470"/>
              <a:gd name="connsiteY6" fmla="*/ 0 h 3059453"/>
              <a:gd name="connsiteX0" fmla="*/ 30413 w 4811976"/>
              <a:gd name="connsiteY0" fmla="*/ 0 h 2983022"/>
              <a:gd name="connsiteX1" fmla="*/ 4794635 w 4811976"/>
              <a:gd name="connsiteY1" fmla="*/ 195364 h 2983022"/>
              <a:gd name="connsiteX2" fmla="*/ 4809793 w 4811976"/>
              <a:gd name="connsiteY2" fmla="*/ 393308 h 2983022"/>
              <a:gd name="connsiteX3" fmla="*/ 4617330 w 4811976"/>
              <a:gd name="connsiteY3" fmla="*/ 1416618 h 2983022"/>
              <a:gd name="connsiteX4" fmla="*/ 1978530 w 4811976"/>
              <a:gd name="connsiteY4" fmla="*/ 2961322 h 2983022"/>
              <a:gd name="connsiteX5" fmla="*/ 21225 w 4811976"/>
              <a:gd name="connsiteY5" fmla="*/ 626012 h 2983022"/>
              <a:gd name="connsiteX6" fmla="*/ 30413 w 4811976"/>
              <a:gd name="connsiteY6" fmla="*/ 0 h 2983022"/>
              <a:gd name="connsiteX0" fmla="*/ 30413 w 4811976"/>
              <a:gd name="connsiteY0" fmla="*/ 0 h 2983022"/>
              <a:gd name="connsiteX1" fmla="*/ 4794635 w 4811976"/>
              <a:gd name="connsiteY1" fmla="*/ 195364 h 2983022"/>
              <a:gd name="connsiteX2" fmla="*/ 4711079 w 4811976"/>
              <a:gd name="connsiteY2" fmla="*/ 101695 h 2983022"/>
              <a:gd name="connsiteX3" fmla="*/ 4809793 w 4811976"/>
              <a:gd name="connsiteY3" fmla="*/ 393308 h 2983022"/>
              <a:gd name="connsiteX4" fmla="*/ 4617330 w 4811976"/>
              <a:gd name="connsiteY4" fmla="*/ 1416618 h 2983022"/>
              <a:gd name="connsiteX5" fmla="*/ 1978530 w 4811976"/>
              <a:gd name="connsiteY5" fmla="*/ 2961322 h 2983022"/>
              <a:gd name="connsiteX6" fmla="*/ 21225 w 4811976"/>
              <a:gd name="connsiteY6" fmla="*/ 626012 h 2983022"/>
              <a:gd name="connsiteX7" fmla="*/ 30413 w 4811976"/>
              <a:gd name="connsiteY7" fmla="*/ 0 h 2983022"/>
              <a:gd name="connsiteX0" fmla="*/ 30413 w 5159423"/>
              <a:gd name="connsiteY0" fmla="*/ 0 h 2983022"/>
              <a:gd name="connsiteX1" fmla="*/ 4794635 w 5159423"/>
              <a:gd name="connsiteY1" fmla="*/ 195364 h 2983022"/>
              <a:gd name="connsiteX2" fmla="*/ 4809793 w 5159423"/>
              <a:gd name="connsiteY2" fmla="*/ 393308 h 2983022"/>
              <a:gd name="connsiteX3" fmla="*/ 4617330 w 5159423"/>
              <a:gd name="connsiteY3" fmla="*/ 1416618 h 2983022"/>
              <a:gd name="connsiteX4" fmla="*/ 1978530 w 5159423"/>
              <a:gd name="connsiteY4" fmla="*/ 2961322 h 2983022"/>
              <a:gd name="connsiteX5" fmla="*/ 21225 w 5159423"/>
              <a:gd name="connsiteY5" fmla="*/ 626012 h 2983022"/>
              <a:gd name="connsiteX6" fmla="*/ 30413 w 5159423"/>
              <a:gd name="connsiteY6" fmla="*/ 0 h 2983022"/>
              <a:gd name="connsiteX0" fmla="*/ 30413 w 5099315"/>
              <a:gd name="connsiteY0" fmla="*/ 0 h 2983022"/>
              <a:gd name="connsiteX1" fmla="*/ 4709797 w 5099315"/>
              <a:gd name="connsiteY1" fmla="*/ 75883 h 2983022"/>
              <a:gd name="connsiteX2" fmla="*/ 4809793 w 5099315"/>
              <a:gd name="connsiteY2" fmla="*/ 393308 h 2983022"/>
              <a:gd name="connsiteX3" fmla="*/ 4617330 w 5099315"/>
              <a:gd name="connsiteY3" fmla="*/ 1416618 h 2983022"/>
              <a:gd name="connsiteX4" fmla="*/ 1978530 w 5099315"/>
              <a:gd name="connsiteY4" fmla="*/ 2961322 h 2983022"/>
              <a:gd name="connsiteX5" fmla="*/ 21225 w 5099315"/>
              <a:gd name="connsiteY5" fmla="*/ 626012 h 2983022"/>
              <a:gd name="connsiteX6" fmla="*/ 30413 w 5099315"/>
              <a:gd name="connsiteY6" fmla="*/ 0 h 2983022"/>
              <a:gd name="connsiteX0" fmla="*/ 30413 w 4816479"/>
              <a:gd name="connsiteY0" fmla="*/ 0 h 2983022"/>
              <a:gd name="connsiteX1" fmla="*/ 4709797 w 4816479"/>
              <a:gd name="connsiteY1" fmla="*/ 75883 h 2983022"/>
              <a:gd name="connsiteX2" fmla="*/ 4809793 w 4816479"/>
              <a:gd name="connsiteY2" fmla="*/ 393308 h 2983022"/>
              <a:gd name="connsiteX3" fmla="*/ 4617330 w 4816479"/>
              <a:gd name="connsiteY3" fmla="*/ 1416618 h 2983022"/>
              <a:gd name="connsiteX4" fmla="*/ 1978530 w 4816479"/>
              <a:gd name="connsiteY4" fmla="*/ 2961322 h 2983022"/>
              <a:gd name="connsiteX5" fmla="*/ 21225 w 4816479"/>
              <a:gd name="connsiteY5" fmla="*/ 626012 h 2983022"/>
              <a:gd name="connsiteX6" fmla="*/ 30413 w 4816479"/>
              <a:gd name="connsiteY6" fmla="*/ 0 h 2983022"/>
              <a:gd name="connsiteX0" fmla="*/ 30413 w 4824424"/>
              <a:gd name="connsiteY0" fmla="*/ 0 h 2983022"/>
              <a:gd name="connsiteX1" fmla="*/ 4709797 w 4824424"/>
              <a:gd name="connsiteY1" fmla="*/ 75883 h 2983022"/>
              <a:gd name="connsiteX2" fmla="*/ 4818251 w 4824424"/>
              <a:gd name="connsiteY2" fmla="*/ 577510 h 2983022"/>
              <a:gd name="connsiteX3" fmla="*/ 4617330 w 4824424"/>
              <a:gd name="connsiteY3" fmla="*/ 1416618 h 2983022"/>
              <a:gd name="connsiteX4" fmla="*/ 1978530 w 4824424"/>
              <a:gd name="connsiteY4" fmla="*/ 2961322 h 2983022"/>
              <a:gd name="connsiteX5" fmla="*/ 21225 w 4824424"/>
              <a:gd name="connsiteY5" fmla="*/ 626012 h 2983022"/>
              <a:gd name="connsiteX6" fmla="*/ 30413 w 4824424"/>
              <a:gd name="connsiteY6" fmla="*/ 0 h 2983022"/>
              <a:gd name="connsiteX0" fmla="*/ 30413 w 4824424"/>
              <a:gd name="connsiteY0" fmla="*/ 0 h 3053918"/>
              <a:gd name="connsiteX1" fmla="*/ 4709797 w 4824424"/>
              <a:gd name="connsiteY1" fmla="*/ 75883 h 3053918"/>
              <a:gd name="connsiteX2" fmla="*/ 4818251 w 4824424"/>
              <a:gd name="connsiteY2" fmla="*/ 577510 h 3053918"/>
              <a:gd name="connsiteX3" fmla="*/ 4499705 w 4824424"/>
              <a:gd name="connsiteY3" fmla="*/ 2052119 h 3053918"/>
              <a:gd name="connsiteX4" fmla="*/ 1978530 w 4824424"/>
              <a:gd name="connsiteY4" fmla="*/ 2961322 h 3053918"/>
              <a:gd name="connsiteX5" fmla="*/ 21225 w 4824424"/>
              <a:gd name="connsiteY5" fmla="*/ 626012 h 3053918"/>
              <a:gd name="connsiteX6" fmla="*/ 30413 w 4824424"/>
              <a:gd name="connsiteY6" fmla="*/ 0 h 3053918"/>
              <a:gd name="connsiteX0" fmla="*/ 30413 w 4824424"/>
              <a:gd name="connsiteY0" fmla="*/ 0 h 3031422"/>
              <a:gd name="connsiteX1" fmla="*/ 4709797 w 4824424"/>
              <a:gd name="connsiteY1" fmla="*/ 75883 h 3031422"/>
              <a:gd name="connsiteX2" fmla="*/ 4818251 w 4824424"/>
              <a:gd name="connsiteY2" fmla="*/ 577510 h 3031422"/>
              <a:gd name="connsiteX3" fmla="*/ 4499705 w 4824424"/>
              <a:gd name="connsiteY3" fmla="*/ 2052119 h 3031422"/>
              <a:gd name="connsiteX4" fmla="*/ 1247066 w 4824424"/>
              <a:gd name="connsiteY4" fmla="*/ 2930478 h 3031422"/>
              <a:gd name="connsiteX5" fmla="*/ 21225 w 4824424"/>
              <a:gd name="connsiteY5" fmla="*/ 626012 h 3031422"/>
              <a:gd name="connsiteX6" fmla="*/ 30413 w 4824424"/>
              <a:gd name="connsiteY6" fmla="*/ 0 h 3031422"/>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65285"/>
              <a:gd name="connsiteX1" fmla="*/ 4709797 w 4824424"/>
              <a:gd name="connsiteY1" fmla="*/ 75883 h 3065285"/>
              <a:gd name="connsiteX2" fmla="*/ 4818251 w 4824424"/>
              <a:gd name="connsiteY2" fmla="*/ 577510 h 3065285"/>
              <a:gd name="connsiteX3" fmla="*/ 4499705 w 4824424"/>
              <a:gd name="connsiteY3" fmla="*/ 2052119 h 3065285"/>
              <a:gd name="connsiteX4" fmla="*/ 3835975 w 4824424"/>
              <a:gd name="connsiteY4" fmla="*/ 2740497 h 3065285"/>
              <a:gd name="connsiteX5" fmla="*/ 1247066 w 4824424"/>
              <a:gd name="connsiteY5" fmla="*/ 2930478 h 3065285"/>
              <a:gd name="connsiteX6" fmla="*/ 21225 w 4824424"/>
              <a:gd name="connsiteY6" fmla="*/ 626012 h 3065285"/>
              <a:gd name="connsiteX7" fmla="*/ 30413 w 4824424"/>
              <a:gd name="connsiteY7" fmla="*/ 0 h 3065285"/>
              <a:gd name="connsiteX0" fmla="*/ 30413 w 4824424"/>
              <a:gd name="connsiteY0" fmla="*/ 0 h 3022995"/>
              <a:gd name="connsiteX1" fmla="*/ 4709797 w 4824424"/>
              <a:gd name="connsiteY1" fmla="*/ 75883 h 3022995"/>
              <a:gd name="connsiteX2" fmla="*/ 4818251 w 4824424"/>
              <a:gd name="connsiteY2" fmla="*/ 577510 h 3022995"/>
              <a:gd name="connsiteX3" fmla="*/ 4499705 w 4824424"/>
              <a:gd name="connsiteY3" fmla="*/ 2052119 h 3022995"/>
              <a:gd name="connsiteX4" fmla="*/ 3835975 w 4824424"/>
              <a:gd name="connsiteY4" fmla="*/ 2740497 h 3022995"/>
              <a:gd name="connsiteX5" fmla="*/ 1162762 w 4824424"/>
              <a:gd name="connsiteY5" fmla="*/ 2876156 h 3022995"/>
              <a:gd name="connsiteX6" fmla="*/ 21225 w 4824424"/>
              <a:gd name="connsiteY6" fmla="*/ 626012 h 3022995"/>
              <a:gd name="connsiteX7" fmla="*/ 30413 w 4824424"/>
              <a:gd name="connsiteY7" fmla="*/ 0 h 3022995"/>
              <a:gd name="connsiteX0" fmla="*/ 30413 w 4804923"/>
              <a:gd name="connsiteY0" fmla="*/ 0 h 3022995"/>
              <a:gd name="connsiteX1" fmla="*/ 4709797 w 4804923"/>
              <a:gd name="connsiteY1" fmla="*/ 75883 h 3022995"/>
              <a:gd name="connsiteX2" fmla="*/ 4797311 w 4804923"/>
              <a:gd name="connsiteY2" fmla="*/ 759283 h 3022995"/>
              <a:gd name="connsiteX3" fmla="*/ 4499705 w 4804923"/>
              <a:gd name="connsiteY3" fmla="*/ 2052119 h 3022995"/>
              <a:gd name="connsiteX4" fmla="*/ 3835975 w 4804923"/>
              <a:gd name="connsiteY4" fmla="*/ 2740497 h 3022995"/>
              <a:gd name="connsiteX5" fmla="*/ 1162762 w 4804923"/>
              <a:gd name="connsiteY5" fmla="*/ 2876156 h 3022995"/>
              <a:gd name="connsiteX6" fmla="*/ 21225 w 4804923"/>
              <a:gd name="connsiteY6" fmla="*/ 626012 h 3022995"/>
              <a:gd name="connsiteX7" fmla="*/ 30413 w 4804923"/>
              <a:gd name="connsiteY7" fmla="*/ 0 h 3022995"/>
              <a:gd name="connsiteX0" fmla="*/ 30413 w 4798181"/>
              <a:gd name="connsiteY0" fmla="*/ 0 h 3022995"/>
              <a:gd name="connsiteX1" fmla="*/ 4709797 w 4798181"/>
              <a:gd name="connsiteY1" fmla="*/ 75883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98181"/>
              <a:gd name="connsiteY0" fmla="*/ 0 h 3022995"/>
              <a:gd name="connsiteX1" fmla="*/ 4692404 w 4798181"/>
              <a:gd name="connsiteY1" fmla="*/ 3339 h 3022995"/>
              <a:gd name="connsiteX2" fmla="*/ 4797311 w 4798181"/>
              <a:gd name="connsiteY2" fmla="*/ 759283 h 3022995"/>
              <a:gd name="connsiteX3" fmla="*/ 4499705 w 4798181"/>
              <a:gd name="connsiteY3" fmla="*/ 2052119 h 3022995"/>
              <a:gd name="connsiteX4" fmla="*/ 3835975 w 4798181"/>
              <a:gd name="connsiteY4" fmla="*/ 2740497 h 3022995"/>
              <a:gd name="connsiteX5" fmla="*/ 1162762 w 4798181"/>
              <a:gd name="connsiteY5" fmla="*/ 2876156 h 3022995"/>
              <a:gd name="connsiteX6" fmla="*/ 21225 w 4798181"/>
              <a:gd name="connsiteY6" fmla="*/ 626012 h 3022995"/>
              <a:gd name="connsiteX7" fmla="*/ 30413 w 4798181"/>
              <a:gd name="connsiteY7" fmla="*/ 0 h 3022995"/>
              <a:gd name="connsiteX0" fmla="*/ 30413 w 4710956"/>
              <a:gd name="connsiteY0" fmla="*/ 0 h 3022995"/>
              <a:gd name="connsiteX1" fmla="*/ 4692404 w 4710956"/>
              <a:gd name="connsiteY1" fmla="*/ 3339 h 3022995"/>
              <a:gd name="connsiteX2" fmla="*/ 4684257 w 4710956"/>
              <a:gd name="connsiteY2" fmla="*/ 996698 h 3022995"/>
              <a:gd name="connsiteX3" fmla="*/ 4499705 w 4710956"/>
              <a:gd name="connsiteY3" fmla="*/ 2052119 h 3022995"/>
              <a:gd name="connsiteX4" fmla="*/ 3835975 w 4710956"/>
              <a:gd name="connsiteY4" fmla="*/ 2740497 h 3022995"/>
              <a:gd name="connsiteX5" fmla="*/ 1162762 w 4710956"/>
              <a:gd name="connsiteY5" fmla="*/ 2876156 h 3022995"/>
              <a:gd name="connsiteX6" fmla="*/ 21225 w 4710956"/>
              <a:gd name="connsiteY6" fmla="*/ 626012 h 3022995"/>
              <a:gd name="connsiteX7" fmla="*/ 30413 w 4710956"/>
              <a:gd name="connsiteY7" fmla="*/ 0 h 3022995"/>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1225 w 4710956"/>
              <a:gd name="connsiteY6" fmla="*/ 626012 h 3107876"/>
              <a:gd name="connsiteX7" fmla="*/ 30413 w 4710956"/>
              <a:gd name="connsiteY7" fmla="*/ 0 h 3107876"/>
              <a:gd name="connsiteX0" fmla="*/ 30413 w 4710956"/>
              <a:gd name="connsiteY0" fmla="*/ 0 h 3107876"/>
              <a:gd name="connsiteX1" fmla="*/ 4692404 w 4710956"/>
              <a:gd name="connsiteY1" fmla="*/ 3339 h 3107876"/>
              <a:gd name="connsiteX2" fmla="*/ 4684257 w 4710956"/>
              <a:gd name="connsiteY2" fmla="*/ 996698 h 3107876"/>
              <a:gd name="connsiteX3" fmla="*/ 4499705 w 4710956"/>
              <a:gd name="connsiteY3" fmla="*/ 2052119 h 3107876"/>
              <a:gd name="connsiteX4" fmla="*/ 3305486 w 4710956"/>
              <a:gd name="connsiteY4" fmla="*/ 2977913 h 3107876"/>
              <a:gd name="connsiteX5" fmla="*/ 1162762 w 4710956"/>
              <a:gd name="connsiteY5" fmla="*/ 2876156 h 3107876"/>
              <a:gd name="connsiteX6" fmla="*/ 290487 w 4710956"/>
              <a:gd name="connsiteY6" fmla="*/ 2027706 h 3107876"/>
              <a:gd name="connsiteX7" fmla="*/ 21225 w 4710956"/>
              <a:gd name="connsiteY7" fmla="*/ 626012 h 3107876"/>
              <a:gd name="connsiteX8" fmla="*/ 30413 w 4710956"/>
              <a:gd name="connsiteY8" fmla="*/ 0 h 3107876"/>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30413 w 4710956"/>
              <a:gd name="connsiteY0" fmla="*/ 0 h 3084308"/>
              <a:gd name="connsiteX1" fmla="*/ 4692404 w 4710956"/>
              <a:gd name="connsiteY1" fmla="*/ 3339 h 3084308"/>
              <a:gd name="connsiteX2" fmla="*/ 4684257 w 4710956"/>
              <a:gd name="connsiteY2" fmla="*/ 996698 h 3084308"/>
              <a:gd name="connsiteX3" fmla="*/ 4499705 w 4710956"/>
              <a:gd name="connsiteY3" fmla="*/ 2052119 h 3084308"/>
              <a:gd name="connsiteX4" fmla="*/ 3305486 w 4710956"/>
              <a:gd name="connsiteY4" fmla="*/ 2977913 h 3084308"/>
              <a:gd name="connsiteX5" fmla="*/ 1197549 w 4710956"/>
              <a:gd name="connsiteY5" fmla="*/ 2823397 h 3084308"/>
              <a:gd name="connsiteX6" fmla="*/ 290487 w 4710956"/>
              <a:gd name="connsiteY6" fmla="*/ 2027706 h 3084308"/>
              <a:gd name="connsiteX7" fmla="*/ 21225 w 4710956"/>
              <a:gd name="connsiteY7" fmla="*/ 626012 h 3084308"/>
              <a:gd name="connsiteX8" fmla="*/ 30413 w 4710956"/>
              <a:gd name="connsiteY8" fmla="*/ 0 h 3084308"/>
              <a:gd name="connsiteX0" fmla="*/ 16752 w 4697295"/>
              <a:gd name="connsiteY0" fmla="*/ 0 h 3084308"/>
              <a:gd name="connsiteX1" fmla="*/ 4678743 w 4697295"/>
              <a:gd name="connsiteY1" fmla="*/ 3339 h 3084308"/>
              <a:gd name="connsiteX2" fmla="*/ 4670596 w 4697295"/>
              <a:gd name="connsiteY2" fmla="*/ 996698 h 3084308"/>
              <a:gd name="connsiteX3" fmla="*/ 4486044 w 4697295"/>
              <a:gd name="connsiteY3" fmla="*/ 2052119 h 3084308"/>
              <a:gd name="connsiteX4" fmla="*/ 3291825 w 4697295"/>
              <a:gd name="connsiteY4" fmla="*/ 2977913 h 3084308"/>
              <a:gd name="connsiteX5" fmla="*/ 1183888 w 4697295"/>
              <a:gd name="connsiteY5" fmla="*/ 2823397 h 3084308"/>
              <a:gd name="connsiteX6" fmla="*/ 276826 w 4697295"/>
              <a:gd name="connsiteY6" fmla="*/ 2027706 h 3084308"/>
              <a:gd name="connsiteX7" fmla="*/ 42350 w 4697295"/>
              <a:gd name="connsiteY7" fmla="*/ 698556 h 3084308"/>
              <a:gd name="connsiteX8" fmla="*/ 16752 w 4697295"/>
              <a:gd name="connsiteY8" fmla="*/ 0 h 3084308"/>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81567"/>
              <a:gd name="connsiteX1" fmla="*/ 4678743 w 4697295"/>
              <a:gd name="connsiteY1" fmla="*/ 3339 h 3081567"/>
              <a:gd name="connsiteX2" fmla="*/ 4670596 w 4697295"/>
              <a:gd name="connsiteY2" fmla="*/ 996698 h 3081567"/>
              <a:gd name="connsiteX3" fmla="*/ 4486044 w 4697295"/>
              <a:gd name="connsiteY3" fmla="*/ 2052119 h 3081567"/>
              <a:gd name="connsiteX4" fmla="*/ 3291825 w 4697295"/>
              <a:gd name="connsiteY4" fmla="*/ 2977913 h 3081567"/>
              <a:gd name="connsiteX5" fmla="*/ 1183888 w 4697295"/>
              <a:gd name="connsiteY5" fmla="*/ 2823397 h 3081567"/>
              <a:gd name="connsiteX6" fmla="*/ 276826 w 4697295"/>
              <a:gd name="connsiteY6" fmla="*/ 2027706 h 3081567"/>
              <a:gd name="connsiteX7" fmla="*/ 42350 w 4697295"/>
              <a:gd name="connsiteY7" fmla="*/ 698556 h 3081567"/>
              <a:gd name="connsiteX8" fmla="*/ 16752 w 4697295"/>
              <a:gd name="connsiteY8" fmla="*/ 0 h 308156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276826 w 4697295"/>
              <a:gd name="connsiteY6" fmla="*/ 2027706 h 3067327"/>
              <a:gd name="connsiteX7" fmla="*/ 42350 w 4697295"/>
              <a:gd name="connsiteY7" fmla="*/ 698556 h 3067327"/>
              <a:gd name="connsiteX8" fmla="*/ 16752 w 4697295"/>
              <a:gd name="connsiteY8"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4486044 w 4697295"/>
              <a:gd name="connsiteY3" fmla="*/ 2052119 h 3067327"/>
              <a:gd name="connsiteX4" fmla="*/ 3291825 w 4697295"/>
              <a:gd name="connsiteY4" fmla="*/ 2977913 h 3067327"/>
              <a:gd name="connsiteX5" fmla="*/ 1183888 w 4697295"/>
              <a:gd name="connsiteY5" fmla="*/ 2823397 h 3067327"/>
              <a:gd name="connsiteX6" fmla="*/ 42350 w 4697295"/>
              <a:gd name="connsiteY6" fmla="*/ 698556 h 3067327"/>
              <a:gd name="connsiteX7" fmla="*/ 16752 w 4697295"/>
              <a:gd name="connsiteY7" fmla="*/ 0 h 3067327"/>
              <a:gd name="connsiteX0" fmla="*/ 16752 w 4697295"/>
              <a:gd name="connsiteY0" fmla="*/ 0 h 3067327"/>
              <a:gd name="connsiteX1" fmla="*/ 4678743 w 4697295"/>
              <a:gd name="connsiteY1" fmla="*/ 3339 h 3067327"/>
              <a:gd name="connsiteX2" fmla="*/ 4670596 w 4697295"/>
              <a:gd name="connsiteY2" fmla="*/ 996698 h 3067327"/>
              <a:gd name="connsiteX3" fmla="*/ 3291825 w 4697295"/>
              <a:gd name="connsiteY3" fmla="*/ 2977913 h 3067327"/>
              <a:gd name="connsiteX4" fmla="*/ 1183888 w 4697295"/>
              <a:gd name="connsiteY4" fmla="*/ 2823397 h 3067327"/>
              <a:gd name="connsiteX5" fmla="*/ 42350 w 4697295"/>
              <a:gd name="connsiteY5" fmla="*/ 698556 h 3067327"/>
              <a:gd name="connsiteX6" fmla="*/ 16752 w 4697295"/>
              <a:gd name="connsiteY6" fmla="*/ 0 h 3067327"/>
              <a:gd name="connsiteX0" fmla="*/ 5293 w 4685836"/>
              <a:gd name="connsiteY0" fmla="*/ 0 h 3067327"/>
              <a:gd name="connsiteX1" fmla="*/ 4667284 w 4685836"/>
              <a:gd name="connsiteY1" fmla="*/ 3339 h 3067327"/>
              <a:gd name="connsiteX2" fmla="*/ 4659137 w 4685836"/>
              <a:gd name="connsiteY2" fmla="*/ 996698 h 3067327"/>
              <a:gd name="connsiteX3" fmla="*/ 3280366 w 4685836"/>
              <a:gd name="connsiteY3" fmla="*/ 2977913 h 3067327"/>
              <a:gd name="connsiteX4" fmla="*/ 1172429 w 4685836"/>
              <a:gd name="connsiteY4" fmla="*/ 2823397 h 3067327"/>
              <a:gd name="connsiteX5" fmla="*/ 167010 w 4685836"/>
              <a:gd name="connsiteY5" fmla="*/ 939931 h 3067327"/>
              <a:gd name="connsiteX6" fmla="*/ 5293 w 4685836"/>
              <a:gd name="connsiteY6" fmla="*/ 0 h 3067327"/>
              <a:gd name="connsiteX0" fmla="*/ 5293 w 4675425"/>
              <a:gd name="connsiteY0" fmla="*/ 0 h 3067327"/>
              <a:gd name="connsiteX1" fmla="*/ 4667284 w 4675425"/>
              <a:gd name="connsiteY1" fmla="*/ 3339 h 3067327"/>
              <a:gd name="connsiteX2" fmla="*/ 4504867 w 4675425"/>
              <a:gd name="connsiteY2" fmla="*/ 1441337 h 3067327"/>
              <a:gd name="connsiteX3" fmla="*/ 3280366 w 4675425"/>
              <a:gd name="connsiteY3" fmla="*/ 2977913 h 3067327"/>
              <a:gd name="connsiteX4" fmla="*/ 1172429 w 4675425"/>
              <a:gd name="connsiteY4" fmla="*/ 2823397 h 3067327"/>
              <a:gd name="connsiteX5" fmla="*/ 167010 w 4675425"/>
              <a:gd name="connsiteY5" fmla="*/ 939931 h 3067327"/>
              <a:gd name="connsiteX6" fmla="*/ 5293 w 4675425"/>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067327"/>
              <a:gd name="connsiteX1" fmla="*/ 4667284 w 4686087"/>
              <a:gd name="connsiteY1" fmla="*/ 3339 h 3067327"/>
              <a:gd name="connsiteX2" fmla="*/ 4504867 w 4686087"/>
              <a:gd name="connsiteY2" fmla="*/ 1441337 h 3067327"/>
              <a:gd name="connsiteX3" fmla="*/ 3280366 w 4686087"/>
              <a:gd name="connsiteY3" fmla="*/ 2977913 h 3067327"/>
              <a:gd name="connsiteX4" fmla="*/ 1172429 w 4686087"/>
              <a:gd name="connsiteY4" fmla="*/ 2823397 h 3067327"/>
              <a:gd name="connsiteX5" fmla="*/ 167010 w 4686087"/>
              <a:gd name="connsiteY5" fmla="*/ 939931 h 3067327"/>
              <a:gd name="connsiteX6" fmla="*/ 5293 w 4686087"/>
              <a:gd name="connsiteY6" fmla="*/ 0 h 3067327"/>
              <a:gd name="connsiteX0" fmla="*/ 5293 w 4686087"/>
              <a:gd name="connsiteY0" fmla="*/ 0 h 3130670"/>
              <a:gd name="connsiteX1" fmla="*/ 4667284 w 4686087"/>
              <a:gd name="connsiteY1" fmla="*/ 3339 h 3130670"/>
              <a:gd name="connsiteX2" fmla="*/ 4504867 w 4686087"/>
              <a:gd name="connsiteY2" fmla="*/ 1441337 h 3130670"/>
              <a:gd name="connsiteX3" fmla="*/ 3153322 w 4686087"/>
              <a:gd name="connsiteY3" fmla="*/ 3066840 h 3130670"/>
              <a:gd name="connsiteX4" fmla="*/ 1172429 w 4686087"/>
              <a:gd name="connsiteY4" fmla="*/ 2823397 h 3130670"/>
              <a:gd name="connsiteX5" fmla="*/ 167010 w 4686087"/>
              <a:gd name="connsiteY5" fmla="*/ 939931 h 3130670"/>
              <a:gd name="connsiteX6" fmla="*/ 5293 w 4686087"/>
              <a:gd name="connsiteY6" fmla="*/ 0 h 3130670"/>
              <a:gd name="connsiteX0" fmla="*/ 5293 w 4686087"/>
              <a:gd name="connsiteY0" fmla="*/ 66646 h 3197316"/>
              <a:gd name="connsiteX1" fmla="*/ 4667284 w 4686087"/>
              <a:gd name="connsiteY1" fmla="*/ 69985 h 3197316"/>
              <a:gd name="connsiteX2" fmla="*/ 4504867 w 4686087"/>
              <a:gd name="connsiteY2" fmla="*/ 1507983 h 3197316"/>
              <a:gd name="connsiteX3" fmla="*/ 3153322 w 4686087"/>
              <a:gd name="connsiteY3" fmla="*/ 3133486 h 3197316"/>
              <a:gd name="connsiteX4" fmla="*/ 1172429 w 4686087"/>
              <a:gd name="connsiteY4" fmla="*/ 2890043 h 3197316"/>
              <a:gd name="connsiteX5" fmla="*/ 167010 w 4686087"/>
              <a:gd name="connsiteY5" fmla="*/ 1006577 h 3197316"/>
              <a:gd name="connsiteX6" fmla="*/ 5293 w 4686087"/>
              <a:gd name="connsiteY6" fmla="*/ 66646 h 3197316"/>
              <a:gd name="connsiteX0" fmla="*/ 0 w 4680794"/>
              <a:gd name="connsiteY0" fmla="*/ 66648 h 3197318"/>
              <a:gd name="connsiteX1" fmla="*/ 4661991 w 4680794"/>
              <a:gd name="connsiteY1" fmla="*/ 69987 h 3197318"/>
              <a:gd name="connsiteX2" fmla="*/ 4499574 w 4680794"/>
              <a:gd name="connsiteY2" fmla="*/ 1507985 h 3197318"/>
              <a:gd name="connsiteX3" fmla="*/ 3148029 w 4680794"/>
              <a:gd name="connsiteY3" fmla="*/ 3133488 h 3197318"/>
              <a:gd name="connsiteX4" fmla="*/ 1167136 w 4680794"/>
              <a:gd name="connsiteY4" fmla="*/ 2890045 h 3197318"/>
              <a:gd name="connsiteX5" fmla="*/ 161717 w 4680794"/>
              <a:gd name="connsiteY5" fmla="*/ 1006579 h 3197318"/>
              <a:gd name="connsiteX6" fmla="*/ 0 w 4680794"/>
              <a:gd name="connsiteY6" fmla="*/ 66648 h 31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0794" h="3197318">
                <a:moveTo>
                  <a:pt x="0" y="66648"/>
                </a:moveTo>
                <a:cubicBezTo>
                  <a:pt x="1535847" y="-84686"/>
                  <a:pt x="3107994" y="68874"/>
                  <a:pt x="4661991" y="69987"/>
                </a:cubicBezTo>
                <a:cubicBezTo>
                  <a:pt x="4716788" y="86085"/>
                  <a:pt x="4648578" y="1038473"/>
                  <a:pt x="4499574" y="1507985"/>
                </a:cubicBezTo>
                <a:cubicBezTo>
                  <a:pt x="4268421" y="2156197"/>
                  <a:pt x="3729147" y="2829038"/>
                  <a:pt x="3148029" y="3133488"/>
                </a:cubicBezTo>
                <a:cubicBezTo>
                  <a:pt x="2640710" y="3273286"/>
                  <a:pt x="1746572" y="3179628"/>
                  <a:pt x="1167136" y="2890045"/>
                </a:cubicBezTo>
                <a:cubicBezTo>
                  <a:pt x="625557" y="2510152"/>
                  <a:pt x="356240" y="1477145"/>
                  <a:pt x="161717" y="1006579"/>
                </a:cubicBezTo>
                <a:cubicBezTo>
                  <a:pt x="130392" y="735572"/>
                  <a:pt x="17519" y="584911"/>
                  <a:pt x="0" y="66648"/>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DF01B343-8EFD-4853-A5EB-49AFE61FB070}"/>
              </a:ext>
            </a:extLst>
          </p:cNvPr>
          <p:cNvGrpSpPr/>
          <p:nvPr/>
        </p:nvGrpSpPr>
        <p:grpSpPr>
          <a:xfrm>
            <a:off x="6096000" y="6050957"/>
            <a:ext cx="604535" cy="324056"/>
            <a:chOff x="5447388" y="3100610"/>
            <a:chExt cx="1500891" cy="804540"/>
          </a:xfrm>
        </p:grpSpPr>
        <p:sp>
          <p:nvSpPr>
            <p:cNvPr id="29" name="Oval 28">
              <a:extLst>
                <a:ext uri="{FF2B5EF4-FFF2-40B4-BE49-F238E27FC236}">
                  <a16:creationId xmlns:a16="http://schemas.microsoft.com/office/drawing/2014/main" id="{6B109EC9-0B66-D112-9A2F-6C049154B06C}"/>
                </a:ext>
              </a:extLst>
            </p:cNvPr>
            <p:cNvSpPr/>
            <p:nvPr/>
          </p:nvSpPr>
          <p:spPr>
            <a:xfrm>
              <a:off x="5447388" y="3266522"/>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9DA0E32-2A9E-3DB7-EE9B-782A9838C27C}"/>
                </a:ext>
              </a:extLst>
            </p:cNvPr>
            <p:cNvSpPr/>
            <p:nvPr/>
          </p:nvSpPr>
          <p:spPr>
            <a:xfrm>
              <a:off x="5648906" y="3266522"/>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D1BEF5F2-194B-76C6-E20C-7BF4815080CA}"/>
                </a:ext>
              </a:extLst>
            </p:cNvPr>
            <p:cNvSpPr/>
            <p:nvPr/>
          </p:nvSpPr>
          <p:spPr>
            <a:xfrm>
              <a:off x="6406985" y="3100610"/>
              <a:ext cx="541294" cy="638628"/>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11635AF6-8966-8100-A012-FF1979702490}"/>
                </a:ext>
              </a:extLst>
            </p:cNvPr>
            <p:cNvSpPr/>
            <p:nvPr/>
          </p:nvSpPr>
          <p:spPr>
            <a:xfrm>
              <a:off x="6611291" y="3100610"/>
              <a:ext cx="325836" cy="289179"/>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72BC8D46-5871-31FD-7843-B208B6E68BFF}"/>
                </a:ext>
              </a:extLst>
            </p:cNvPr>
            <p:cNvSpPr/>
            <p:nvPr/>
          </p:nvSpPr>
          <p:spPr>
            <a:xfrm>
              <a:off x="6145254" y="3809875"/>
              <a:ext cx="202240" cy="91643"/>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Lst>
              <a:ahLst/>
              <a:cxnLst>
                <a:cxn ang="0">
                  <a:pos x="connsiteX0" y="connsiteY0"/>
                </a:cxn>
                <a:cxn ang="0">
                  <a:pos x="connsiteX1" y="connsiteY1"/>
                </a:cxn>
                <a:cxn ang="0">
                  <a:pos x="connsiteX2" y="connsiteY2"/>
                </a:cxn>
              </a:cxnLst>
              <a:rect l="l" t="t" r="r" b="b"/>
              <a:pathLst>
                <a:path w="202239" h="91643">
                  <a:moveTo>
                    <a:pt x="0" y="6914"/>
                  </a:moveTo>
                  <a:cubicBezTo>
                    <a:pt x="25926" y="61795"/>
                    <a:pt x="73464" y="92764"/>
                    <a:pt x="107170" y="91612"/>
                  </a:cubicBezTo>
                  <a:cubicBezTo>
                    <a:pt x="140876" y="90460"/>
                    <a:pt x="196335" y="69070"/>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340643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C702D98-F007-4217-54BE-CF666380E56A}"/>
              </a:ext>
            </a:extLst>
          </p:cNvPr>
          <p:cNvSpPr/>
          <p:nvPr/>
        </p:nvSpPr>
        <p:spPr>
          <a:xfrm rot="10501542">
            <a:off x="1936564" y="5732033"/>
            <a:ext cx="2409819" cy="1099578"/>
          </a:xfrm>
          <a:custGeom>
            <a:avLst/>
            <a:gdLst>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08042 w 2817833"/>
              <a:gd name="connsiteY5" fmla="*/ 911500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92762 w 2869434"/>
              <a:gd name="connsiteY0" fmla="*/ 1376350 h 1592824"/>
              <a:gd name="connsiteX1" fmla="*/ 64066 w 2869434"/>
              <a:gd name="connsiteY1" fmla="*/ 322098 h 1592824"/>
              <a:gd name="connsiteX2" fmla="*/ 35636 w 2869434"/>
              <a:gd name="connsiteY2" fmla="*/ 34843 h 1592824"/>
              <a:gd name="connsiteX3" fmla="*/ 598438 w 2869434"/>
              <a:gd name="connsiteY3" fmla="*/ 0 h 1592824"/>
              <a:gd name="connsiteX4" fmla="*/ 616870 w 2869434"/>
              <a:gd name="connsiteY4" fmla="*/ 142333 h 1592824"/>
              <a:gd name="connsiteX5" fmla="*/ 1018552 w 2869434"/>
              <a:gd name="connsiteY5" fmla="*/ 820783 h 1592824"/>
              <a:gd name="connsiteX6" fmla="*/ 1875360 w 2869434"/>
              <a:gd name="connsiteY6" fmla="*/ 900808 h 1592824"/>
              <a:gd name="connsiteX7" fmla="*/ 2216182 w 2869434"/>
              <a:gd name="connsiteY7" fmla="*/ 555673 h 1592824"/>
              <a:gd name="connsiteX8" fmla="*/ 2234960 w 2869434"/>
              <a:gd name="connsiteY8" fmla="*/ 23807 h 1592824"/>
              <a:gd name="connsiteX9" fmla="*/ 2817529 w 2869434"/>
              <a:gd name="connsiteY9" fmla="*/ 32281 h 1592824"/>
              <a:gd name="connsiteX10" fmla="*/ 2868923 w 2869434"/>
              <a:gd name="connsiteY10" fmla="*/ 392308 h 1592824"/>
              <a:gd name="connsiteX11" fmla="*/ 2694148 w 2869434"/>
              <a:gd name="connsiteY11" fmla="*/ 1073395 h 1592824"/>
              <a:gd name="connsiteX12" fmla="*/ 2102493 w 2869434"/>
              <a:gd name="connsiteY12" fmla="*/ 1538808 h 1592824"/>
              <a:gd name="connsiteX13" fmla="*/ 832178 w 2869434"/>
              <a:gd name="connsiteY13" fmla="*/ 1452272 h 1592824"/>
              <a:gd name="connsiteX14" fmla="*/ 692762 w 2869434"/>
              <a:gd name="connsiteY14" fmla="*/ 1376350 h 1592824"/>
              <a:gd name="connsiteX0" fmla="*/ 676240 w 2852912"/>
              <a:gd name="connsiteY0" fmla="*/ 1376350 h 1592824"/>
              <a:gd name="connsiteX1" fmla="*/ 81309 w 2852912"/>
              <a:gd name="connsiteY1" fmla="*/ 436393 h 1592824"/>
              <a:gd name="connsiteX2" fmla="*/ 19114 w 2852912"/>
              <a:gd name="connsiteY2" fmla="*/ 34843 h 1592824"/>
              <a:gd name="connsiteX3" fmla="*/ 581916 w 2852912"/>
              <a:gd name="connsiteY3" fmla="*/ 0 h 1592824"/>
              <a:gd name="connsiteX4" fmla="*/ 600348 w 2852912"/>
              <a:gd name="connsiteY4" fmla="*/ 142333 h 1592824"/>
              <a:gd name="connsiteX5" fmla="*/ 1002030 w 2852912"/>
              <a:gd name="connsiteY5" fmla="*/ 820783 h 1592824"/>
              <a:gd name="connsiteX6" fmla="*/ 1858838 w 2852912"/>
              <a:gd name="connsiteY6" fmla="*/ 900808 h 1592824"/>
              <a:gd name="connsiteX7" fmla="*/ 2199660 w 2852912"/>
              <a:gd name="connsiteY7" fmla="*/ 555673 h 1592824"/>
              <a:gd name="connsiteX8" fmla="*/ 2218438 w 2852912"/>
              <a:gd name="connsiteY8" fmla="*/ 23807 h 1592824"/>
              <a:gd name="connsiteX9" fmla="*/ 2801007 w 2852912"/>
              <a:gd name="connsiteY9" fmla="*/ 32281 h 1592824"/>
              <a:gd name="connsiteX10" fmla="*/ 2852401 w 2852912"/>
              <a:gd name="connsiteY10" fmla="*/ 392308 h 1592824"/>
              <a:gd name="connsiteX11" fmla="*/ 2677626 w 2852912"/>
              <a:gd name="connsiteY11" fmla="*/ 1073395 h 1592824"/>
              <a:gd name="connsiteX12" fmla="*/ 2085971 w 2852912"/>
              <a:gd name="connsiteY12" fmla="*/ 1538808 h 1592824"/>
              <a:gd name="connsiteX13" fmla="*/ 815656 w 2852912"/>
              <a:gd name="connsiteY13" fmla="*/ 1452272 h 1592824"/>
              <a:gd name="connsiteX14" fmla="*/ 676240 w 2852912"/>
              <a:gd name="connsiteY14" fmla="*/ 1376350 h 1592824"/>
              <a:gd name="connsiteX0" fmla="*/ 665403 w 2842075"/>
              <a:gd name="connsiteY0" fmla="*/ 1376350 h 1592824"/>
              <a:gd name="connsiteX1" fmla="*/ 70472 w 2842075"/>
              <a:gd name="connsiteY1" fmla="*/ 436393 h 1592824"/>
              <a:gd name="connsiteX2" fmla="*/ 8277 w 2842075"/>
              <a:gd name="connsiteY2" fmla="*/ 34843 h 1592824"/>
              <a:gd name="connsiteX3" fmla="*/ 571079 w 2842075"/>
              <a:gd name="connsiteY3" fmla="*/ 0 h 1592824"/>
              <a:gd name="connsiteX4" fmla="*/ 589511 w 2842075"/>
              <a:gd name="connsiteY4" fmla="*/ 142333 h 1592824"/>
              <a:gd name="connsiteX5" fmla="*/ 991193 w 2842075"/>
              <a:gd name="connsiteY5" fmla="*/ 820783 h 1592824"/>
              <a:gd name="connsiteX6" fmla="*/ 1848001 w 2842075"/>
              <a:gd name="connsiteY6" fmla="*/ 900808 h 1592824"/>
              <a:gd name="connsiteX7" fmla="*/ 2188823 w 2842075"/>
              <a:gd name="connsiteY7" fmla="*/ 555673 h 1592824"/>
              <a:gd name="connsiteX8" fmla="*/ 2207601 w 2842075"/>
              <a:gd name="connsiteY8" fmla="*/ 23807 h 1592824"/>
              <a:gd name="connsiteX9" fmla="*/ 2790170 w 2842075"/>
              <a:gd name="connsiteY9" fmla="*/ 32281 h 1592824"/>
              <a:gd name="connsiteX10" fmla="*/ 2841564 w 2842075"/>
              <a:gd name="connsiteY10" fmla="*/ 392308 h 1592824"/>
              <a:gd name="connsiteX11" fmla="*/ 2666789 w 2842075"/>
              <a:gd name="connsiteY11" fmla="*/ 1073395 h 1592824"/>
              <a:gd name="connsiteX12" fmla="*/ 2075134 w 2842075"/>
              <a:gd name="connsiteY12" fmla="*/ 1538808 h 1592824"/>
              <a:gd name="connsiteX13" fmla="*/ 804819 w 2842075"/>
              <a:gd name="connsiteY13" fmla="*/ 1452272 h 1592824"/>
              <a:gd name="connsiteX14" fmla="*/ 665403 w 2842075"/>
              <a:gd name="connsiteY14" fmla="*/ 1376350 h 1592824"/>
              <a:gd name="connsiteX0" fmla="*/ 657126 w 2833798"/>
              <a:gd name="connsiteY0" fmla="*/ 1376350 h 1592824"/>
              <a:gd name="connsiteX1" fmla="*/ 62195 w 2833798"/>
              <a:gd name="connsiteY1" fmla="*/ 436393 h 1592824"/>
              <a:gd name="connsiteX2" fmla="*/ 0 w 2833798"/>
              <a:gd name="connsiteY2" fmla="*/ 34843 h 1592824"/>
              <a:gd name="connsiteX3" fmla="*/ 562802 w 2833798"/>
              <a:gd name="connsiteY3" fmla="*/ 0 h 1592824"/>
              <a:gd name="connsiteX4" fmla="*/ 581234 w 2833798"/>
              <a:gd name="connsiteY4" fmla="*/ 142333 h 1592824"/>
              <a:gd name="connsiteX5" fmla="*/ 982916 w 2833798"/>
              <a:gd name="connsiteY5" fmla="*/ 820783 h 1592824"/>
              <a:gd name="connsiteX6" fmla="*/ 1839724 w 2833798"/>
              <a:gd name="connsiteY6" fmla="*/ 900808 h 1592824"/>
              <a:gd name="connsiteX7" fmla="*/ 2180546 w 2833798"/>
              <a:gd name="connsiteY7" fmla="*/ 555673 h 1592824"/>
              <a:gd name="connsiteX8" fmla="*/ 2199324 w 2833798"/>
              <a:gd name="connsiteY8" fmla="*/ 23807 h 1592824"/>
              <a:gd name="connsiteX9" fmla="*/ 2781893 w 2833798"/>
              <a:gd name="connsiteY9" fmla="*/ 32281 h 1592824"/>
              <a:gd name="connsiteX10" fmla="*/ 2833287 w 2833798"/>
              <a:gd name="connsiteY10" fmla="*/ 392308 h 1592824"/>
              <a:gd name="connsiteX11" fmla="*/ 2658512 w 2833798"/>
              <a:gd name="connsiteY11" fmla="*/ 1073395 h 1592824"/>
              <a:gd name="connsiteX12" fmla="*/ 2066857 w 2833798"/>
              <a:gd name="connsiteY12" fmla="*/ 1538808 h 1592824"/>
              <a:gd name="connsiteX13" fmla="*/ 796542 w 2833798"/>
              <a:gd name="connsiteY13" fmla="*/ 1452272 h 1592824"/>
              <a:gd name="connsiteX14" fmla="*/ 657126 w 2833798"/>
              <a:gd name="connsiteY14" fmla="*/ 1376350 h 1592824"/>
              <a:gd name="connsiteX0" fmla="*/ 654843 w 2831515"/>
              <a:gd name="connsiteY0" fmla="*/ 1376350 h 1592824"/>
              <a:gd name="connsiteX1" fmla="*/ 59912 w 2831515"/>
              <a:gd name="connsiteY1" fmla="*/ 436393 h 1592824"/>
              <a:gd name="connsiteX2" fmla="*/ 12356 w 2831515"/>
              <a:gd name="connsiteY2" fmla="*/ 77528 h 1592824"/>
              <a:gd name="connsiteX3" fmla="*/ 560519 w 2831515"/>
              <a:gd name="connsiteY3" fmla="*/ 0 h 1592824"/>
              <a:gd name="connsiteX4" fmla="*/ 578951 w 2831515"/>
              <a:gd name="connsiteY4" fmla="*/ 142333 h 1592824"/>
              <a:gd name="connsiteX5" fmla="*/ 980633 w 2831515"/>
              <a:gd name="connsiteY5" fmla="*/ 820783 h 1592824"/>
              <a:gd name="connsiteX6" fmla="*/ 1837441 w 2831515"/>
              <a:gd name="connsiteY6" fmla="*/ 900808 h 1592824"/>
              <a:gd name="connsiteX7" fmla="*/ 2178263 w 2831515"/>
              <a:gd name="connsiteY7" fmla="*/ 555673 h 1592824"/>
              <a:gd name="connsiteX8" fmla="*/ 2197041 w 2831515"/>
              <a:gd name="connsiteY8" fmla="*/ 23807 h 1592824"/>
              <a:gd name="connsiteX9" fmla="*/ 2779610 w 2831515"/>
              <a:gd name="connsiteY9" fmla="*/ 32281 h 1592824"/>
              <a:gd name="connsiteX10" fmla="*/ 2831004 w 2831515"/>
              <a:gd name="connsiteY10" fmla="*/ 392308 h 1592824"/>
              <a:gd name="connsiteX11" fmla="*/ 2656229 w 2831515"/>
              <a:gd name="connsiteY11" fmla="*/ 1073395 h 1592824"/>
              <a:gd name="connsiteX12" fmla="*/ 2064574 w 2831515"/>
              <a:gd name="connsiteY12" fmla="*/ 1538808 h 1592824"/>
              <a:gd name="connsiteX13" fmla="*/ 794259 w 2831515"/>
              <a:gd name="connsiteY13" fmla="*/ 1452272 h 1592824"/>
              <a:gd name="connsiteX14" fmla="*/ 654843 w 2831515"/>
              <a:gd name="connsiteY14" fmla="*/ 1376350 h 1592824"/>
              <a:gd name="connsiteX0" fmla="*/ 669683 w 2846355"/>
              <a:gd name="connsiteY0" fmla="*/ 1376350 h 1592824"/>
              <a:gd name="connsiteX1" fmla="*/ 74752 w 2846355"/>
              <a:gd name="connsiteY1" fmla="*/ 436393 h 1592824"/>
              <a:gd name="connsiteX2" fmla="*/ 969 w 2846355"/>
              <a:gd name="connsiteY2" fmla="*/ 83689 h 1592824"/>
              <a:gd name="connsiteX3" fmla="*/ 575359 w 2846355"/>
              <a:gd name="connsiteY3" fmla="*/ 0 h 1592824"/>
              <a:gd name="connsiteX4" fmla="*/ 593791 w 2846355"/>
              <a:gd name="connsiteY4" fmla="*/ 142333 h 1592824"/>
              <a:gd name="connsiteX5" fmla="*/ 995473 w 2846355"/>
              <a:gd name="connsiteY5" fmla="*/ 820783 h 1592824"/>
              <a:gd name="connsiteX6" fmla="*/ 1852281 w 2846355"/>
              <a:gd name="connsiteY6" fmla="*/ 900808 h 1592824"/>
              <a:gd name="connsiteX7" fmla="*/ 2193103 w 2846355"/>
              <a:gd name="connsiteY7" fmla="*/ 555673 h 1592824"/>
              <a:gd name="connsiteX8" fmla="*/ 2211881 w 2846355"/>
              <a:gd name="connsiteY8" fmla="*/ 23807 h 1592824"/>
              <a:gd name="connsiteX9" fmla="*/ 2794450 w 2846355"/>
              <a:gd name="connsiteY9" fmla="*/ 32281 h 1592824"/>
              <a:gd name="connsiteX10" fmla="*/ 2845844 w 2846355"/>
              <a:gd name="connsiteY10" fmla="*/ 392308 h 1592824"/>
              <a:gd name="connsiteX11" fmla="*/ 2671069 w 2846355"/>
              <a:gd name="connsiteY11" fmla="*/ 1073395 h 1592824"/>
              <a:gd name="connsiteX12" fmla="*/ 2079414 w 2846355"/>
              <a:gd name="connsiteY12" fmla="*/ 1538808 h 1592824"/>
              <a:gd name="connsiteX13" fmla="*/ 809099 w 2846355"/>
              <a:gd name="connsiteY13" fmla="*/ 1452272 h 1592824"/>
              <a:gd name="connsiteX14" fmla="*/ 669683 w 2846355"/>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1077920 w 2845386"/>
              <a:gd name="connsiteY5" fmla="*/ 764841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668714 w 2845386"/>
              <a:gd name="connsiteY13" fmla="*/ 1376350 h 1556992"/>
              <a:gd name="connsiteX0" fmla="*/ 746172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746172 w 2845386"/>
              <a:gd name="connsiteY13" fmla="*/ 1376350 h 1556992"/>
              <a:gd name="connsiteX0" fmla="*/ 698505 w 2845386"/>
              <a:gd name="connsiteY0" fmla="*/ 1390335 h 1559226"/>
              <a:gd name="connsiteX1" fmla="*/ 116789 w 2845386"/>
              <a:gd name="connsiteY1" fmla="*/ 590029 h 1559226"/>
              <a:gd name="connsiteX2" fmla="*/ 0 w 2845386"/>
              <a:gd name="connsiteY2" fmla="*/ 83689 h 1559226"/>
              <a:gd name="connsiteX3" fmla="*/ 574390 w 2845386"/>
              <a:gd name="connsiteY3" fmla="*/ 0 h 1559226"/>
              <a:gd name="connsiteX4" fmla="*/ 592822 w 2845386"/>
              <a:gd name="connsiteY4" fmla="*/ 142333 h 1559226"/>
              <a:gd name="connsiteX5" fmla="*/ 1077920 w 2845386"/>
              <a:gd name="connsiteY5" fmla="*/ 764841 h 1559226"/>
              <a:gd name="connsiteX6" fmla="*/ 1791731 w 2845386"/>
              <a:gd name="connsiteY6" fmla="*/ 767945 h 1559226"/>
              <a:gd name="connsiteX7" fmla="*/ 2126592 w 2845386"/>
              <a:gd name="connsiteY7" fmla="*/ 478752 h 1559226"/>
              <a:gd name="connsiteX8" fmla="*/ 2210912 w 2845386"/>
              <a:gd name="connsiteY8" fmla="*/ 23807 h 1559226"/>
              <a:gd name="connsiteX9" fmla="*/ 2793481 w 2845386"/>
              <a:gd name="connsiteY9" fmla="*/ 32281 h 1559226"/>
              <a:gd name="connsiteX10" fmla="*/ 2844875 w 2845386"/>
              <a:gd name="connsiteY10" fmla="*/ 392308 h 1559226"/>
              <a:gd name="connsiteX11" fmla="*/ 2670100 w 2845386"/>
              <a:gd name="connsiteY11" fmla="*/ 1073395 h 1559226"/>
              <a:gd name="connsiteX12" fmla="*/ 2078445 w 2845386"/>
              <a:gd name="connsiteY12" fmla="*/ 1538808 h 1559226"/>
              <a:gd name="connsiteX13" fmla="*/ 698505 w 2845386"/>
              <a:gd name="connsiteY13" fmla="*/ 1390335 h 1559226"/>
              <a:gd name="connsiteX0" fmla="*/ 698505 w 2823415"/>
              <a:gd name="connsiteY0" fmla="*/ 1390335 h 1559226"/>
              <a:gd name="connsiteX1" fmla="*/ 116789 w 2823415"/>
              <a:gd name="connsiteY1" fmla="*/ 590029 h 1559226"/>
              <a:gd name="connsiteX2" fmla="*/ 0 w 2823415"/>
              <a:gd name="connsiteY2" fmla="*/ 83689 h 1559226"/>
              <a:gd name="connsiteX3" fmla="*/ 574390 w 2823415"/>
              <a:gd name="connsiteY3" fmla="*/ 0 h 1559226"/>
              <a:gd name="connsiteX4" fmla="*/ 592822 w 2823415"/>
              <a:gd name="connsiteY4" fmla="*/ 142333 h 1559226"/>
              <a:gd name="connsiteX5" fmla="*/ 1077920 w 2823415"/>
              <a:gd name="connsiteY5" fmla="*/ 764841 h 1559226"/>
              <a:gd name="connsiteX6" fmla="*/ 1791731 w 2823415"/>
              <a:gd name="connsiteY6" fmla="*/ 767945 h 1559226"/>
              <a:gd name="connsiteX7" fmla="*/ 2126592 w 2823415"/>
              <a:gd name="connsiteY7" fmla="*/ 478752 h 1559226"/>
              <a:gd name="connsiteX8" fmla="*/ 2210912 w 2823415"/>
              <a:gd name="connsiteY8" fmla="*/ 23807 h 1559226"/>
              <a:gd name="connsiteX9" fmla="*/ 2793481 w 2823415"/>
              <a:gd name="connsiteY9" fmla="*/ 32281 h 1559226"/>
              <a:gd name="connsiteX10" fmla="*/ 2670100 w 2823415"/>
              <a:gd name="connsiteY10" fmla="*/ 1073395 h 1559226"/>
              <a:gd name="connsiteX11" fmla="*/ 2078445 w 2823415"/>
              <a:gd name="connsiteY11" fmla="*/ 1538808 h 1559226"/>
              <a:gd name="connsiteX12" fmla="*/ 698505 w 2823415"/>
              <a:gd name="connsiteY12" fmla="*/ 1390335 h 1559226"/>
              <a:gd name="connsiteX0" fmla="*/ 698505 w 2896498"/>
              <a:gd name="connsiteY0" fmla="*/ 1390335 h 1559226"/>
              <a:gd name="connsiteX1" fmla="*/ 116789 w 2896498"/>
              <a:gd name="connsiteY1" fmla="*/ 590029 h 1559226"/>
              <a:gd name="connsiteX2" fmla="*/ 0 w 2896498"/>
              <a:gd name="connsiteY2" fmla="*/ 83689 h 1559226"/>
              <a:gd name="connsiteX3" fmla="*/ 574390 w 2896498"/>
              <a:gd name="connsiteY3" fmla="*/ 0 h 1559226"/>
              <a:gd name="connsiteX4" fmla="*/ 592822 w 2896498"/>
              <a:gd name="connsiteY4" fmla="*/ 142333 h 1559226"/>
              <a:gd name="connsiteX5" fmla="*/ 1077920 w 2896498"/>
              <a:gd name="connsiteY5" fmla="*/ 764841 h 1559226"/>
              <a:gd name="connsiteX6" fmla="*/ 1791731 w 2896498"/>
              <a:gd name="connsiteY6" fmla="*/ 767945 h 1559226"/>
              <a:gd name="connsiteX7" fmla="*/ 2126592 w 2896498"/>
              <a:gd name="connsiteY7" fmla="*/ 478752 h 1559226"/>
              <a:gd name="connsiteX8" fmla="*/ 2210912 w 2896498"/>
              <a:gd name="connsiteY8" fmla="*/ 23807 h 1559226"/>
              <a:gd name="connsiteX9" fmla="*/ 2876897 w 2896498"/>
              <a:gd name="connsiteY9" fmla="*/ 39276 h 1559226"/>
              <a:gd name="connsiteX10" fmla="*/ 2670100 w 2896498"/>
              <a:gd name="connsiteY10" fmla="*/ 1073395 h 1559226"/>
              <a:gd name="connsiteX11" fmla="*/ 2078445 w 2896498"/>
              <a:gd name="connsiteY11" fmla="*/ 1538808 h 1559226"/>
              <a:gd name="connsiteX12" fmla="*/ 698505 w 2896498"/>
              <a:gd name="connsiteY12" fmla="*/ 1390335 h 1559226"/>
              <a:gd name="connsiteX0" fmla="*/ 698505 w 2876898"/>
              <a:gd name="connsiteY0" fmla="*/ 1390335 h 1559226"/>
              <a:gd name="connsiteX1" fmla="*/ 116789 w 2876898"/>
              <a:gd name="connsiteY1" fmla="*/ 590029 h 1559226"/>
              <a:gd name="connsiteX2" fmla="*/ 0 w 2876898"/>
              <a:gd name="connsiteY2" fmla="*/ 83689 h 1559226"/>
              <a:gd name="connsiteX3" fmla="*/ 574390 w 2876898"/>
              <a:gd name="connsiteY3" fmla="*/ 0 h 1559226"/>
              <a:gd name="connsiteX4" fmla="*/ 592822 w 2876898"/>
              <a:gd name="connsiteY4" fmla="*/ 142333 h 1559226"/>
              <a:gd name="connsiteX5" fmla="*/ 1077920 w 2876898"/>
              <a:gd name="connsiteY5" fmla="*/ 764841 h 1559226"/>
              <a:gd name="connsiteX6" fmla="*/ 1791731 w 2876898"/>
              <a:gd name="connsiteY6" fmla="*/ 767945 h 1559226"/>
              <a:gd name="connsiteX7" fmla="*/ 2126592 w 2876898"/>
              <a:gd name="connsiteY7" fmla="*/ 478752 h 1559226"/>
              <a:gd name="connsiteX8" fmla="*/ 2210912 w 2876898"/>
              <a:gd name="connsiteY8" fmla="*/ 23807 h 1559226"/>
              <a:gd name="connsiteX9" fmla="*/ 2876897 w 2876898"/>
              <a:gd name="connsiteY9" fmla="*/ 39276 h 1559226"/>
              <a:gd name="connsiteX10" fmla="*/ 2078445 w 2876898"/>
              <a:gd name="connsiteY10" fmla="*/ 1538808 h 1559226"/>
              <a:gd name="connsiteX11" fmla="*/ 698505 w 2876898"/>
              <a:gd name="connsiteY11" fmla="*/ 1390335 h 1559226"/>
              <a:gd name="connsiteX0" fmla="*/ 698505 w 2876897"/>
              <a:gd name="connsiteY0" fmla="*/ 1390335 h 1467132"/>
              <a:gd name="connsiteX1" fmla="*/ 116789 w 2876897"/>
              <a:gd name="connsiteY1" fmla="*/ 590029 h 1467132"/>
              <a:gd name="connsiteX2" fmla="*/ 0 w 2876897"/>
              <a:gd name="connsiteY2" fmla="*/ 83689 h 1467132"/>
              <a:gd name="connsiteX3" fmla="*/ 574390 w 2876897"/>
              <a:gd name="connsiteY3" fmla="*/ 0 h 1467132"/>
              <a:gd name="connsiteX4" fmla="*/ 592822 w 2876897"/>
              <a:gd name="connsiteY4" fmla="*/ 142333 h 1467132"/>
              <a:gd name="connsiteX5" fmla="*/ 1077920 w 2876897"/>
              <a:gd name="connsiteY5" fmla="*/ 764841 h 1467132"/>
              <a:gd name="connsiteX6" fmla="*/ 1791731 w 2876897"/>
              <a:gd name="connsiteY6" fmla="*/ 767945 h 1467132"/>
              <a:gd name="connsiteX7" fmla="*/ 2126592 w 2876897"/>
              <a:gd name="connsiteY7" fmla="*/ 478752 h 1467132"/>
              <a:gd name="connsiteX8" fmla="*/ 2210912 w 2876897"/>
              <a:gd name="connsiteY8" fmla="*/ 23807 h 1467132"/>
              <a:gd name="connsiteX9" fmla="*/ 2876897 w 2876897"/>
              <a:gd name="connsiteY9" fmla="*/ 39276 h 1467132"/>
              <a:gd name="connsiteX10" fmla="*/ 2018862 w 2876897"/>
              <a:gd name="connsiteY10" fmla="*/ 1370981 h 1467132"/>
              <a:gd name="connsiteX11" fmla="*/ 698505 w 2876897"/>
              <a:gd name="connsiteY11" fmla="*/ 1390335 h 1467132"/>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742142 w 2920534"/>
              <a:gd name="connsiteY0" fmla="*/ 1390335 h 1560220"/>
              <a:gd name="connsiteX1" fmla="*/ 160426 w 2920534"/>
              <a:gd name="connsiteY1" fmla="*/ 590029 h 1560220"/>
              <a:gd name="connsiteX2" fmla="*/ 0 w 2920534"/>
              <a:gd name="connsiteY2" fmla="*/ 83887 h 1560220"/>
              <a:gd name="connsiteX3" fmla="*/ 618027 w 2920534"/>
              <a:gd name="connsiteY3" fmla="*/ 0 h 1560220"/>
              <a:gd name="connsiteX4" fmla="*/ 636459 w 2920534"/>
              <a:gd name="connsiteY4" fmla="*/ 142333 h 1560220"/>
              <a:gd name="connsiteX5" fmla="*/ 1121557 w 2920534"/>
              <a:gd name="connsiteY5" fmla="*/ 764841 h 1560220"/>
              <a:gd name="connsiteX6" fmla="*/ 1835368 w 2920534"/>
              <a:gd name="connsiteY6" fmla="*/ 767945 h 1560220"/>
              <a:gd name="connsiteX7" fmla="*/ 2170229 w 2920534"/>
              <a:gd name="connsiteY7" fmla="*/ 478752 h 1560220"/>
              <a:gd name="connsiteX8" fmla="*/ 2254549 w 2920534"/>
              <a:gd name="connsiteY8" fmla="*/ 23807 h 1560220"/>
              <a:gd name="connsiteX9" fmla="*/ 2920534 w 2920534"/>
              <a:gd name="connsiteY9" fmla="*/ 39276 h 1560220"/>
              <a:gd name="connsiteX10" fmla="*/ 2128040 w 2920534"/>
              <a:gd name="connsiteY10" fmla="*/ 1412939 h 1560220"/>
              <a:gd name="connsiteX11" fmla="*/ 742142 w 2920534"/>
              <a:gd name="connsiteY11" fmla="*/ 1390335 h 1560220"/>
              <a:gd name="connsiteX0" fmla="*/ 742142 w 2913516"/>
              <a:gd name="connsiteY0" fmla="*/ 1390335 h 1560220"/>
              <a:gd name="connsiteX1" fmla="*/ 160426 w 2913516"/>
              <a:gd name="connsiteY1" fmla="*/ 590029 h 1560220"/>
              <a:gd name="connsiteX2" fmla="*/ 0 w 2913516"/>
              <a:gd name="connsiteY2" fmla="*/ 83887 h 1560220"/>
              <a:gd name="connsiteX3" fmla="*/ 618027 w 2913516"/>
              <a:gd name="connsiteY3" fmla="*/ 0 h 1560220"/>
              <a:gd name="connsiteX4" fmla="*/ 636459 w 2913516"/>
              <a:gd name="connsiteY4" fmla="*/ 142333 h 1560220"/>
              <a:gd name="connsiteX5" fmla="*/ 1121557 w 2913516"/>
              <a:gd name="connsiteY5" fmla="*/ 764841 h 1560220"/>
              <a:gd name="connsiteX6" fmla="*/ 1835368 w 2913516"/>
              <a:gd name="connsiteY6" fmla="*/ 767945 h 1560220"/>
              <a:gd name="connsiteX7" fmla="*/ 2170229 w 2913516"/>
              <a:gd name="connsiteY7" fmla="*/ 478752 h 1560220"/>
              <a:gd name="connsiteX8" fmla="*/ 2254549 w 2913516"/>
              <a:gd name="connsiteY8" fmla="*/ 23807 h 1560220"/>
              <a:gd name="connsiteX9" fmla="*/ 2913516 w 2913516"/>
              <a:gd name="connsiteY9" fmla="*/ 80446 h 1560220"/>
              <a:gd name="connsiteX10" fmla="*/ 2128040 w 2913516"/>
              <a:gd name="connsiteY10" fmla="*/ 1412939 h 1560220"/>
              <a:gd name="connsiteX11" fmla="*/ 742142 w 2913516"/>
              <a:gd name="connsiteY11" fmla="*/ 1390335 h 1560220"/>
              <a:gd name="connsiteX0" fmla="*/ 742142 w 2913516"/>
              <a:gd name="connsiteY0" fmla="*/ 1390335 h 1560220"/>
              <a:gd name="connsiteX1" fmla="*/ 160426 w 2913516"/>
              <a:gd name="connsiteY1" fmla="*/ 590029 h 1560220"/>
              <a:gd name="connsiteX2" fmla="*/ 0 w 2913516"/>
              <a:gd name="connsiteY2" fmla="*/ 83887 h 1560220"/>
              <a:gd name="connsiteX3" fmla="*/ 618027 w 2913516"/>
              <a:gd name="connsiteY3" fmla="*/ 0 h 1560220"/>
              <a:gd name="connsiteX4" fmla="*/ 636459 w 2913516"/>
              <a:gd name="connsiteY4" fmla="*/ 142333 h 1560220"/>
              <a:gd name="connsiteX5" fmla="*/ 1121557 w 2913516"/>
              <a:gd name="connsiteY5" fmla="*/ 764841 h 1560220"/>
              <a:gd name="connsiteX6" fmla="*/ 1835368 w 2913516"/>
              <a:gd name="connsiteY6" fmla="*/ 767945 h 1560220"/>
              <a:gd name="connsiteX7" fmla="*/ 2170229 w 2913516"/>
              <a:gd name="connsiteY7" fmla="*/ 478752 h 1560220"/>
              <a:gd name="connsiteX8" fmla="*/ 2259170 w 2913516"/>
              <a:gd name="connsiteY8" fmla="*/ 14971 h 1560220"/>
              <a:gd name="connsiteX9" fmla="*/ 2913516 w 2913516"/>
              <a:gd name="connsiteY9" fmla="*/ 80446 h 1560220"/>
              <a:gd name="connsiteX10" fmla="*/ 2128040 w 2913516"/>
              <a:gd name="connsiteY10" fmla="*/ 1412939 h 1560220"/>
              <a:gd name="connsiteX11" fmla="*/ 742142 w 2913516"/>
              <a:gd name="connsiteY11" fmla="*/ 1390335 h 1560220"/>
              <a:gd name="connsiteX0" fmla="*/ 742142 w 2913516"/>
              <a:gd name="connsiteY0" fmla="*/ 1390335 h 1560220"/>
              <a:gd name="connsiteX1" fmla="*/ 160426 w 2913516"/>
              <a:gd name="connsiteY1" fmla="*/ 590029 h 1560220"/>
              <a:gd name="connsiteX2" fmla="*/ 0 w 2913516"/>
              <a:gd name="connsiteY2" fmla="*/ 83887 h 1560220"/>
              <a:gd name="connsiteX3" fmla="*/ 618027 w 2913516"/>
              <a:gd name="connsiteY3" fmla="*/ 0 h 1560220"/>
              <a:gd name="connsiteX4" fmla="*/ 636459 w 2913516"/>
              <a:gd name="connsiteY4" fmla="*/ 142333 h 1560220"/>
              <a:gd name="connsiteX5" fmla="*/ 1121557 w 2913516"/>
              <a:gd name="connsiteY5" fmla="*/ 764841 h 1560220"/>
              <a:gd name="connsiteX6" fmla="*/ 1835368 w 2913516"/>
              <a:gd name="connsiteY6" fmla="*/ 767945 h 1560220"/>
              <a:gd name="connsiteX7" fmla="*/ 2170229 w 2913516"/>
              <a:gd name="connsiteY7" fmla="*/ 478752 h 1560220"/>
              <a:gd name="connsiteX8" fmla="*/ 2259170 w 2913516"/>
              <a:gd name="connsiteY8" fmla="*/ 14971 h 1560220"/>
              <a:gd name="connsiteX9" fmla="*/ 2913516 w 2913516"/>
              <a:gd name="connsiteY9" fmla="*/ 80446 h 1560220"/>
              <a:gd name="connsiteX10" fmla="*/ 2128040 w 2913516"/>
              <a:gd name="connsiteY10" fmla="*/ 1412939 h 1560220"/>
              <a:gd name="connsiteX11" fmla="*/ 742142 w 2913516"/>
              <a:gd name="connsiteY11" fmla="*/ 1390335 h 1560220"/>
              <a:gd name="connsiteX0" fmla="*/ 742142 w 2913516"/>
              <a:gd name="connsiteY0" fmla="*/ 1390335 h 1560220"/>
              <a:gd name="connsiteX1" fmla="*/ 160250 w 2913516"/>
              <a:gd name="connsiteY1" fmla="*/ 645859 h 1560220"/>
              <a:gd name="connsiteX2" fmla="*/ 0 w 2913516"/>
              <a:gd name="connsiteY2" fmla="*/ 83887 h 1560220"/>
              <a:gd name="connsiteX3" fmla="*/ 618027 w 2913516"/>
              <a:gd name="connsiteY3" fmla="*/ 0 h 1560220"/>
              <a:gd name="connsiteX4" fmla="*/ 636459 w 2913516"/>
              <a:gd name="connsiteY4" fmla="*/ 142333 h 1560220"/>
              <a:gd name="connsiteX5" fmla="*/ 1121557 w 2913516"/>
              <a:gd name="connsiteY5" fmla="*/ 764841 h 1560220"/>
              <a:gd name="connsiteX6" fmla="*/ 1835368 w 2913516"/>
              <a:gd name="connsiteY6" fmla="*/ 767945 h 1560220"/>
              <a:gd name="connsiteX7" fmla="*/ 2170229 w 2913516"/>
              <a:gd name="connsiteY7" fmla="*/ 478752 h 1560220"/>
              <a:gd name="connsiteX8" fmla="*/ 2259170 w 2913516"/>
              <a:gd name="connsiteY8" fmla="*/ 14971 h 1560220"/>
              <a:gd name="connsiteX9" fmla="*/ 2913516 w 2913516"/>
              <a:gd name="connsiteY9" fmla="*/ 80446 h 1560220"/>
              <a:gd name="connsiteX10" fmla="*/ 2128040 w 2913516"/>
              <a:gd name="connsiteY10" fmla="*/ 1412939 h 1560220"/>
              <a:gd name="connsiteX11" fmla="*/ 742142 w 2913516"/>
              <a:gd name="connsiteY11" fmla="*/ 1390335 h 1560220"/>
              <a:gd name="connsiteX0" fmla="*/ 742142 w 2913516"/>
              <a:gd name="connsiteY0" fmla="*/ 1390335 h 1560220"/>
              <a:gd name="connsiteX1" fmla="*/ 160250 w 2913516"/>
              <a:gd name="connsiteY1" fmla="*/ 645859 h 1560220"/>
              <a:gd name="connsiteX2" fmla="*/ 0 w 2913516"/>
              <a:gd name="connsiteY2" fmla="*/ 83887 h 1560220"/>
              <a:gd name="connsiteX3" fmla="*/ 618027 w 2913516"/>
              <a:gd name="connsiteY3" fmla="*/ 0 h 1560220"/>
              <a:gd name="connsiteX4" fmla="*/ 636459 w 2913516"/>
              <a:gd name="connsiteY4" fmla="*/ 142333 h 1560220"/>
              <a:gd name="connsiteX5" fmla="*/ 1121557 w 2913516"/>
              <a:gd name="connsiteY5" fmla="*/ 764841 h 1560220"/>
              <a:gd name="connsiteX6" fmla="*/ 1835368 w 2913516"/>
              <a:gd name="connsiteY6" fmla="*/ 767945 h 1560220"/>
              <a:gd name="connsiteX7" fmla="*/ 2170229 w 2913516"/>
              <a:gd name="connsiteY7" fmla="*/ 478752 h 1560220"/>
              <a:gd name="connsiteX8" fmla="*/ 2259170 w 2913516"/>
              <a:gd name="connsiteY8" fmla="*/ 14971 h 1560220"/>
              <a:gd name="connsiteX9" fmla="*/ 2913516 w 2913516"/>
              <a:gd name="connsiteY9" fmla="*/ 80446 h 1560220"/>
              <a:gd name="connsiteX10" fmla="*/ 2128040 w 2913516"/>
              <a:gd name="connsiteY10" fmla="*/ 1412939 h 1560220"/>
              <a:gd name="connsiteX11" fmla="*/ 742142 w 2913516"/>
              <a:gd name="connsiteY11" fmla="*/ 1390335 h 156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13516" h="1560220">
                <a:moveTo>
                  <a:pt x="742142" y="1390335"/>
                </a:moveTo>
                <a:cubicBezTo>
                  <a:pt x="425816" y="1190875"/>
                  <a:pt x="253306" y="902358"/>
                  <a:pt x="160250" y="645859"/>
                </a:cubicBezTo>
                <a:cubicBezTo>
                  <a:pt x="67194" y="389360"/>
                  <a:pt x="12108" y="225479"/>
                  <a:pt x="0" y="83887"/>
                </a:cubicBezTo>
                <a:lnTo>
                  <a:pt x="618027" y="0"/>
                </a:lnTo>
                <a:lnTo>
                  <a:pt x="636459" y="142333"/>
                </a:lnTo>
                <a:cubicBezTo>
                  <a:pt x="683907" y="442220"/>
                  <a:pt x="921739" y="660572"/>
                  <a:pt x="1121557" y="764841"/>
                </a:cubicBezTo>
                <a:cubicBezTo>
                  <a:pt x="1321375" y="869110"/>
                  <a:pt x="1624402" y="845068"/>
                  <a:pt x="1835368" y="767945"/>
                </a:cubicBezTo>
                <a:cubicBezTo>
                  <a:pt x="1986803" y="697752"/>
                  <a:pt x="2098375" y="615429"/>
                  <a:pt x="2170229" y="478752"/>
                </a:cubicBezTo>
                <a:cubicBezTo>
                  <a:pt x="2230162" y="332585"/>
                  <a:pt x="2242066" y="175475"/>
                  <a:pt x="2259170" y="14971"/>
                </a:cubicBezTo>
                <a:lnTo>
                  <a:pt x="2913516" y="80446"/>
                </a:lnTo>
                <a:cubicBezTo>
                  <a:pt x="2891438" y="332946"/>
                  <a:pt x="2753271" y="1124828"/>
                  <a:pt x="2128040" y="1412939"/>
                </a:cubicBezTo>
                <a:cubicBezTo>
                  <a:pt x="1597853" y="1666223"/>
                  <a:pt x="1069085" y="1548465"/>
                  <a:pt x="742142" y="1390335"/>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5761909" y="524414"/>
            <a:ext cx="5099448" cy="1456511"/>
          </a:xfrm>
        </p:spPr>
        <p:txBody>
          <a:bodyPr/>
          <a:lstStyle/>
          <a:p>
            <a:r>
              <a:rPr lang="en-US"/>
              <a:t>Click to edit Master title style</a:t>
            </a:r>
            <a:endParaRPr lang="en-US" dirty="0"/>
          </a:p>
        </p:txBody>
      </p:sp>
      <p:sp>
        <p:nvSpPr>
          <p:cNvPr id="7" name="Picture Placeholder 12">
            <a:extLst>
              <a:ext uri="{FF2B5EF4-FFF2-40B4-BE49-F238E27FC236}">
                <a16:creationId xmlns:a16="http://schemas.microsoft.com/office/drawing/2014/main" id="{28F9C7CC-D823-5202-529E-0CE25F1FAD20}"/>
              </a:ext>
            </a:extLst>
          </p:cNvPr>
          <p:cNvSpPr>
            <a:spLocks noGrp="1"/>
          </p:cNvSpPr>
          <p:nvPr>
            <p:ph type="pic" sz="quarter" idx="13" hasCustomPrompt="1"/>
          </p:nvPr>
        </p:nvSpPr>
        <p:spPr>
          <a:xfrm>
            <a:off x="579267" y="2090182"/>
            <a:ext cx="3810250" cy="3691086"/>
          </a:xfrm>
          <a:custGeom>
            <a:avLst/>
            <a:gdLst>
              <a:gd name="connsiteX0" fmla="*/ 1733499 w 3643243"/>
              <a:gd name="connsiteY0" fmla="*/ 101 h 3529302"/>
              <a:gd name="connsiteX1" fmla="*/ 1879032 w 3643243"/>
              <a:gd name="connsiteY1" fmla="*/ 10137 h 3529302"/>
              <a:gd name="connsiteX2" fmla="*/ 3624111 w 3643243"/>
              <a:gd name="connsiteY2" fmla="*/ 1556495 h 3529302"/>
              <a:gd name="connsiteX3" fmla="*/ 2815655 w 3643243"/>
              <a:gd name="connsiteY3" fmla="*/ 3277800 h 3529302"/>
              <a:gd name="connsiteX4" fmla="*/ 1104347 w 3643243"/>
              <a:gd name="connsiteY4" fmla="*/ 3421282 h 3529302"/>
              <a:gd name="connsiteX5" fmla="*/ 158226 w 3643243"/>
              <a:gd name="connsiteY5" fmla="*/ 2495066 h 3529302"/>
              <a:gd name="connsiteX6" fmla="*/ 176604 w 3643243"/>
              <a:gd name="connsiteY6" fmla="*/ 970733 h 3529302"/>
              <a:gd name="connsiteX7" fmla="*/ 1733499 w 3643243"/>
              <a:gd name="connsiteY7" fmla="*/ 101 h 352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3243" h="3529302">
                <a:moveTo>
                  <a:pt x="1733499" y="101"/>
                </a:moveTo>
                <a:cubicBezTo>
                  <a:pt x="1781367" y="699"/>
                  <a:pt x="1829894" y="3965"/>
                  <a:pt x="1879032" y="10137"/>
                </a:cubicBezTo>
                <a:cubicBezTo>
                  <a:pt x="2843412" y="202782"/>
                  <a:pt x="3515202" y="911597"/>
                  <a:pt x="3624111" y="1556495"/>
                </a:cubicBezTo>
                <a:cubicBezTo>
                  <a:pt x="3733021" y="2201394"/>
                  <a:pt x="3365404" y="2931605"/>
                  <a:pt x="2815655" y="3277800"/>
                </a:cubicBezTo>
                <a:cubicBezTo>
                  <a:pt x="2265907" y="3623995"/>
                  <a:pt x="1547253" y="3551738"/>
                  <a:pt x="1104347" y="3421282"/>
                </a:cubicBezTo>
                <a:cubicBezTo>
                  <a:pt x="661443" y="3290825"/>
                  <a:pt x="312850" y="2903490"/>
                  <a:pt x="158226" y="2495066"/>
                </a:cubicBezTo>
                <a:cubicBezTo>
                  <a:pt x="3602" y="2086641"/>
                  <a:pt x="-110197" y="1384888"/>
                  <a:pt x="176604" y="970733"/>
                </a:cubicBezTo>
                <a:cubicBezTo>
                  <a:pt x="445480" y="582463"/>
                  <a:pt x="1015474" y="-8872"/>
                  <a:pt x="1733499" y="101"/>
                </a:cubicBezTo>
                <a:close/>
              </a:path>
            </a:pathLst>
          </a:custGeom>
          <a:blipFill>
            <a:blip r:embed="rId2">
              <a:alphaModFix amt="60000"/>
            </a:blip>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5761909" y="1996540"/>
            <a:ext cx="5099448" cy="408252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5761909" y="6356350"/>
            <a:ext cx="3172685"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
        <p:nvSpPr>
          <p:cNvPr id="9" name="Star: 7 Points 2">
            <a:extLst>
              <a:ext uri="{FF2B5EF4-FFF2-40B4-BE49-F238E27FC236}">
                <a16:creationId xmlns:a16="http://schemas.microsoft.com/office/drawing/2014/main" id="{4D992FEB-30B5-0081-357C-23D9BD7B9108}"/>
              </a:ext>
            </a:extLst>
          </p:cNvPr>
          <p:cNvSpPr/>
          <p:nvPr/>
        </p:nvSpPr>
        <p:spPr>
          <a:xfrm rot="14040461">
            <a:off x="2721815" y="671469"/>
            <a:ext cx="2138987" cy="2029695"/>
          </a:xfrm>
          <a:custGeom>
            <a:avLst/>
            <a:gdLst>
              <a:gd name="connsiteX0" fmla="*/ -14 w 5472945"/>
              <a:gd name="connsiteY0" fmla="*/ 3226574 h 5017168"/>
              <a:gd name="connsiteX1" fmla="*/ 842769 w 5472945"/>
              <a:gd name="connsiteY1" fmla="*/ 2232863 h 5017168"/>
              <a:gd name="connsiteX2" fmla="*/ 541989 w 5472945"/>
              <a:gd name="connsiteY2" fmla="*/ 993716 h 5017168"/>
              <a:gd name="connsiteX3" fmla="*/ 1893704 w 5472945"/>
              <a:gd name="connsiteY3" fmla="*/ 993718 h 5017168"/>
              <a:gd name="connsiteX4" fmla="*/ 2736473 w 5472945"/>
              <a:gd name="connsiteY4" fmla="*/ 0 h 5017168"/>
              <a:gd name="connsiteX5" fmla="*/ 3579241 w 5472945"/>
              <a:gd name="connsiteY5" fmla="*/ 993718 h 5017168"/>
              <a:gd name="connsiteX6" fmla="*/ 4930956 w 5472945"/>
              <a:gd name="connsiteY6" fmla="*/ 993716 h 5017168"/>
              <a:gd name="connsiteX7" fmla="*/ 4630176 w 5472945"/>
              <a:gd name="connsiteY7" fmla="*/ 2232863 h 5017168"/>
              <a:gd name="connsiteX8" fmla="*/ 5472959 w 5472945"/>
              <a:gd name="connsiteY8" fmla="*/ 3226574 h 5017168"/>
              <a:gd name="connsiteX9" fmla="*/ 4255099 w 5472945"/>
              <a:gd name="connsiteY9" fmla="*/ 3778045 h 5017168"/>
              <a:gd name="connsiteX10" fmla="*/ 3954311 w 5472945"/>
              <a:gd name="connsiteY10" fmla="*/ 5017194 h 5017168"/>
              <a:gd name="connsiteX11" fmla="*/ 2736473 w 5472945"/>
              <a:gd name="connsiteY11" fmla="*/ 4465717 h 5017168"/>
              <a:gd name="connsiteX12" fmla="*/ 1518634 w 5472945"/>
              <a:gd name="connsiteY12" fmla="*/ 5017194 h 5017168"/>
              <a:gd name="connsiteX13" fmla="*/ 1217846 w 5472945"/>
              <a:gd name="connsiteY13" fmla="*/ 3778045 h 5017168"/>
              <a:gd name="connsiteX14" fmla="*/ -14 w 5472945"/>
              <a:gd name="connsiteY14" fmla="*/ 3226574 h 5017168"/>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30190 w 5472973"/>
              <a:gd name="connsiteY7" fmla="*/ 2232863 h 5017194"/>
              <a:gd name="connsiteX8" fmla="*/ 5472973 w 5472973"/>
              <a:gd name="connsiteY8" fmla="*/ 3226574 h 5017194"/>
              <a:gd name="connsiteX9" fmla="*/ 4255113 w 5472973"/>
              <a:gd name="connsiteY9" fmla="*/ 3778045 h 5017194"/>
              <a:gd name="connsiteX10" fmla="*/ 3954325 w 5472973"/>
              <a:gd name="connsiteY10" fmla="*/ 5017194 h 5017194"/>
              <a:gd name="connsiteX11" fmla="*/ 2736487 w 5472973"/>
              <a:gd name="connsiteY11" fmla="*/ 4465717 h 5017194"/>
              <a:gd name="connsiteX12" fmla="*/ 1518648 w 5472973"/>
              <a:gd name="connsiteY12" fmla="*/ 5017194 h 5017194"/>
              <a:gd name="connsiteX13" fmla="*/ 1217860 w 5472973"/>
              <a:gd name="connsiteY13" fmla="*/ 3778045 h 5017194"/>
              <a:gd name="connsiteX14" fmla="*/ 0 w 5472973"/>
              <a:gd name="connsiteY14"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630190 w 5472973"/>
              <a:gd name="connsiteY8" fmla="*/ 2232863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5472973 w 5472973"/>
              <a:gd name="connsiteY9" fmla="*/ 3226574 h 5017194"/>
              <a:gd name="connsiteX10" fmla="*/ 4255113 w 5472973"/>
              <a:gd name="connsiteY10" fmla="*/ 3778045 h 5017194"/>
              <a:gd name="connsiteX11" fmla="*/ 3954325 w 5472973"/>
              <a:gd name="connsiteY11" fmla="*/ 5017194 h 5017194"/>
              <a:gd name="connsiteX12" fmla="*/ 2736487 w 5472973"/>
              <a:gd name="connsiteY12" fmla="*/ 4465717 h 5017194"/>
              <a:gd name="connsiteX13" fmla="*/ 1518648 w 5472973"/>
              <a:gd name="connsiteY13" fmla="*/ 5017194 h 5017194"/>
              <a:gd name="connsiteX14" fmla="*/ 1217860 w 5472973"/>
              <a:gd name="connsiteY14" fmla="*/ 3778045 h 5017194"/>
              <a:gd name="connsiteX15" fmla="*/ 0 w 5472973"/>
              <a:gd name="connsiteY15" fmla="*/ 3226574 h 5017194"/>
              <a:gd name="connsiteX0" fmla="*/ 0 w 5472973"/>
              <a:gd name="connsiteY0" fmla="*/ 3226574 h 5017194"/>
              <a:gd name="connsiteX1" fmla="*/ 842783 w 5472973"/>
              <a:gd name="connsiteY1" fmla="*/ 2232863 h 5017194"/>
              <a:gd name="connsiteX2" fmla="*/ 542003 w 5472973"/>
              <a:gd name="connsiteY2" fmla="*/ 993716 h 5017194"/>
              <a:gd name="connsiteX3" fmla="*/ 1893718 w 5472973"/>
              <a:gd name="connsiteY3" fmla="*/ 993718 h 5017194"/>
              <a:gd name="connsiteX4" fmla="*/ 2736487 w 5472973"/>
              <a:gd name="connsiteY4" fmla="*/ 0 h 5017194"/>
              <a:gd name="connsiteX5" fmla="*/ 3567223 w 5472973"/>
              <a:gd name="connsiteY5" fmla="*/ 1499044 h 5017194"/>
              <a:gd name="connsiteX6" fmla="*/ 4930970 w 5472973"/>
              <a:gd name="connsiteY6" fmla="*/ 993716 h 5017194"/>
              <a:gd name="connsiteX7" fmla="*/ 4665552 w 5472973"/>
              <a:gd name="connsiteY7" fmla="*/ 1586581 h 5017194"/>
              <a:gd name="connsiteX8" fmla="*/ 4209085 w 5472973"/>
              <a:gd name="connsiteY8" fmla="*/ 2244894 h 5017194"/>
              <a:gd name="connsiteX9" fmla="*/ 4893022 w 5472973"/>
              <a:gd name="connsiteY9" fmla="*/ 2358729 h 5017194"/>
              <a:gd name="connsiteX10" fmla="*/ 5472973 w 5472973"/>
              <a:gd name="connsiteY10" fmla="*/ 3226574 h 5017194"/>
              <a:gd name="connsiteX11" fmla="*/ 4255113 w 5472973"/>
              <a:gd name="connsiteY11" fmla="*/ 3778045 h 5017194"/>
              <a:gd name="connsiteX12" fmla="*/ 3954325 w 5472973"/>
              <a:gd name="connsiteY12" fmla="*/ 5017194 h 5017194"/>
              <a:gd name="connsiteX13" fmla="*/ 2736487 w 5472973"/>
              <a:gd name="connsiteY13" fmla="*/ 4465717 h 5017194"/>
              <a:gd name="connsiteX14" fmla="*/ 1518648 w 5472973"/>
              <a:gd name="connsiteY14" fmla="*/ 5017194 h 5017194"/>
              <a:gd name="connsiteX15" fmla="*/ 1217860 w 5472973"/>
              <a:gd name="connsiteY15" fmla="*/ 3778045 h 5017194"/>
              <a:gd name="connsiteX16" fmla="*/ 0 w 5472973"/>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1589"/>
              <a:gd name="connsiteY0" fmla="*/ 3226574 h 5017194"/>
              <a:gd name="connsiteX1" fmla="*/ 842783 w 5581589"/>
              <a:gd name="connsiteY1" fmla="*/ 2232863 h 5017194"/>
              <a:gd name="connsiteX2" fmla="*/ 542003 w 5581589"/>
              <a:gd name="connsiteY2" fmla="*/ 993716 h 5017194"/>
              <a:gd name="connsiteX3" fmla="*/ 1893718 w 5581589"/>
              <a:gd name="connsiteY3" fmla="*/ 993718 h 5017194"/>
              <a:gd name="connsiteX4" fmla="*/ 2736487 w 5581589"/>
              <a:gd name="connsiteY4" fmla="*/ 0 h 5017194"/>
              <a:gd name="connsiteX5" fmla="*/ 3567223 w 5581589"/>
              <a:gd name="connsiteY5" fmla="*/ 1499044 h 5017194"/>
              <a:gd name="connsiteX6" fmla="*/ 4930970 w 5581589"/>
              <a:gd name="connsiteY6" fmla="*/ 993716 h 5017194"/>
              <a:gd name="connsiteX7" fmla="*/ 4665552 w 5581589"/>
              <a:gd name="connsiteY7" fmla="*/ 1586581 h 5017194"/>
              <a:gd name="connsiteX8" fmla="*/ 4209085 w 5581589"/>
              <a:gd name="connsiteY8" fmla="*/ 2244894 h 5017194"/>
              <a:gd name="connsiteX9" fmla="*/ 4893022 w 5581589"/>
              <a:gd name="connsiteY9" fmla="*/ 2358729 h 5017194"/>
              <a:gd name="connsiteX10" fmla="*/ 5581589 w 5581589"/>
              <a:gd name="connsiteY10" fmla="*/ 2625394 h 5017194"/>
              <a:gd name="connsiteX11" fmla="*/ 4255113 w 5581589"/>
              <a:gd name="connsiteY11" fmla="*/ 3778045 h 5017194"/>
              <a:gd name="connsiteX12" fmla="*/ 3954325 w 5581589"/>
              <a:gd name="connsiteY12" fmla="*/ 5017194 h 5017194"/>
              <a:gd name="connsiteX13" fmla="*/ 2736487 w 5581589"/>
              <a:gd name="connsiteY13" fmla="*/ 4465717 h 5017194"/>
              <a:gd name="connsiteX14" fmla="*/ 1518648 w 5581589"/>
              <a:gd name="connsiteY14" fmla="*/ 5017194 h 5017194"/>
              <a:gd name="connsiteX15" fmla="*/ 1217860 w 5581589"/>
              <a:gd name="connsiteY15" fmla="*/ 3778045 h 5017194"/>
              <a:gd name="connsiteX16" fmla="*/ 0 w 5581589"/>
              <a:gd name="connsiteY16" fmla="*/ 3226574 h 5017194"/>
              <a:gd name="connsiteX0" fmla="*/ 0 w 5589815"/>
              <a:gd name="connsiteY0" fmla="*/ 3226574 h 5017194"/>
              <a:gd name="connsiteX1" fmla="*/ 842783 w 5589815"/>
              <a:gd name="connsiteY1" fmla="*/ 2232863 h 5017194"/>
              <a:gd name="connsiteX2" fmla="*/ 542003 w 5589815"/>
              <a:gd name="connsiteY2" fmla="*/ 993716 h 5017194"/>
              <a:gd name="connsiteX3" fmla="*/ 1893718 w 5589815"/>
              <a:gd name="connsiteY3" fmla="*/ 993718 h 5017194"/>
              <a:gd name="connsiteX4" fmla="*/ 2736487 w 5589815"/>
              <a:gd name="connsiteY4" fmla="*/ 0 h 5017194"/>
              <a:gd name="connsiteX5" fmla="*/ 3567223 w 5589815"/>
              <a:gd name="connsiteY5" fmla="*/ 1499044 h 5017194"/>
              <a:gd name="connsiteX6" fmla="*/ 4930970 w 5589815"/>
              <a:gd name="connsiteY6" fmla="*/ 993716 h 5017194"/>
              <a:gd name="connsiteX7" fmla="*/ 4665552 w 5589815"/>
              <a:gd name="connsiteY7" fmla="*/ 1586581 h 5017194"/>
              <a:gd name="connsiteX8" fmla="*/ 4209085 w 5589815"/>
              <a:gd name="connsiteY8" fmla="*/ 2244894 h 5017194"/>
              <a:gd name="connsiteX9" fmla="*/ 4893022 w 5589815"/>
              <a:gd name="connsiteY9" fmla="*/ 2358729 h 5017194"/>
              <a:gd name="connsiteX10" fmla="*/ 5581589 w 5589815"/>
              <a:gd name="connsiteY10" fmla="*/ 2625394 h 5017194"/>
              <a:gd name="connsiteX11" fmla="*/ 4255113 w 5589815"/>
              <a:gd name="connsiteY11" fmla="*/ 3778045 h 5017194"/>
              <a:gd name="connsiteX12" fmla="*/ 3954325 w 5589815"/>
              <a:gd name="connsiteY12" fmla="*/ 5017194 h 5017194"/>
              <a:gd name="connsiteX13" fmla="*/ 2736487 w 5589815"/>
              <a:gd name="connsiteY13" fmla="*/ 4465717 h 5017194"/>
              <a:gd name="connsiteX14" fmla="*/ 1518648 w 5589815"/>
              <a:gd name="connsiteY14" fmla="*/ 5017194 h 5017194"/>
              <a:gd name="connsiteX15" fmla="*/ 1217860 w 5589815"/>
              <a:gd name="connsiteY15" fmla="*/ 3778045 h 5017194"/>
              <a:gd name="connsiteX16" fmla="*/ 0 w 5589815"/>
              <a:gd name="connsiteY16"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55113 w 5588925"/>
              <a:gd name="connsiteY12" fmla="*/ 3778045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8925"/>
              <a:gd name="connsiteY0" fmla="*/ 3226574 h 5017194"/>
              <a:gd name="connsiteX1" fmla="*/ 842783 w 5588925"/>
              <a:gd name="connsiteY1" fmla="*/ 2232863 h 5017194"/>
              <a:gd name="connsiteX2" fmla="*/ 542003 w 5588925"/>
              <a:gd name="connsiteY2" fmla="*/ 993716 h 5017194"/>
              <a:gd name="connsiteX3" fmla="*/ 1893718 w 5588925"/>
              <a:gd name="connsiteY3" fmla="*/ 993718 h 5017194"/>
              <a:gd name="connsiteX4" fmla="*/ 2736487 w 5588925"/>
              <a:gd name="connsiteY4" fmla="*/ 0 h 5017194"/>
              <a:gd name="connsiteX5" fmla="*/ 3567223 w 5588925"/>
              <a:gd name="connsiteY5" fmla="*/ 1499044 h 5017194"/>
              <a:gd name="connsiteX6" fmla="*/ 4930970 w 5588925"/>
              <a:gd name="connsiteY6" fmla="*/ 993716 h 5017194"/>
              <a:gd name="connsiteX7" fmla="*/ 4665552 w 5588925"/>
              <a:gd name="connsiteY7" fmla="*/ 1586581 h 5017194"/>
              <a:gd name="connsiteX8" fmla="*/ 4209085 w 5588925"/>
              <a:gd name="connsiteY8" fmla="*/ 2244894 h 5017194"/>
              <a:gd name="connsiteX9" fmla="*/ 4893022 w 5588925"/>
              <a:gd name="connsiteY9" fmla="*/ 2358729 h 5017194"/>
              <a:gd name="connsiteX10" fmla="*/ 5581589 w 5588925"/>
              <a:gd name="connsiteY10" fmla="*/ 2625394 h 5017194"/>
              <a:gd name="connsiteX11" fmla="*/ 5059735 w 5588925"/>
              <a:gd name="connsiteY11" fmla="*/ 2795721 h 5017194"/>
              <a:gd name="connsiteX12" fmla="*/ 4287951 w 5588925"/>
              <a:gd name="connsiteY12" fmla="*/ 2964683 h 5017194"/>
              <a:gd name="connsiteX13" fmla="*/ 3954325 w 5588925"/>
              <a:gd name="connsiteY13" fmla="*/ 5017194 h 5017194"/>
              <a:gd name="connsiteX14" fmla="*/ 2736487 w 5588925"/>
              <a:gd name="connsiteY14" fmla="*/ 4465717 h 5017194"/>
              <a:gd name="connsiteX15" fmla="*/ 1518648 w 5588925"/>
              <a:gd name="connsiteY15" fmla="*/ 5017194 h 5017194"/>
              <a:gd name="connsiteX16" fmla="*/ 1217860 w 5588925"/>
              <a:gd name="connsiteY16" fmla="*/ 3778045 h 5017194"/>
              <a:gd name="connsiteX17" fmla="*/ 0 w 558892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625394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93022 w 5589145"/>
              <a:gd name="connsiteY9" fmla="*/ 2358729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89145"/>
              <a:gd name="connsiteY0" fmla="*/ 3226574 h 5017194"/>
              <a:gd name="connsiteX1" fmla="*/ 842783 w 5589145"/>
              <a:gd name="connsiteY1" fmla="*/ 2232863 h 5017194"/>
              <a:gd name="connsiteX2" fmla="*/ 542003 w 5589145"/>
              <a:gd name="connsiteY2" fmla="*/ 993716 h 5017194"/>
              <a:gd name="connsiteX3" fmla="*/ 1893718 w 5589145"/>
              <a:gd name="connsiteY3" fmla="*/ 993718 h 5017194"/>
              <a:gd name="connsiteX4" fmla="*/ 2736487 w 5589145"/>
              <a:gd name="connsiteY4" fmla="*/ 0 h 5017194"/>
              <a:gd name="connsiteX5" fmla="*/ 3567223 w 5589145"/>
              <a:gd name="connsiteY5" fmla="*/ 1499044 h 5017194"/>
              <a:gd name="connsiteX6" fmla="*/ 4930970 w 5589145"/>
              <a:gd name="connsiteY6" fmla="*/ 993716 h 5017194"/>
              <a:gd name="connsiteX7" fmla="*/ 4665552 w 5589145"/>
              <a:gd name="connsiteY7" fmla="*/ 1586581 h 5017194"/>
              <a:gd name="connsiteX8" fmla="*/ 4209085 w 5589145"/>
              <a:gd name="connsiteY8" fmla="*/ 2244894 h 5017194"/>
              <a:gd name="connsiteX9" fmla="*/ 4887970 w 5589145"/>
              <a:gd name="connsiteY9" fmla="*/ 2318314 h 5017194"/>
              <a:gd name="connsiteX10" fmla="*/ 5581589 w 5589145"/>
              <a:gd name="connsiteY10" fmla="*/ 2491518 h 5017194"/>
              <a:gd name="connsiteX11" fmla="*/ 5059735 w 5589145"/>
              <a:gd name="connsiteY11" fmla="*/ 2795721 h 5017194"/>
              <a:gd name="connsiteX12" fmla="*/ 4287951 w 5589145"/>
              <a:gd name="connsiteY12" fmla="*/ 2964683 h 5017194"/>
              <a:gd name="connsiteX13" fmla="*/ 3954325 w 5589145"/>
              <a:gd name="connsiteY13" fmla="*/ 5017194 h 5017194"/>
              <a:gd name="connsiteX14" fmla="*/ 2736487 w 5589145"/>
              <a:gd name="connsiteY14" fmla="*/ 4465717 h 5017194"/>
              <a:gd name="connsiteX15" fmla="*/ 1518648 w 5589145"/>
              <a:gd name="connsiteY15" fmla="*/ 5017194 h 5017194"/>
              <a:gd name="connsiteX16" fmla="*/ 1217860 w 5589145"/>
              <a:gd name="connsiteY16" fmla="*/ 3778045 h 5017194"/>
              <a:gd name="connsiteX17" fmla="*/ 0 w 5589145"/>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4930970 w 5590393"/>
              <a:gd name="connsiteY6" fmla="*/ 993716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567223 w 5590393"/>
              <a:gd name="connsiteY5" fmla="*/ 1499044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3226574 h 5017194"/>
              <a:gd name="connsiteX1" fmla="*/ 842783 w 5590393"/>
              <a:gd name="connsiteY1" fmla="*/ 2232863 h 5017194"/>
              <a:gd name="connsiteX2" fmla="*/ 542003 w 5590393"/>
              <a:gd name="connsiteY2" fmla="*/ 993716 h 5017194"/>
              <a:gd name="connsiteX3" fmla="*/ 1893718 w 5590393"/>
              <a:gd name="connsiteY3" fmla="*/ 993718 h 5017194"/>
              <a:gd name="connsiteX4" fmla="*/ 2736487 w 5590393"/>
              <a:gd name="connsiteY4" fmla="*/ 0 h 5017194"/>
              <a:gd name="connsiteX5" fmla="*/ 3643002 w 5590393"/>
              <a:gd name="connsiteY5" fmla="*/ 1430843 h 5017194"/>
              <a:gd name="connsiteX6" fmla="*/ 5191145 w 5590393"/>
              <a:gd name="connsiteY6" fmla="*/ 728489 h 5017194"/>
              <a:gd name="connsiteX7" fmla="*/ 4665552 w 5590393"/>
              <a:gd name="connsiteY7" fmla="*/ 1586581 h 5017194"/>
              <a:gd name="connsiteX8" fmla="*/ 4209085 w 5590393"/>
              <a:gd name="connsiteY8" fmla="*/ 2244894 h 5017194"/>
              <a:gd name="connsiteX9" fmla="*/ 4887970 w 5590393"/>
              <a:gd name="connsiteY9" fmla="*/ 2318314 h 5017194"/>
              <a:gd name="connsiteX10" fmla="*/ 5581589 w 5590393"/>
              <a:gd name="connsiteY10" fmla="*/ 2491518 h 5017194"/>
              <a:gd name="connsiteX11" fmla="*/ 5117833 w 5590393"/>
              <a:gd name="connsiteY11" fmla="*/ 2757832 h 5017194"/>
              <a:gd name="connsiteX12" fmla="*/ 4287951 w 5590393"/>
              <a:gd name="connsiteY12" fmla="*/ 2964683 h 5017194"/>
              <a:gd name="connsiteX13" fmla="*/ 3954325 w 5590393"/>
              <a:gd name="connsiteY13" fmla="*/ 5017194 h 5017194"/>
              <a:gd name="connsiteX14" fmla="*/ 2736487 w 5590393"/>
              <a:gd name="connsiteY14" fmla="*/ 4465717 h 5017194"/>
              <a:gd name="connsiteX15" fmla="*/ 1518648 w 5590393"/>
              <a:gd name="connsiteY15" fmla="*/ 5017194 h 5017194"/>
              <a:gd name="connsiteX16" fmla="*/ 1217860 w 5590393"/>
              <a:gd name="connsiteY16" fmla="*/ 3778045 h 5017194"/>
              <a:gd name="connsiteX17" fmla="*/ 0 w 5590393"/>
              <a:gd name="connsiteY17" fmla="*/ 3226574 h 5017194"/>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3357875 w 5590393"/>
              <a:gd name="connsiteY4" fmla="*/ 0 h 4673663"/>
              <a:gd name="connsiteX5" fmla="*/ 3643002 w 5590393"/>
              <a:gd name="connsiteY5" fmla="*/ 1087312 h 4673663"/>
              <a:gd name="connsiteX6" fmla="*/ 5191145 w 5590393"/>
              <a:gd name="connsiteY6" fmla="*/ 384958 h 4673663"/>
              <a:gd name="connsiteX7" fmla="*/ 4665552 w 5590393"/>
              <a:gd name="connsiteY7" fmla="*/ 1243050 h 4673663"/>
              <a:gd name="connsiteX8" fmla="*/ 4209085 w 5590393"/>
              <a:gd name="connsiteY8" fmla="*/ 1901363 h 4673663"/>
              <a:gd name="connsiteX9" fmla="*/ 4887970 w 5590393"/>
              <a:gd name="connsiteY9" fmla="*/ 1974783 h 4673663"/>
              <a:gd name="connsiteX10" fmla="*/ 5581589 w 5590393"/>
              <a:gd name="connsiteY10" fmla="*/ 2147987 h 4673663"/>
              <a:gd name="connsiteX11" fmla="*/ 5117833 w 5590393"/>
              <a:gd name="connsiteY11" fmla="*/ 2414301 h 4673663"/>
              <a:gd name="connsiteX12" fmla="*/ 4287951 w 5590393"/>
              <a:gd name="connsiteY12" fmla="*/ 2621152 h 4673663"/>
              <a:gd name="connsiteX13" fmla="*/ 3954325 w 5590393"/>
              <a:gd name="connsiteY13" fmla="*/ 4673663 h 4673663"/>
              <a:gd name="connsiteX14" fmla="*/ 2736487 w 5590393"/>
              <a:gd name="connsiteY14" fmla="*/ 4122186 h 4673663"/>
              <a:gd name="connsiteX15" fmla="*/ 1518648 w 5590393"/>
              <a:gd name="connsiteY15" fmla="*/ 4673663 h 4673663"/>
              <a:gd name="connsiteX16" fmla="*/ 1217860 w 5590393"/>
              <a:gd name="connsiteY16" fmla="*/ 3434514 h 4673663"/>
              <a:gd name="connsiteX17" fmla="*/ 0 w 5590393"/>
              <a:gd name="connsiteY17" fmla="*/ 2883043 h 4673663"/>
              <a:gd name="connsiteX0" fmla="*/ 0 w 5590393"/>
              <a:gd name="connsiteY0" fmla="*/ 2883043 h 4673663"/>
              <a:gd name="connsiteX1" fmla="*/ 842783 w 5590393"/>
              <a:gd name="connsiteY1" fmla="*/ 1889332 h 4673663"/>
              <a:gd name="connsiteX2" fmla="*/ 542003 w 5590393"/>
              <a:gd name="connsiteY2" fmla="*/ 650185 h 4673663"/>
              <a:gd name="connsiteX3" fmla="*/ 1893718 w 5590393"/>
              <a:gd name="connsiteY3" fmla="*/ 650187 h 4673663"/>
              <a:gd name="connsiteX4" fmla="*/ 2988443 w 5590393"/>
              <a:gd name="connsiteY4" fmla="*/ 206606 h 4673663"/>
              <a:gd name="connsiteX5" fmla="*/ 3357875 w 5590393"/>
              <a:gd name="connsiteY5" fmla="*/ 0 h 4673663"/>
              <a:gd name="connsiteX6" fmla="*/ 3643002 w 5590393"/>
              <a:gd name="connsiteY6" fmla="*/ 1087312 h 4673663"/>
              <a:gd name="connsiteX7" fmla="*/ 5191145 w 5590393"/>
              <a:gd name="connsiteY7" fmla="*/ 384958 h 4673663"/>
              <a:gd name="connsiteX8" fmla="*/ 4665552 w 5590393"/>
              <a:gd name="connsiteY8" fmla="*/ 1243050 h 4673663"/>
              <a:gd name="connsiteX9" fmla="*/ 4209085 w 5590393"/>
              <a:gd name="connsiteY9" fmla="*/ 1901363 h 4673663"/>
              <a:gd name="connsiteX10" fmla="*/ 4887970 w 5590393"/>
              <a:gd name="connsiteY10" fmla="*/ 1974783 h 4673663"/>
              <a:gd name="connsiteX11" fmla="*/ 5581589 w 5590393"/>
              <a:gd name="connsiteY11" fmla="*/ 2147987 h 4673663"/>
              <a:gd name="connsiteX12" fmla="*/ 5117833 w 5590393"/>
              <a:gd name="connsiteY12" fmla="*/ 2414301 h 4673663"/>
              <a:gd name="connsiteX13" fmla="*/ 4287951 w 5590393"/>
              <a:gd name="connsiteY13" fmla="*/ 2621152 h 4673663"/>
              <a:gd name="connsiteX14" fmla="*/ 3954325 w 5590393"/>
              <a:gd name="connsiteY14" fmla="*/ 4673663 h 4673663"/>
              <a:gd name="connsiteX15" fmla="*/ 2736487 w 5590393"/>
              <a:gd name="connsiteY15" fmla="*/ 4122186 h 4673663"/>
              <a:gd name="connsiteX16" fmla="*/ 1518648 w 5590393"/>
              <a:gd name="connsiteY16" fmla="*/ 4673663 h 4673663"/>
              <a:gd name="connsiteX17" fmla="*/ 1217860 w 5590393"/>
              <a:gd name="connsiteY17" fmla="*/ 3434514 h 4673663"/>
              <a:gd name="connsiteX18" fmla="*/ 0 w 5590393"/>
              <a:gd name="connsiteY18" fmla="*/ 2883043 h 4673663"/>
              <a:gd name="connsiteX0" fmla="*/ 0 w 5590393"/>
              <a:gd name="connsiteY0" fmla="*/ 2889715 h 4680335"/>
              <a:gd name="connsiteX1" fmla="*/ 842783 w 5590393"/>
              <a:gd name="connsiteY1" fmla="*/ 1896004 h 4680335"/>
              <a:gd name="connsiteX2" fmla="*/ 542003 w 5590393"/>
              <a:gd name="connsiteY2" fmla="*/ 656857 h 4680335"/>
              <a:gd name="connsiteX3" fmla="*/ 1893718 w 5590393"/>
              <a:gd name="connsiteY3" fmla="*/ 656859 h 4680335"/>
              <a:gd name="connsiteX4" fmla="*/ 2988443 w 5590393"/>
              <a:gd name="connsiteY4" fmla="*/ 213278 h 4680335"/>
              <a:gd name="connsiteX5" fmla="*/ 3357875 w 5590393"/>
              <a:gd name="connsiteY5" fmla="*/ 6672 h 4680335"/>
              <a:gd name="connsiteX6" fmla="*/ 3643002 w 5590393"/>
              <a:gd name="connsiteY6" fmla="*/ 1093984 h 4680335"/>
              <a:gd name="connsiteX7" fmla="*/ 5191145 w 5590393"/>
              <a:gd name="connsiteY7" fmla="*/ 391630 h 4680335"/>
              <a:gd name="connsiteX8" fmla="*/ 4665552 w 5590393"/>
              <a:gd name="connsiteY8" fmla="*/ 1249722 h 4680335"/>
              <a:gd name="connsiteX9" fmla="*/ 4209085 w 5590393"/>
              <a:gd name="connsiteY9" fmla="*/ 1908035 h 4680335"/>
              <a:gd name="connsiteX10" fmla="*/ 4887970 w 5590393"/>
              <a:gd name="connsiteY10" fmla="*/ 1981455 h 4680335"/>
              <a:gd name="connsiteX11" fmla="*/ 5581589 w 5590393"/>
              <a:gd name="connsiteY11" fmla="*/ 2154659 h 4680335"/>
              <a:gd name="connsiteX12" fmla="*/ 5117833 w 5590393"/>
              <a:gd name="connsiteY12" fmla="*/ 2420973 h 4680335"/>
              <a:gd name="connsiteX13" fmla="*/ 4287951 w 5590393"/>
              <a:gd name="connsiteY13" fmla="*/ 2627824 h 4680335"/>
              <a:gd name="connsiteX14" fmla="*/ 3954325 w 5590393"/>
              <a:gd name="connsiteY14" fmla="*/ 4680335 h 4680335"/>
              <a:gd name="connsiteX15" fmla="*/ 2736487 w 5590393"/>
              <a:gd name="connsiteY15" fmla="*/ 4128858 h 4680335"/>
              <a:gd name="connsiteX16" fmla="*/ 1518648 w 5590393"/>
              <a:gd name="connsiteY16" fmla="*/ 4680335 h 4680335"/>
              <a:gd name="connsiteX17" fmla="*/ 1217860 w 5590393"/>
              <a:gd name="connsiteY17" fmla="*/ 3441186 h 4680335"/>
              <a:gd name="connsiteX18" fmla="*/ 0 w 5590393"/>
              <a:gd name="connsiteY18" fmla="*/ 2889715 h 4680335"/>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5191145 w 5590393"/>
              <a:gd name="connsiteY7" fmla="*/ 505824 h 4794529"/>
              <a:gd name="connsiteX8" fmla="*/ 4665552 w 5590393"/>
              <a:gd name="connsiteY8" fmla="*/ 1363916 h 4794529"/>
              <a:gd name="connsiteX9" fmla="*/ 4209085 w 5590393"/>
              <a:gd name="connsiteY9" fmla="*/ 2022229 h 4794529"/>
              <a:gd name="connsiteX10" fmla="*/ 4887970 w 5590393"/>
              <a:gd name="connsiteY10" fmla="*/ 2095649 h 4794529"/>
              <a:gd name="connsiteX11" fmla="*/ 5581589 w 5590393"/>
              <a:gd name="connsiteY11" fmla="*/ 2268853 h 4794529"/>
              <a:gd name="connsiteX12" fmla="*/ 5117833 w 5590393"/>
              <a:gd name="connsiteY12" fmla="*/ 2535167 h 4794529"/>
              <a:gd name="connsiteX13" fmla="*/ 4287951 w 5590393"/>
              <a:gd name="connsiteY13" fmla="*/ 2742018 h 4794529"/>
              <a:gd name="connsiteX14" fmla="*/ 3954325 w 5590393"/>
              <a:gd name="connsiteY14" fmla="*/ 4794529 h 4794529"/>
              <a:gd name="connsiteX15" fmla="*/ 2736487 w 5590393"/>
              <a:gd name="connsiteY15" fmla="*/ 4243052 h 4794529"/>
              <a:gd name="connsiteX16" fmla="*/ 1518648 w 5590393"/>
              <a:gd name="connsiteY16" fmla="*/ 4794529 h 4794529"/>
              <a:gd name="connsiteX17" fmla="*/ 1217860 w 5590393"/>
              <a:gd name="connsiteY17" fmla="*/ 3555380 h 4794529"/>
              <a:gd name="connsiteX18" fmla="*/ 0 w 5590393"/>
              <a:gd name="connsiteY18"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1893718 w 5590393"/>
              <a:gd name="connsiteY3" fmla="*/ 771053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3003909 h 4794529"/>
              <a:gd name="connsiteX1" fmla="*/ 842783 w 5590393"/>
              <a:gd name="connsiteY1" fmla="*/ 2010198 h 4794529"/>
              <a:gd name="connsiteX2" fmla="*/ 542003 w 5590393"/>
              <a:gd name="connsiteY2" fmla="*/ 771051 h 4794529"/>
              <a:gd name="connsiteX3" fmla="*/ 2446905 w 5590393"/>
              <a:gd name="connsiteY3" fmla="*/ 1309084 h 4794529"/>
              <a:gd name="connsiteX4" fmla="*/ 2988443 w 5590393"/>
              <a:gd name="connsiteY4" fmla="*/ 327472 h 4794529"/>
              <a:gd name="connsiteX5" fmla="*/ 3357875 w 5590393"/>
              <a:gd name="connsiteY5" fmla="*/ 120866 h 4794529"/>
              <a:gd name="connsiteX6" fmla="*/ 3643002 w 5590393"/>
              <a:gd name="connsiteY6" fmla="*/ 1208178 h 4794529"/>
              <a:gd name="connsiteX7" fmla="*/ 4645477 w 5590393"/>
              <a:gd name="connsiteY7" fmla="*/ 585120 h 4794529"/>
              <a:gd name="connsiteX8" fmla="*/ 5191145 w 5590393"/>
              <a:gd name="connsiteY8" fmla="*/ 505824 h 4794529"/>
              <a:gd name="connsiteX9" fmla="*/ 4665552 w 5590393"/>
              <a:gd name="connsiteY9" fmla="*/ 1363916 h 4794529"/>
              <a:gd name="connsiteX10" fmla="*/ 4209085 w 5590393"/>
              <a:gd name="connsiteY10" fmla="*/ 2022229 h 4794529"/>
              <a:gd name="connsiteX11" fmla="*/ 4887970 w 5590393"/>
              <a:gd name="connsiteY11" fmla="*/ 2095649 h 4794529"/>
              <a:gd name="connsiteX12" fmla="*/ 5581589 w 5590393"/>
              <a:gd name="connsiteY12" fmla="*/ 2268853 h 4794529"/>
              <a:gd name="connsiteX13" fmla="*/ 5117833 w 5590393"/>
              <a:gd name="connsiteY13" fmla="*/ 2535167 h 4794529"/>
              <a:gd name="connsiteX14" fmla="*/ 4287951 w 5590393"/>
              <a:gd name="connsiteY14" fmla="*/ 2742018 h 4794529"/>
              <a:gd name="connsiteX15" fmla="*/ 3954325 w 5590393"/>
              <a:gd name="connsiteY15" fmla="*/ 4794529 h 4794529"/>
              <a:gd name="connsiteX16" fmla="*/ 2736487 w 5590393"/>
              <a:gd name="connsiteY16" fmla="*/ 4243052 h 4794529"/>
              <a:gd name="connsiteX17" fmla="*/ 1518648 w 5590393"/>
              <a:gd name="connsiteY17" fmla="*/ 4794529 h 4794529"/>
              <a:gd name="connsiteX18" fmla="*/ 1217860 w 5590393"/>
              <a:gd name="connsiteY18" fmla="*/ 3555380 h 4794529"/>
              <a:gd name="connsiteX19" fmla="*/ 0 w 5590393"/>
              <a:gd name="connsiteY19" fmla="*/ 3003909 h 4794529"/>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2446905 w 5590393"/>
              <a:gd name="connsiteY3" fmla="*/ 1294772 h 4780217"/>
              <a:gd name="connsiteX4" fmla="*/ 2988443 w 5590393"/>
              <a:gd name="connsiteY4" fmla="*/ 313160 h 4780217"/>
              <a:gd name="connsiteX5" fmla="*/ 3357875 w 5590393"/>
              <a:gd name="connsiteY5" fmla="*/ 106554 h 4780217"/>
              <a:gd name="connsiteX6" fmla="*/ 3643002 w 5590393"/>
              <a:gd name="connsiteY6" fmla="*/ 1193866 h 4780217"/>
              <a:gd name="connsiteX7" fmla="*/ 4645477 w 5590393"/>
              <a:gd name="connsiteY7" fmla="*/ 570808 h 4780217"/>
              <a:gd name="connsiteX8" fmla="*/ 5191145 w 5590393"/>
              <a:gd name="connsiteY8" fmla="*/ 491512 h 4780217"/>
              <a:gd name="connsiteX9" fmla="*/ 4665552 w 5590393"/>
              <a:gd name="connsiteY9" fmla="*/ 1349604 h 4780217"/>
              <a:gd name="connsiteX10" fmla="*/ 4209085 w 5590393"/>
              <a:gd name="connsiteY10" fmla="*/ 2007917 h 4780217"/>
              <a:gd name="connsiteX11" fmla="*/ 4887970 w 5590393"/>
              <a:gd name="connsiteY11" fmla="*/ 2081337 h 4780217"/>
              <a:gd name="connsiteX12" fmla="*/ 5581589 w 5590393"/>
              <a:gd name="connsiteY12" fmla="*/ 2254541 h 4780217"/>
              <a:gd name="connsiteX13" fmla="*/ 5117833 w 5590393"/>
              <a:gd name="connsiteY13" fmla="*/ 2520855 h 4780217"/>
              <a:gd name="connsiteX14" fmla="*/ 4287951 w 5590393"/>
              <a:gd name="connsiteY14" fmla="*/ 2727706 h 4780217"/>
              <a:gd name="connsiteX15" fmla="*/ 3954325 w 5590393"/>
              <a:gd name="connsiteY15" fmla="*/ 4780217 h 4780217"/>
              <a:gd name="connsiteX16" fmla="*/ 2736487 w 5590393"/>
              <a:gd name="connsiteY16" fmla="*/ 4228740 h 4780217"/>
              <a:gd name="connsiteX17" fmla="*/ 1518648 w 5590393"/>
              <a:gd name="connsiteY17" fmla="*/ 4780217 h 4780217"/>
              <a:gd name="connsiteX18" fmla="*/ 1217860 w 5590393"/>
              <a:gd name="connsiteY18" fmla="*/ 3541068 h 4780217"/>
              <a:gd name="connsiteX19" fmla="*/ 0 w 5590393"/>
              <a:gd name="connsiteY19" fmla="*/ 2989597 h 4780217"/>
              <a:gd name="connsiteX0" fmla="*/ 0 w 5590393"/>
              <a:gd name="connsiteY0" fmla="*/ 2989597 h 4780217"/>
              <a:gd name="connsiteX1" fmla="*/ 842783 w 5590393"/>
              <a:gd name="connsiteY1" fmla="*/ 1995886 h 4780217"/>
              <a:gd name="connsiteX2" fmla="*/ 542003 w 5590393"/>
              <a:gd name="connsiteY2" fmla="*/ 756739 h 4780217"/>
              <a:gd name="connsiteX3" fmla="*/ 1364246 w 5590393"/>
              <a:gd name="connsiteY3" fmla="*/ 929496 h 4780217"/>
              <a:gd name="connsiteX4" fmla="*/ 2446905 w 5590393"/>
              <a:gd name="connsiteY4" fmla="*/ 1294772 h 4780217"/>
              <a:gd name="connsiteX5" fmla="*/ 2988443 w 5590393"/>
              <a:gd name="connsiteY5" fmla="*/ 313160 h 4780217"/>
              <a:gd name="connsiteX6" fmla="*/ 3357875 w 5590393"/>
              <a:gd name="connsiteY6" fmla="*/ 106554 h 4780217"/>
              <a:gd name="connsiteX7" fmla="*/ 3643002 w 5590393"/>
              <a:gd name="connsiteY7" fmla="*/ 1193866 h 4780217"/>
              <a:gd name="connsiteX8" fmla="*/ 4645477 w 5590393"/>
              <a:gd name="connsiteY8" fmla="*/ 570808 h 4780217"/>
              <a:gd name="connsiteX9" fmla="*/ 5191145 w 5590393"/>
              <a:gd name="connsiteY9" fmla="*/ 491512 h 4780217"/>
              <a:gd name="connsiteX10" fmla="*/ 4665552 w 5590393"/>
              <a:gd name="connsiteY10" fmla="*/ 1349604 h 4780217"/>
              <a:gd name="connsiteX11" fmla="*/ 4209085 w 5590393"/>
              <a:gd name="connsiteY11" fmla="*/ 2007917 h 4780217"/>
              <a:gd name="connsiteX12" fmla="*/ 4887970 w 5590393"/>
              <a:gd name="connsiteY12" fmla="*/ 2081337 h 4780217"/>
              <a:gd name="connsiteX13" fmla="*/ 5581589 w 5590393"/>
              <a:gd name="connsiteY13" fmla="*/ 2254541 h 4780217"/>
              <a:gd name="connsiteX14" fmla="*/ 5117833 w 5590393"/>
              <a:gd name="connsiteY14" fmla="*/ 2520855 h 4780217"/>
              <a:gd name="connsiteX15" fmla="*/ 4287951 w 5590393"/>
              <a:gd name="connsiteY15" fmla="*/ 2727706 h 4780217"/>
              <a:gd name="connsiteX16" fmla="*/ 3954325 w 5590393"/>
              <a:gd name="connsiteY16" fmla="*/ 4780217 h 4780217"/>
              <a:gd name="connsiteX17" fmla="*/ 2736487 w 5590393"/>
              <a:gd name="connsiteY17" fmla="*/ 4228740 h 4780217"/>
              <a:gd name="connsiteX18" fmla="*/ 1518648 w 5590393"/>
              <a:gd name="connsiteY18" fmla="*/ 4780217 h 4780217"/>
              <a:gd name="connsiteX19" fmla="*/ 1217860 w 5590393"/>
              <a:gd name="connsiteY19" fmla="*/ 3541068 h 4780217"/>
              <a:gd name="connsiteX20" fmla="*/ 0 w 5590393"/>
              <a:gd name="connsiteY20"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542003 w 5590393"/>
              <a:gd name="connsiteY3" fmla="*/ 756739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842783 w 5590393"/>
              <a:gd name="connsiteY1" fmla="*/ 199588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1217860 w 5590393"/>
              <a:gd name="connsiteY20" fmla="*/ 3541068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0 w 5590393"/>
              <a:gd name="connsiteY21"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1518648 w 5590393"/>
              <a:gd name="connsiteY19" fmla="*/ 4780217 h 4780217"/>
              <a:gd name="connsiteX20" fmla="*/ 2056481 w 5590393"/>
              <a:gd name="connsiteY20" fmla="*/ 2896947 h 4780217"/>
              <a:gd name="connsiteX21" fmla="*/ 710021 w 5590393"/>
              <a:gd name="connsiteY21" fmla="*/ 3000789 h 4780217"/>
              <a:gd name="connsiteX22" fmla="*/ 0 w 5590393"/>
              <a:gd name="connsiteY22"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736487 w 5590393"/>
              <a:gd name="connsiteY18" fmla="*/ 4228740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954325 w 5590393"/>
              <a:gd name="connsiteY17" fmla="*/ 4780217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3413768 w 5590393"/>
              <a:gd name="connsiteY17" fmla="*/ 4605925 h 4780217"/>
              <a:gd name="connsiteX18" fmla="*/ 2928460 w 5590393"/>
              <a:gd name="connsiteY18" fmla="*/ 3713443 h 4780217"/>
              <a:gd name="connsiteX19" fmla="*/ 2074043 w 5590393"/>
              <a:gd name="connsiteY19" fmla="*/ 4427960 h 4780217"/>
              <a:gd name="connsiteX20" fmla="*/ 1518648 w 5590393"/>
              <a:gd name="connsiteY20" fmla="*/ 4780217 h 4780217"/>
              <a:gd name="connsiteX21" fmla="*/ 2056481 w 5590393"/>
              <a:gd name="connsiteY21" fmla="*/ 2896947 h 4780217"/>
              <a:gd name="connsiteX22" fmla="*/ 710021 w 5590393"/>
              <a:gd name="connsiteY22" fmla="*/ 3000789 h 4780217"/>
              <a:gd name="connsiteX23" fmla="*/ 0 w 5590393"/>
              <a:gd name="connsiteY23"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413768 w 5590393"/>
              <a:gd name="connsiteY18" fmla="*/ 4605925 h 4780217"/>
              <a:gd name="connsiteX19" fmla="*/ 2928460 w 5590393"/>
              <a:gd name="connsiteY19" fmla="*/ 3713443 h 4780217"/>
              <a:gd name="connsiteX20" fmla="*/ 2074043 w 5590393"/>
              <a:gd name="connsiteY20" fmla="*/ 4427960 h 4780217"/>
              <a:gd name="connsiteX21" fmla="*/ 1518648 w 5590393"/>
              <a:gd name="connsiteY21" fmla="*/ 4780217 h 4780217"/>
              <a:gd name="connsiteX22" fmla="*/ 2056481 w 5590393"/>
              <a:gd name="connsiteY22" fmla="*/ 2896947 h 4780217"/>
              <a:gd name="connsiteX23" fmla="*/ 710021 w 5590393"/>
              <a:gd name="connsiteY23" fmla="*/ 3000789 h 4780217"/>
              <a:gd name="connsiteX24" fmla="*/ 0 w 5590393"/>
              <a:gd name="connsiteY24"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3746233 w 5590393"/>
              <a:gd name="connsiteY18" fmla="*/ 3422625 h 4780217"/>
              <a:gd name="connsiteX19" fmla="*/ 3413768 w 5590393"/>
              <a:gd name="connsiteY19" fmla="*/ 4605925 h 4780217"/>
              <a:gd name="connsiteX20" fmla="*/ 2928460 w 5590393"/>
              <a:gd name="connsiteY20" fmla="*/ 3713443 h 4780217"/>
              <a:gd name="connsiteX21" fmla="*/ 2074043 w 5590393"/>
              <a:gd name="connsiteY21" fmla="*/ 4427960 h 4780217"/>
              <a:gd name="connsiteX22" fmla="*/ 1518648 w 5590393"/>
              <a:gd name="connsiteY22" fmla="*/ 4780217 h 4780217"/>
              <a:gd name="connsiteX23" fmla="*/ 2056481 w 5590393"/>
              <a:gd name="connsiteY23" fmla="*/ 2896947 h 4780217"/>
              <a:gd name="connsiteX24" fmla="*/ 710021 w 5590393"/>
              <a:gd name="connsiteY24" fmla="*/ 3000789 h 4780217"/>
              <a:gd name="connsiteX25" fmla="*/ 0 w 5590393"/>
              <a:gd name="connsiteY25"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413768 w 5590393"/>
              <a:gd name="connsiteY20" fmla="*/ 4605925 h 4780217"/>
              <a:gd name="connsiteX21" fmla="*/ 2928460 w 5590393"/>
              <a:gd name="connsiteY21" fmla="*/ 3713443 h 4780217"/>
              <a:gd name="connsiteX22" fmla="*/ 2074043 w 5590393"/>
              <a:gd name="connsiteY22" fmla="*/ 4427960 h 4780217"/>
              <a:gd name="connsiteX23" fmla="*/ 1518648 w 5590393"/>
              <a:gd name="connsiteY23" fmla="*/ 4780217 h 4780217"/>
              <a:gd name="connsiteX24" fmla="*/ 2056481 w 5590393"/>
              <a:gd name="connsiteY24" fmla="*/ 2896947 h 4780217"/>
              <a:gd name="connsiteX25" fmla="*/ 710021 w 5590393"/>
              <a:gd name="connsiteY25" fmla="*/ 3000789 h 4780217"/>
              <a:gd name="connsiteX26" fmla="*/ 0 w 5590393"/>
              <a:gd name="connsiteY26"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413768 w 5590393"/>
              <a:gd name="connsiteY21" fmla="*/ 460592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287951 w 5590393"/>
              <a:gd name="connsiteY16" fmla="*/ 272770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903126 w 5590393"/>
              <a:gd name="connsiteY18" fmla="*/ 389750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5006690 w 5590393"/>
              <a:gd name="connsiteY17" fmla="*/ 3743423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074043 w 5590393"/>
              <a:gd name="connsiteY23" fmla="*/ 4427960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780217"/>
              <a:gd name="connsiteX1" fmla="*/ 1850644 w 5590393"/>
              <a:gd name="connsiteY1" fmla="*/ 2089346 h 4780217"/>
              <a:gd name="connsiteX2" fmla="*/ 1078812 w 5590393"/>
              <a:gd name="connsiteY2" fmla="*/ 1300813 h 4780217"/>
              <a:gd name="connsiteX3" fmla="*/ 953735 w 5590393"/>
              <a:gd name="connsiteY3" fmla="*/ 951238 h 4780217"/>
              <a:gd name="connsiteX4" fmla="*/ 1364246 w 5590393"/>
              <a:gd name="connsiteY4" fmla="*/ 929496 h 4780217"/>
              <a:gd name="connsiteX5" fmla="*/ 2446905 w 5590393"/>
              <a:gd name="connsiteY5" fmla="*/ 1294772 h 4780217"/>
              <a:gd name="connsiteX6" fmla="*/ 2988443 w 5590393"/>
              <a:gd name="connsiteY6" fmla="*/ 313160 h 4780217"/>
              <a:gd name="connsiteX7" fmla="*/ 3357875 w 5590393"/>
              <a:gd name="connsiteY7" fmla="*/ 106554 h 4780217"/>
              <a:gd name="connsiteX8" fmla="*/ 3643002 w 5590393"/>
              <a:gd name="connsiteY8" fmla="*/ 1193866 h 4780217"/>
              <a:gd name="connsiteX9" fmla="*/ 4645477 w 5590393"/>
              <a:gd name="connsiteY9" fmla="*/ 570808 h 4780217"/>
              <a:gd name="connsiteX10" fmla="*/ 5191145 w 5590393"/>
              <a:gd name="connsiteY10" fmla="*/ 491512 h 4780217"/>
              <a:gd name="connsiteX11" fmla="*/ 4665552 w 5590393"/>
              <a:gd name="connsiteY11" fmla="*/ 1349604 h 4780217"/>
              <a:gd name="connsiteX12" fmla="*/ 4209085 w 5590393"/>
              <a:gd name="connsiteY12" fmla="*/ 2007917 h 4780217"/>
              <a:gd name="connsiteX13" fmla="*/ 4887970 w 5590393"/>
              <a:gd name="connsiteY13" fmla="*/ 2081337 h 4780217"/>
              <a:gd name="connsiteX14" fmla="*/ 5581589 w 5590393"/>
              <a:gd name="connsiteY14" fmla="*/ 2254541 h 4780217"/>
              <a:gd name="connsiteX15" fmla="*/ 5117833 w 5590393"/>
              <a:gd name="connsiteY15" fmla="*/ 2520855 h 4780217"/>
              <a:gd name="connsiteX16" fmla="*/ 4318262 w 5590393"/>
              <a:gd name="connsiteY16" fmla="*/ 2715076 h 4780217"/>
              <a:gd name="connsiteX17" fmla="*/ 4976378 w 5590393"/>
              <a:gd name="connsiteY17" fmla="*/ 3685326 h 4780217"/>
              <a:gd name="connsiteX18" fmla="*/ 4769250 w 5590393"/>
              <a:gd name="connsiteY18" fmla="*/ 3846987 h 4780217"/>
              <a:gd name="connsiteX19" fmla="*/ 3746233 w 5590393"/>
              <a:gd name="connsiteY19" fmla="*/ 3422625 h 4780217"/>
              <a:gd name="connsiteX20" fmla="*/ 3619934 w 5590393"/>
              <a:gd name="connsiteY20" fmla="*/ 4460797 h 4780217"/>
              <a:gd name="connsiteX21" fmla="*/ 3287470 w 5590393"/>
              <a:gd name="connsiteY21" fmla="*/ 4512465 h 4780217"/>
              <a:gd name="connsiteX22" fmla="*/ 2928460 w 5590393"/>
              <a:gd name="connsiteY22" fmla="*/ 3713443 h 4780217"/>
              <a:gd name="connsiteX23" fmla="*/ 2190237 w 5590393"/>
              <a:gd name="connsiteY23" fmla="*/ 4266298 h 4780217"/>
              <a:gd name="connsiteX24" fmla="*/ 1518648 w 5590393"/>
              <a:gd name="connsiteY24" fmla="*/ 4780217 h 4780217"/>
              <a:gd name="connsiteX25" fmla="*/ 2056481 w 5590393"/>
              <a:gd name="connsiteY25" fmla="*/ 2896947 h 4780217"/>
              <a:gd name="connsiteX26" fmla="*/ 710021 w 5590393"/>
              <a:gd name="connsiteY26" fmla="*/ 3000789 h 4780217"/>
              <a:gd name="connsiteX27" fmla="*/ 0 w 5590393"/>
              <a:gd name="connsiteY27" fmla="*/ 2989597 h 4780217"/>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590393"/>
              <a:gd name="connsiteY0" fmla="*/ 2989597 h 4592249"/>
              <a:gd name="connsiteX1" fmla="*/ 1850644 w 5590393"/>
              <a:gd name="connsiteY1" fmla="*/ 2089346 h 4592249"/>
              <a:gd name="connsiteX2" fmla="*/ 1078812 w 5590393"/>
              <a:gd name="connsiteY2" fmla="*/ 1300813 h 4592249"/>
              <a:gd name="connsiteX3" fmla="*/ 953735 w 5590393"/>
              <a:gd name="connsiteY3" fmla="*/ 951238 h 4592249"/>
              <a:gd name="connsiteX4" fmla="*/ 1364246 w 5590393"/>
              <a:gd name="connsiteY4" fmla="*/ 929496 h 4592249"/>
              <a:gd name="connsiteX5" fmla="*/ 2446905 w 5590393"/>
              <a:gd name="connsiteY5" fmla="*/ 1294772 h 4592249"/>
              <a:gd name="connsiteX6" fmla="*/ 2988443 w 5590393"/>
              <a:gd name="connsiteY6" fmla="*/ 313160 h 4592249"/>
              <a:gd name="connsiteX7" fmla="*/ 3357875 w 5590393"/>
              <a:gd name="connsiteY7" fmla="*/ 106554 h 4592249"/>
              <a:gd name="connsiteX8" fmla="*/ 3643002 w 5590393"/>
              <a:gd name="connsiteY8" fmla="*/ 1193866 h 4592249"/>
              <a:gd name="connsiteX9" fmla="*/ 4645477 w 5590393"/>
              <a:gd name="connsiteY9" fmla="*/ 570808 h 4592249"/>
              <a:gd name="connsiteX10" fmla="*/ 5191145 w 5590393"/>
              <a:gd name="connsiteY10" fmla="*/ 491512 h 4592249"/>
              <a:gd name="connsiteX11" fmla="*/ 4665552 w 5590393"/>
              <a:gd name="connsiteY11" fmla="*/ 1349604 h 4592249"/>
              <a:gd name="connsiteX12" fmla="*/ 4209085 w 5590393"/>
              <a:gd name="connsiteY12" fmla="*/ 2007917 h 4592249"/>
              <a:gd name="connsiteX13" fmla="*/ 4887970 w 5590393"/>
              <a:gd name="connsiteY13" fmla="*/ 2081337 h 4592249"/>
              <a:gd name="connsiteX14" fmla="*/ 5581589 w 5590393"/>
              <a:gd name="connsiteY14" fmla="*/ 2254541 h 4592249"/>
              <a:gd name="connsiteX15" fmla="*/ 5117833 w 5590393"/>
              <a:gd name="connsiteY15" fmla="*/ 2520855 h 4592249"/>
              <a:gd name="connsiteX16" fmla="*/ 4318262 w 5590393"/>
              <a:gd name="connsiteY16" fmla="*/ 2715076 h 4592249"/>
              <a:gd name="connsiteX17" fmla="*/ 4976378 w 5590393"/>
              <a:gd name="connsiteY17" fmla="*/ 3685326 h 4592249"/>
              <a:gd name="connsiteX18" fmla="*/ 4769250 w 5590393"/>
              <a:gd name="connsiteY18" fmla="*/ 3846987 h 4592249"/>
              <a:gd name="connsiteX19" fmla="*/ 3746233 w 5590393"/>
              <a:gd name="connsiteY19" fmla="*/ 3422625 h 4592249"/>
              <a:gd name="connsiteX20" fmla="*/ 3619934 w 5590393"/>
              <a:gd name="connsiteY20" fmla="*/ 4460797 h 4592249"/>
              <a:gd name="connsiteX21" fmla="*/ 3287470 w 5590393"/>
              <a:gd name="connsiteY21" fmla="*/ 4512465 h 4592249"/>
              <a:gd name="connsiteX22" fmla="*/ 2928460 w 5590393"/>
              <a:gd name="connsiteY22" fmla="*/ 3713443 h 4592249"/>
              <a:gd name="connsiteX23" fmla="*/ 2190237 w 5590393"/>
              <a:gd name="connsiteY23" fmla="*/ 4266298 h 4592249"/>
              <a:gd name="connsiteX24" fmla="*/ 1672732 w 5590393"/>
              <a:gd name="connsiteY24" fmla="*/ 4216927 h 4592249"/>
              <a:gd name="connsiteX25" fmla="*/ 2056481 w 5590393"/>
              <a:gd name="connsiteY25" fmla="*/ 2896947 h 4592249"/>
              <a:gd name="connsiteX26" fmla="*/ 710021 w 5590393"/>
              <a:gd name="connsiteY26" fmla="*/ 3000789 h 4592249"/>
              <a:gd name="connsiteX27" fmla="*/ 0 w 5590393"/>
              <a:gd name="connsiteY27" fmla="*/ 2989597 h 4592249"/>
              <a:gd name="connsiteX0" fmla="*/ 0 w 5053365"/>
              <a:gd name="connsiteY0" fmla="*/ 2721083 h 4592249"/>
              <a:gd name="connsiteX1" fmla="*/ 1313616 w 5053365"/>
              <a:gd name="connsiteY1" fmla="*/ 2089346 h 4592249"/>
              <a:gd name="connsiteX2" fmla="*/ 541784 w 5053365"/>
              <a:gd name="connsiteY2" fmla="*/ 1300813 h 4592249"/>
              <a:gd name="connsiteX3" fmla="*/ 416707 w 5053365"/>
              <a:gd name="connsiteY3" fmla="*/ 951238 h 4592249"/>
              <a:gd name="connsiteX4" fmla="*/ 827218 w 5053365"/>
              <a:gd name="connsiteY4" fmla="*/ 929496 h 4592249"/>
              <a:gd name="connsiteX5" fmla="*/ 1909877 w 5053365"/>
              <a:gd name="connsiteY5" fmla="*/ 1294772 h 4592249"/>
              <a:gd name="connsiteX6" fmla="*/ 2451415 w 5053365"/>
              <a:gd name="connsiteY6" fmla="*/ 313160 h 4592249"/>
              <a:gd name="connsiteX7" fmla="*/ 2820847 w 5053365"/>
              <a:gd name="connsiteY7" fmla="*/ 106554 h 4592249"/>
              <a:gd name="connsiteX8" fmla="*/ 3105974 w 5053365"/>
              <a:gd name="connsiteY8" fmla="*/ 1193866 h 4592249"/>
              <a:gd name="connsiteX9" fmla="*/ 4108449 w 5053365"/>
              <a:gd name="connsiteY9" fmla="*/ 570808 h 4592249"/>
              <a:gd name="connsiteX10" fmla="*/ 4654117 w 5053365"/>
              <a:gd name="connsiteY10" fmla="*/ 491512 h 4592249"/>
              <a:gd name="connsiteX11" fmla="*/ 4128524 w 5053365"/>
              <a:gd name="connsiteY11" fmla="*/ 1349604 h 4592249"/>
              <a:gd name="connsiteX12" fmla="*/ 3672057 w 5053365"/>
              <a:gd name="connsiteY12" fmla="*/ 2007917 h 4592249"/>
              <a:gd name="connsiteX13" fmla="*/ 4350942 w 5053365"/>
              <a:gd name="connsiteY13" fmla="*/ 2081337 h 4592249"/>
              <a:gd name="connsiteX14" fmla="*/ 5044561 w 5053365"/>
              <a:gd name="connsiteY14" fmla="*/ 2254541 h 4592249"/>
              <a:gd name="connsiteX15" fmla="*/ 4580805 w 5053365"/>
              <a:gd name="connsiteY15" fmla="*/ 2520855 h 4592249"/>
              <a:gd name="connsiteX16" fmla="*/ 3781234 w 5053365"/>
              <a:gd name="connsiteY16" fmla="*/ 2715076 h 4592249"/>
              <a:gd name="connsiteX17" fmla="*/ 4439350 w 5053365"/>
              <a:gd name="connsiteY17" fmla="*/ 3685326 h 4592249"/>
              <a:gd name="connsiteX18" fmla="*/ 4232222 w 5053365"/>
              <a:gd name="connsiteY18" fmla="*/ 3846987 h 4592249"/>
              <a:gd name="connsiteX19" fmla="*/ 3209205 w 5053365"/>
              <a:gd name="connsiteY19" fmla="*/ 3422625 h 4592249"/>
              <a:gd name="connsiteX20" fmla="*/ 3082906 w 5053365"/>
              <a:gd name="connsiteY20" fmla="*/ 4460797 h 4592249"/>
              <a:gd name="connsiteX21" fmla="*/ 2750442 w 5053365"/>
              <a:gd name="connsiteY21" fmla="*/ 4512465 h 4592249"/>
              <a:gd name="connsiteX22" fmla="*/ 2391432 w 5053365"/>
              <a:gd name="connsiteY22" fmla="*/ 3713443 h 4592249"/>
              <a:gd name="connsiteX23" fmla="*/ 1653209 w 5053365"/>
              <a:gd name="connsiteY23" fmla="*/ 4266298 h 4592249"/>
              <a:gd name="connsiteX24" fmla="*/ 1135704 w 5053365"/>
              <a:gd name="connsiteY24" fmla="*/ 4216927 h 4592249"/>
              <a:gd name="connsiteX25" fmla="*/ 1519453 w 5053365"/>
              <a:gd name="connsiteY25" fmla="*/ 2896947 h 4592249"/>
              <a:gd name="connsiteX26" fmla="*/ 172993 w 5053365"/>
              <a:gd name="connsiteY26" fmla="*/ 3000789 h 4592249"/>
              <a:gd name="connsiteX27" fmla="*/ 0 w 5053365"/>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26853 w 5080218"/>
              <a:gd name="connsiteY0" fmla="*/ 2721083 h 4592249"/>
              <a:gd name="connsiteX1" fmla="*/ 1340469 w 5080218"/>
              <a:gd name="connsiteY1" fmla="*/ 2089346 h 4592249"/>
              <a:gd name="connsiteX2" fmla="*/ 568637 w 5080218"/>
              <a:gd name="connsiteY2" fmla="*/ 1300813 h 4592249"/>
              <a:gd name="connsiteX3" fmla="*/ 443560 w 5080218"/>
              <a:gd name="connsiteY3" fmla="*/ 951238 h 4592249"/>
              <a:gd name="connsiteX4" fmla="*/ 854071 w 5080218"/>
              <a:gd name="connsiteY4" fmla="*/ 929496 h 4592249"/>
              <a:gd name="connsiteX5" fmla="*/ 1936730 w 5080218"/>
              <a:gd name="connsiteY5" fmla="*/ 1294772 h 4592249"/>
              <a:gd name="connsiteX6" fmla="*/ 2478268 w 5080218"/>
              <a:gd name="connsiteY6" fmla="*/ 313160 h 4592249"/>
              <a:gd name="connsiteX7" fmla="*/ 2847700 w 5080218"/>
              <a:gd name="connsiteY7" fmla="*/ 106554 h 4592249"/>
              <a:gd name="connsiteX8" fmla="*/ 3132827 w 5080218"/>
              <a:gd name="connsiteY8" fmla="*/ 1193866 h 4592249"/>
              <a:gd name="connsiteX9" fmla="*/ 4135302 w 5080218"/>
              <a:gd name="connsiteY9" fmla="*/ 570808 h 4592249"/>
              <a:gd name="connsiteX10" fmla="*/ 4680970 w 5080218"/>
              <a:gd name="connsiteY10" fmla="*/ 491512 h 4592249"/>
              <a:gd name="connsiteX11" fmla="*/ 4155377 w 5080218"/>
              <a:gd name="connsiteY11" fmla="*/ 1349604 h 4592249"/>
              <a:gd name="connsiteX12" fmla="*/ 3698910 w 5080218"/>
              <a:gd name="connsiteY12" fmla="*/ 2007917 h 4592249"/>
              <a:gd name="connsiteX13" fmla="*/ 4377795 w 5080218"/>
              <a:gd name="connsiteY13" fmla="*/ 2081337 h 4592249"/>
              <a:gd name="connsiteX14" fmla="*/ 5071414 w 5080218"/>
              <a:gd name="connsiteY14" fmla="*/ 2254541 h 4592249"/>
              <a:gd name="connsiteX15" fmla="*/ 4607658 w 5080218"/>
              <a:gd name="connsiteY15" fmla="*/ 2520855 h 4592249"/>
              <a:gd name="connsiteX16" fmla="*/ 3808087 w 5080218"/>
              <a:gd name="connsiteY16" fmla="*/ 2715076 h 4592249"/>
              <a:gd name="connsiteX17" fmla="*/ 4466203 w 5080218"/>
              <a:gd name="connsiteY17" fmla="*/ 3685326 h 4592249"/>
              <a:gd name="connsiteX18" fmla="*/ 4259075 w 5080218"/>
              <a:gd name="connsiteY18" fmla="*/ 3846987 h 4592249"/>
              <a:gd name="connsiteX19" fmla="*/ 3236058 w 5080218"/>
              <a:gd name="connsiteY19" fmla="*/ 3422625 h 4592249"/>
              <a:gd name="connsiteX20" fmla="*/ 3109759 w 5080218"/>
              <a:gd name="connsiteY20" fmla="*/ 4460797 h 4592249"/>
              <a:gd name="connsiteX21" fmla="*/ 2777295 w 5080218"/>
              <a:gd name="connsiteY21" fmla="*/ 4512465 h 4592249"/>
              <a:gd name="connsiteX22" fmla="*/ 2418285 w 5080218"/>
              <a:gd name="connsiteY22" fmla="*/ 3713443 h 4592249"/>
              <a:gd name="connsiteX23" fmla="*/ 1680062 w 5080218"/>
              <a:gd name="connsiteY23" fmla="*/ 4266298 h 4592249"/>
              <a:gd name="connsiteX24" fmla="*/ 1162557 w 5080218"/>
              <a:gd name="connsiteY24" fmla="*/ 4216927 h 4592249"/>
              <a:gd name="connsiteX25" fmla="*/ 1546306 w 5080218"/>
              <a:gd name="connsiteY25" fmla="*/ 2896947 h 4592249"/>
              <a:gd name="connsiteX26" fmla="*/ 199846 w 5080218"/>
              <a:gd name="connsiteY26" fmla="*/ 3000789 h 4592249"/>
              <a:gd name="connsiteX27" fmla="*/ 26853 w 5080218"/>
              <a:gd name="connsiteY27" fmla="*/ 2721083 h 4592249"/>
              <a:gd name="connsiteX0" fmla="*/ 40408 w 5093773"/>
              <a:gd name="connsiteY0" fmla="*/ 2721083 h 4592249"/>
              <a:gd name="connsiteX1" fmla="*/ 1354024 w 5093773"/>
              <a:gd name="connsiteY1" fmla="*/ 2089346 h 4592249"/>
              <a:gd name="connsiteX2" fmla="*/ 582192 w 5093773"/>
              <a:gd name="connsiteY2" fmla="*/ 1300813 h 4592249"/>
              <a:gd name="connsiteX3" fmla="*/ 457115 w 5093773"/>
              <a:gd name="connsiteY3" fmla="*/ 951238 h 4592249"/>
              <a:gd name="connsiteX4" fmla="*/ 867626 w 5093773"/>
              <a:gd name="connsiteY4" fmla="*/ 929496 h 4592249"/>
              <a:gd name="connsiteX5" fmla="*/ 1950285 w 5093773"/>
              <a:gd name="connsiteY5" fmla="*/ 1294772 h 4592249"/>
              <a:gd name="connsiteX6" fmla="*/ 2491823 w 5093773"/>
              <a:gd name="connsiteY6" fmla="*/ 313160 h 4592249"/>
              <a:gd name="connsiteX7" fmla="*/ 2861255 w 5093773"/>
              <a:gd name="connsiteY7" fmla="*/ 106554 h 4592249"/>
              <a:gd name="connsiteX8" fmla="*/ 3146382 w 5093773"/>
              <a:gd name="connsiteY8" fmla="*/ 1193866 h 4592249"/>
              <a:gd name="connsiteX9" fmla="*/ 4148857 w 5093773"/>
              <a:gd name="connsiteY9" fmla="*/ 570808 h 4592249"/>
              <a:gd name="connsiteX10" fmla="*/ 4694525 w 5093773"/>
              <a:gd name="connsiteY10" fmla="*/ 491512 h 4592249"/>
              <a:gd name="connsiteX11" fmla="*/ 4168932 w 5093773"/>
              <a:gd name="connsiteY11" fmla="*/ 1349604 h 4592249"/>
              <a:gd name="connsiteX12" fmla="*/ 3712465 w 5093773"/>
              <a:gd name="connsiteY12" fmla="*/ 2007917 h 4592249"/>
              <a:gd name="connsiteX13" fmla="*/ 4391350 w 5093773"/>
              <a:gd name="connsiteY13" fmla="*/ 2081337 h 4592249"/>
              <a:gd name="connsiteX14" fmla="*/ 5084969 w 5093773"/>
              <a:gd name="connsiteY14" fmla="*/ 2254541 h 4592249"/>
              <a:gd name="connsiteX15" fmla="*/ 4621213 w 5093773"/>
              <a:gd name="connsiteY15" fmla="*/ 2520855 h 4592249"/>
              <a:gd name="connsiteX16" fmla="*/ 3821642 w 5093773"/>
              <a:gd name="connsiteY16" fmla="*/ 2715076 h 4592249"/>
              <a:gd name="connsiteX17" fmla="*/ 4479758 w 5093773"/>
              <a:gd name="connsiteY17" fmla="*/ 3685326 h 4592249"/>
              <a:gd name="connsiteX18" fmla="*/ 4272630 w 5093773"/>
              <a:gd name="connsiteY18" fmla="*/ 3846987 h 4592249"/>
              <a:gd name="connsiteX19" fmla="*/ 3249613 w 5093773"/>
              <a:gd name="connsiteY19" fmla="*/ 3422625 h 4592249"/>
              <a:gd name="connsiteX20" fmla="*/ 3123314 w 5093773"/>
              <a:gd name="connsiteY20" fmla="*/ 4460797 h 4592249"/>
              <a:gd name="connsiteX21" fmla="*/ 2790850 w 5093773"/>
              <a:gd name="connsiteY21" fmla="*/ 4512465 h 4592249"/>
              <a:gd name="connsiteX22" fmla="*/ 2431840 w 5093773"/>
              <a:gd name="connsiteY22" fmla="*/ 3713443 h 4592249"/>
              <a:gd name="connsiteX23" fmla="*/ 1693617 w 5093773"/>
              <a:gd name="connsiteY23" fmla="*/ 4266298 h 4592249"/>
              <a:gd name="connsiteX24" fmla="*/ 1176112 w 5093773"/>
              <a:gd name="connsiteY24" fmla="*/ 4216927 h 4592249"/>
              <a:gd name="connsiteX25" fmla="*/ 1559861 w 5093773"/>
              <a:gd name="connsiteY25" fmla="*/ 2896947 h 4592249"/>
              <a:gd name="connsiteX26" fmla="*/ 213401 w 5093773"/>
              <a:gd name="connsiteY26" fmla="*/ 3000789 h 4592249"/>
              <a:gd name="connsiteX27" fmla="*/ 40408 w 5093773"/>
              <a:gd name="connsiteY27" fmla="*/ 2721083 h 4592249"/>
              <a:gd name="connsiteX0" fmla="*/ 21875 w 5075240"/>
              <a:gd name="connsiteY0" fmla="*/ 2721083 h 4592249"/>
              <a:gd name="connsiteX1" fmla="*/ 1335491 w 5075240"/>
              <a:gd name="connsiteY1" fmla="*/ 2089346 h 4592249"/>
              <a:gd name="connsiteX2" fmla="*/ 563659 w 5075240"/>
              <a:gd name="connsiteY2" fmla="*/ 1300813 h 4592249"/>
              <a:gd name="connsiteX3" fmla="*/ 438582 w 5075240"/>
              <a:gd name="connsiteY3" fmla="*/ 951238 h 4592249"/>
              <a:gd name="connsiteX4" fmla="*/ 849093 w 5075240"/>
              <a:gd name="connsiteY4" fmla="*/ 929496 h 4592249"/>
              <a:gd name="connsiteX5" fmla="*/ 1931752 w 5075240"/>
              <a:gd name="connsiteY5" fmla="*/ 1294772 h 4592249"/>
              <a:gd name="connsiteX6" fmla="*/ 2473290 w 5075240"/>
              <a:gd name="connsiteY6" fmla="*/ 313160 h 4592249"/>
              <a:gd name="connsiteX7" fmla="*/ 2842722 w 5075240"/>
              <a:gd name="connsiteY7" fmla="*/ 106554 h 4592249"/>
              <a:gd name="connsiteX8" fmla="*/ 3127849 w 5075240"/>
              <a:gd name="connsiteY8" fmla="*/ 1193866 h 4592249"/>
              <a:gd name="connsiteX9" fmla="*/ 4130324 w 5075240"/>
              <a:gd name="connsiteY9" fmla="*/ 570808 h 4592249"/>
              <a:gd name="connsiteX10" fmla="*/ 4675992 w 5075240"/>
              <a:gd name="connsiteY10" fmla="*/ 491512 h 4592249"/>
              <a:gd name="connsiteX11" fmla="*/ 4150399 w 5075240"/>
              <a:gd name="connsiteY11" fmla="*/ 1349604 h 4592249"/>
              <a:gd name="connsiteX12" fmla="*/ 3693932 w 5075240"/>
              <a:gd name="connsiteY12" fmla="*/ 2007917 h 4592249"/>
              <a:gd name="connsiteX13" fmla="*/ 4372817 w 5075240"/>
              <a:gd name="connsiteY13" fmla="*/ 2081337 h 4592249"/>
              <a:gd name="connsiteX14" fmla="*/ 5066436 w 5075240"/>
              <a:gd name="connsiteY14" fmla="*/ 2254541 h 4592249"/>
              <a:gd name="connsiteX15" fmla="*/ 4602680 w 5075240"/>
              <a:gd name="connsiteY15" fmla="*/ 2520855 h 4592249"/>
              <a:gd name="connsiteX16" fmla="*/ 3803109 w 5075240"/>
              <a:gd name="connsiteY16" fmla="*/ 2715076 h 4592249"/>
              <a:gd name="connsiteX17" fmla="*/ 4461225 w 5075240"/>
              <a:gd name="connsiteY17" fmla="*/ 3685326 h 4592249"/>
              <a:gd name="connsiteX18" fmla="*/ 4254097 w 5075240"/>
              <a:gd name="connsiteY18" fmla="*/ 3846987 h 4592249"/>
              <a:gd name="connsiteX19" fmla="*/ 3231080 w 5075240"/>
              <a:gd name="connsiteY19" fmla="*/ 3422625 h 4592249"/>
              <a:gd name="connsiteX20" fmla="*/ 3104781 w 5075240"/>
              <a:gd name="connsiteY20" fmla="*/ 4460797 h 4592249"/>
              <a:gd name="connsiteX21" fmla="*/ 2772317 w 5075240"/>
              <a:gd name="connsiteY21" fmla="*/ 4512465 h 4592249"/>
              <a:gd name="connsiteX22" fmla="*/ 2413307 w 5075240"/>
              <a:gd name="connsiteY22" fmla="*/ 3713443 h 4592249"/>
              <a:gd name="connsiteX23" fmla="*/ 1675084 w 5075240"/>
              <a:gd name="connsiteY23" fmla="*/ 4266298 h 4592249"/>
              <a:gd name="connsiteX24" fmla="*/ 1157579 w 5075240"/>
              <a:gd name="connsiteY24" fmla="*/ 4216927 h 4592249"/>
              <a:gd name="connsiteX25" fmla="*/ 1541328 w 5075240"/>
              <a:gd name="connsiteY25" fmla="*/ 2896947 h 4592249"/>
              <a:gd name="connsiteX26" fmla="*/ 369797 w 5075240"/>
              <a:gd name="connsiteY26" fmla="*/ 2992837 h 4592249"/>
              <a:gd name="connsiteX27" fmla="*/ 21875 w 5075240"/>
              <a:gd name="connsiteY27" fmla="*/ 2721083 h 4592249"/>
              <a:gd name="connsiteX0" fmla="*/ 25641 w 5079006"/>
              <a:gd name="connsiteY0" fmla="*/ 2721083 h 4592249"/>
              <a:gd name="connsiteX1" fmla="*/ 1339257 w 5079006"/>
              <a:gd name="connsiteY1" fmla="*/ 2089346 h 4592249"/>
              <a:gd name="connsiteX2" fmla="*/ 567425 w 5079006"/>
              <a:gd name="connsiteY2" fmla="*/ 1300813 h 4592249"/>
              <a:gd name="connsiteX3" fmla="*/ 442348 w 5079006"/>
              <a:gd name="connsiteY3" fmla="*/ 951238 h 4592249"/>
              <a:gd name="connsiteX4" fmla="*/ 852859 w 5079006"/>
              <a:gd name="connsiteY4" fmla="*/ 929496 h 4592249"/>
              <a:gd name="connsiteX5" fmla="*/ 1935518 w 5079006"/>
              <a:gd name="connsiteY5" fmla="*/ 1294772 h 4592249"/>
              <a:gd name="connsiteX6" fmla="*/ 2477056 w 5079006"/>
              <a:gd name="connsiteY6" fmla="*/ 313160 h 4592249"/>
              <a:gd name="connsiteX7" fmla="*/ 2846488 w 5079006"/>
              <a:gd name="connsiteY7" fmla="*/ 106554 h 4592249"/>
              <a:gd name="connsiteX8" fmla="*/ 3131615 w 5079006"/>
              <a:gd name="connsiteY8" fmla="*/ 1193866 h 4592249"/>
              <a:gd name="connsiteX9" fmla="*/ 4134090 w 5079006"/>
              <a:gd name="connsiteY9" fmla="*/ 570808 h 4592249"/>
              <a:gd name="connsiteX10" fmla="*/ 4679758 w 5079006"/>
              <a:gd name="connsiteY10" fmla="*/ 491512 h 4592249"/>
              <a:gd name="connsiteX11" fmla="*/ 4154165 w 5079006"/>
              <a:gd name="connsiteY11" fmla="*/ 1349604 h 4592249"/>
              <a:gd name="connsiteX12" fmla="*/ 3697698 w 5079006"/>
              <a:gd name="connsiteY12" fmla="*/ 2007917 h 4592249"/>
              <a:gd name="connsiteX13" fmla="*/ 4376583 w 5079006"/>
              <a:gd name="connsiteY13" fmla="*/ 2081337 h 4592249"/>
              <a:gd name="connsiteX14" fmla="*/ 5070202 w 5079006"/>
              <a:gd name="connsiteY14" fmla="*/ 2254541 h 4592249"/>
              <a:gd name="connsiteX15" fmla="*/ 4606446 w 5079006"/>
              <a:gd name="connsiteY15" fmla="*/ 2520855 h 4592249"/>
              <a:gd name="connsiteX16" fmla="*/ 3806875 w 5079006"/>
              <a:gd name="connsiteY16" fmla="*/ 2715076 h 4592249"/>
              <a:gd name="connsiteX17" fmla="*/ 4464991 w 5079006"/>
              <a:gd name="connsiteY17" fmla="*/ 3685326 h 4592249"/>
              <a:gd name="connsiteX18" fmla="*/ 4257863 w 5079006"/>
              <a:gd name="connsiteY18" fmla="*/ 3846987 h 4592249"/>
              <a:gd name="connsiteX19" fmla="*/ 3234846 w 5079006"/>
              <a:gd name="connsiteY19" fmla="*/ 3422625 h 4592249"/>
              <a:gd name="connsiteX20" fmla="*/ 3108547 w 5079006"/>
              <a:gd name="connsiteY20" fmla="*/ 4460797 h 4592249"/>
              <a:gd name="connsiteX21" fmla="*/ 2776083 w 5079006"/>
              <a:gd name="connsiteY21" fmla="*/ 4512465 h 4592249"/>
              <a:gd name="connsiteX22" fmla="*/ 2417073 w 5079006"/>
              <a:gd name="connsiteY22" fmla="*/ 3713443 h 4592249"/>
              <a:gd name="connsiteX23" fmla="*/ 1678850 w 5079006"/>
              <a:gd name="connsiteY23" fmla="*/ 4266298 h 4592249"/>
              <a:gd name="connsiteX24" fmla="*/ 1161345 w 5079006"/>
              <a:gd name="connsiteY24" fmla="*/ 4216927 h 4592249"/>
              <a:gd name="connsiteX25" fmla="*/ 1545094 w 5079006"/>
              <a:gd name="connsiteY25" fmla="*/ 2896947 h 4592249"/>
              <a:gd name="connsiteX26" fmla="*/ 373563 w 5079006"/>
              <a:gd name="connsiteY26" fmla="*/ 2992837 h 4592249"/>
              <a:gd name="connsiteX27" fmla="*/ 25641 w 5079006"/>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50205 w 5093693"/>
              <a:gd name="connsiteY5" fmla="*/ 1294772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712385 w 5093693"/>
              <a:gd name="connsiteY12" fmla="*/ 200791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391270 w 5093693"/>
              <a:gd name="connsiteY13" fmla="*/ 2081337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821562 w 5093693"/>
              <a:gd name="connsiteY16" fmla="*/ 2715076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3693"/>
              <a:gd name="connsiteY0" fmla="*/ 2721083 h 4592249"/>
              <a:gd name="connsiteX1" fmla="*/ 1353944 w 5093693"/>
              <a:gd name="connsiteY1" fmla="*/ 2089346 h 4592249"/>
              <a:gd name="connsiteX2" fmla="*/ 582112 w 5093693"/>
              <a:gd name="connsiteY2" fmla="*/ 1300813 h 4592249"/>
              <a:gd name="connsiteX3" fmla="*/ 457035 w 5093693"/>
              <a:gd name="connsiteY3" fmla="*/ 951238 h 4592249"/>
              <a:gd name="connsiteX4" fmla="*/ 867546 w 5093693"/>
              <a:gd name="connsiteY4" fmla="*/ 929496 h 4592249"/>
              <a:gd name="connsiteX5" fmla="*/ 1992612 w 5093693"/>
              <a:gd name="connsiteY5" fmla="*/ 1308024 h 4592249"/>
              <a:gd name="connsiteX6" fmla="*/ 2491743 w 5093693"/>
              <a:gd name="connsiteY6" fmla="*/ 313160 h 4592249"/>
              <a:gd name="connsiteX7" fmla="*/ 2861175 w 5093693"/>
              <a:gd name="connsiteY7" fmla="*/ 106554 h 4592249"/>
              <a:gd name="connsiteX8" fmla="*/ 3146302 w 5093693"/>
              <a:gd name="connsiteY8" fmla="*/ 1193866 h 4592249"/>
              <a:gd name="connsiteX9" fmla="*/ 4148777 w 5093693"/>
              <a:gd name="connsiteY9" fmla="*/ 570808 h 4592249"/>
              <a:gd name="connsiteX10" fmla="*/ 4694445 w 5093693"/>
              <a:gd name="connsiteY10" fmla="*/ 491512 h 4592249"/>
              <a:gd name="connsiteX11" fmla="*/ 4168852 w 5093693"/>
              <a:gd name="connsiteY11" fmla="*/ 1349604 h 4592249"/>
              <a:gd name="connsiteX12" fmla="*/ 3905187 w 5093693"/>
              <a:gd name="connsiteY12" fmla="*/ 1928137 h 4592249"/>
              <a:gd name="connsiteX13" fmla="*/ 4477698 w 5093693"/>
              <a:gd name="connsiteY13" fmla="*/ 2034799 h 4592249"/>
              <a:gd name="connsiteX14" fmla="*/ 5084889 w 5093693"/>
              <a:gd name="connsiteY14" fmla="*/ 2254541 h 4592249"/>
              <a:gd name="connsiteX15" fmla="*/ 4621133 w 5093693"/>
              <a:gd name="connsiteY15" fmla="*/ 2520855 h 4592249"/>
              <a:gd name="connsiteX16" fmla="*/ 3961178 w 5093693"/>
              <a:gd name="connsiteY16" fmla="*/ 2781559 h 4592249"/>
              <a:gd name="connsiteX17" fmla="*/ 4479678 w 5093693"/>
              <a:gd name="connsiteY17" fmla="*/ 3685326 h 4592249"/>
              <a:gd name="connsiteX18" fmla="*/ 4272550 w 5093693"/>
              <a:gd name="connsiteY18" fmla="*/ 3846987 h 4592249"/>
              <a:gd name="connsiteX19" fmla="*/ 3249533 w 5093693"/>
              <a:gd name="connsiteY19" fmla="*/ 3422625 h 4592249"/>
              <a:gd name="connsiteX20" fmla="*/ 3123234 w 5093693"/>
              <a:gd name="connsiteY20" fmla="*/ 4460797 h 4592249"/>
              <a:gd name="connsiteX21" fmla="*/ 2790770 w 5093693"/>
              <a:gd name="connsiteY21" fmla="*/ 4512465 h 4592249"/>
              <a:gd name="connsiteX22" fmla="*/ 2431760 w 5093693"/>
              <a:gd name="connsiteY22" fmla="*/ 3713443 h 4592249"/>
              <a:gd name="connsiteX23" fmla="*/ 1693537 w 5093693"/>
              <a:gd name="connsiteY23" fmla="*/ 4266298 h 4592249"/>
              <a:gd name="connsiteX24" fmla="*/ 1176032 w 5093693"/>
              <a:gd name="connsiteY24" fmla="*/ 4216927 h 4592249"/>
              <a:gd name="connsiteX25" fmla="*/ 1559781 w 5093693"/>
              <a:gd name="connsiteY25" fmla="*/ 2896947 h 4592249"/>
              <a:gd name="connsiteX26" fmla="*/ 388250 w 5093693"/>
              <a:gd name="connsiteY26" fmla="*/ 2992837 h 4592249"/>
              <a:gd name="connsiteX27" fmla="*/ 40328 w 5093693"/>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168852 w 5095972"/>
              <a:gd name="connsiteY11" fmla="*/ 1349604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92612 w 5095972"/>
              <a:gd name="connsiteY5" fmla="*/ 1308024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353944 w 5095972"/>
              <a:gd name="connsiteY1" fmla="*/ 2089346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21083 h 4592249"/>
              <a:gd name="connsiteX1" fmla="*/ 1247571 w 5095972"/>
              <a:gd name="connsiteY1" fmla="*/ 2076050 h 4592249"/>
              <a:gd name="connsiteX2" fmla="*/ 582112 w 5095972"/>
              <a:gd name="connsiteY2" fmla="*/ 1300813 h 4592249"/>
              <a:gd name="connsiteX3" fmla="*/ 457035 w 5095972"/>
              <a:gd name="connsiteY3" fmla="*/ 951238 h 4592249"/>
              <a:gd name="connsiteX4" fmla="*/ 867546 w 5095972"/>
              <a:gd name="connsiteY4" fmla="*/ 929496 h 4592249"/>
              <a:gd name="connsiteX5" fmla="*/ 1966018 w 5095972"/>
              <a:gd name="connsiteY5" fmla="*/ 1195002 h 4592249"/>
              <a:gd name="connsiteX6" fmla="*/ 2491743 w 5095972"/>
              <a:gd name="connsiteY6" fmla="*/ 313160 h 4592249"/>
              <a:gd name="connsiteX7" fmla="*/ 2861175 w 5095972"/>
              <a:gd name="connsiteY7" fmla="*/ 106554 h 4592249"/>
              <a:gd name="connsiteX8" fmla="*/ 3146302 w 5095972"/>
              <a:gd name="connsiteY8" fmla="*/ 1193866 h 4592249"/>
              <a:gd name="connsiteX9" fmla="*/ 4148777 w 5095972"/>
              <a:gd name="connsiteY9" fmla="*/ 570808 h 4592249"/>
              <a:gd name="connsiteX10" fmla="*/ 4694445 w 5095972"/>
              <a:gd name="connsiteY10" fmla="*/ 491512 h 4592249"/>
              <a:gd name="connsiteX11" fmla="*/ 4255280 w 5095972"/>
              <a:gd name="connsiteY11" fmla="*/ 1396143 h 4592249"/>
              <a:gd name="connsiteX12" fmla="*/ 3905187 w 5095972"/>
              <a:gd name="connsiteY12" fmla="*/ 1928137 h 4592249"/>
              <a:gd name="connsiteX13" fmla="*/ 4477698 w 5095972"/>
              <a:gd name="connsiteY13" fmla="*/ 2034799 h 4592249"/>
              <a:gd name="connsiteX14" fmla="*/ 5084889 w 5095972"/>
              <a:gd name="connsiteY14" fmla="*/ 2254541 h 4592249"/>
              <a:gd name="connsiteX15" fmla="*/ 4694264 w 5095972"/>
              <a:gd name="connsiteY15" fmla="*/ 2547449 h 4592249"/>
              <a:gd name="connsiteX16" fmla="*/ 3961178 w 5095972"/>
              <a:gd name="connsiteY16" fmla="*/ 2781559 h 4592249"/>
              <a:gd name="connsiteX17" fmla="*/ 4479678 w 5095972"/>
              <a:gd name="connsiteY17" fmla="*/ 3685326 h 4592249"/>
              <a:gd name="connsiteX18" fmla="*/ 4272550 w 5095972"/>
              <a:gd name="connsiteY18" fmla="*/ 3846987 h 4592249"/>
              <a:gd name="connsiteX19" fmla="*/ 3249533 w 5095972"/>
              <a:gd name="connsiteY19" fmla="*/ 3422625 h 4592249"/>
              <a:gd name="connsiteX20" fmla="*/ 3123234 w 5095972"/>
              <a:gd name="connsiteY20" fmla="*/ 4460797 h 4592249"/>
              <a:gd name="connsiteX21" fmla="*/ 2790770 w 5095972"/>
              <a:gd name="connsiteY21" fmla="*/ 4512465 h 4592249"/>
              <a:gd name="connsiteX22" fmla="*/ 2431760 w 5095972"/>
              <a:gd name="connsiteY22" fmla="*/ 3713443 h 4592249"/>
              <a:gd name="connsiteX23" fmla="*/ 1693537 w 5095972"/>
              <a:gd name="connsiteY23" fmla="*/ 4266298 h 4592249"/>
              <a:gd name="connsiteX24" fmla="*/ 1176032 w 5095972"/>
              <a:gd name="connsiteY24" fmla="*/ 4216927 h 4592249"/>
              <a:gd name="connsiteX25" fmla="*/ 1559781 w 5095972"/>
              <a:gd name="connsiteY25" fmla="*/ 2896947 h 4592249"/>
              <a:gd name="connsiteX26" fmla="*/ 388250 w 5095972"/>
              <a:gd name="connsiteY26" fmla="*/ 2992837 h 4592249"/>
              <a:gd name="connsiteX27" fmla="*/ 40328 w 5095972"/>
              <a:gd name="connsiteY27" fmla="*/ 2721083 h 4592249"/>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13906 h 4585072"/>
              <a:gd name="connsiteX1" fmla="*/ 1247571 w 5095972"/>
              <a:gd name="connsiteY1" fmla="*/ 2068873 h 4585072"/>
              <a:gd name="connsiteX2" fmla="*/ 582112 w 5095972"/>
              <a:gd name="connsiteY2" fmla="*/ 1293636 h 4585072"/>
              <a:gd name="connsiteX3" fmla="*/ 457035 w 5095972"/>
              <a:gd name="connsiteY3" fmla="*/ 944061 h 4585072"/>
              <a:gd name="connsiteX4" fmla="*/ 867546 w 5095972"/>
              <a:gd name="connsiteY4" fmla="*/ 922319 h 4585072"/>
              <a:gd name="connsiteX5" fmla="*/ 1966018 w 5095972"/>
              <a:gd name="connsiteY5" fmla="*/ 1187825 h 4585072"/>
              <a:gd name="connsiteX6" fmla="*/ 2431908 w 5095972"/>
              <a:gd name="connsiteY6" fmla="*/ 332576 h 4585072"/>
              <a:gd name="connsiteX7" fmla="*/ 2861175 w 5095972"/>
              <a:gd name="connsiteY7" fmla="*/ 99377 h 4585072"/>
              <a:gd name="connsiteX8" fmla="*/ 3146302 w 5095972"/>
              <a:gd name="connsiteY8" fmla="*/ 1186689 h 4585072"/>
              <a:gd name="connsiteX9" fmla="*/ 4148777 w 5095972"/>
              <a:gd name="connsiteY9" fmla="*/ 563631 h 4585072"/>
              <a:gd name="connsiteX10" fmla="*/ 4694445 w 5095972"/>
              <a:gd name="connsiteY10" fmla="*/ 484335 h 4585072"/>
              <a:gd name="connsiteX11" fmla="*/ 4255280 w 5095972"/>
              <a:gd name="connsiteY11" fmla="*/ 1388966 h 4585072"/>
              <a:gd name="connsiteX12" fmla="*/ 3905187 w 5095972"/>
              <a:gd name="connsiteY12" fmla="*/ 1920960 h 4585072"/>
              <a:gd name="connsiteX13" fmla="*/ 4477698 w 5095972"/>
              <a:gd name="connsiteY13" fmla="*/ 2027622 h 4585072"/>
              <a:gd name="connsiteX14" fmla="*/ 5084889 w 5095972"/>
              <a:gd name="connsiteY14" fmla="*/ 2247364 h 4585072"/>
              <a:gd name="connsiteX15" fmla="*/ 4694264 w 5095972"/>
              <a:gd name="connsiteY15" fmla="*/ 2540272 h 4585072"/>
              <a:gd name="connsiteX16" fmla="*/ 3961178 w 5095972"/>
              <a:gd name="connsiteY16" fmla="*/ 2774382 h 4585072"/>
              <a:gd name="connsiteX17" fmla="*/ 4479678 w 5095972"/>
              <a:gd name="connsiteY17" fmla="*/ 3678149 h 4585072"/>
              <a:gd name="connsiteX18" fmla="*/ 4272550 w 5095972"/>
              <a:gd name="connsiteY18" fmla="*/ 3839810 h 4585072"/>
              <a:gd name="connsiteX19" fmla="*/ 3249533 w 5095972"/>
              <a:gd name="connsiteY19" fmla="*/ 3415448 h 4585072"/>
              <a:gd name="connsiteX20" fmla="*/ 3123234 w 5095972"/>
              <a:gd name="connsiteY20" fmla="*/ 4453620 h 4585072"/>
              <a:gd name="connsiteX21" fmla="*/ 2790770 w 5095972"/>
              <a:gd name="connsiteY21" fmla="*/ 4505288 h 4585072"/>
              <a:gd name="connsiteX22" fmla="*/ 2431760 w 5095972"/>
              <a:gd name="connsiteY22" fmla="*/ 3706266 h 4585072"/>
              <a:gd name="connsiteX23" fmla="*/ 1693537 w 5095972"/>
              <a:gd name="connsiteY23" fmla="*/ 4259121 h 4585072"/>
              <a:gd name="connsiteX24" fmla="*/ 1176032 w 5095972"/>
              <a:gd name="connsiteY24" fmla="*/ 4209750 h 4585072"/>
              <a:gd name="connsiteX25" fmla="*/ 1559781 w 5095972"/>
              <a:gd name="connsiteY25" fmla="*/ 2889770 h 4585072"/>
              <a:gd name="connsiteX26" fmla="*/ 388250 w 5095972"/>
              <a:gd name="connsiteY26" fmla="*/ 2985660 h 4585072"/>
              <a:gd name="connsiteX27" fmla="*/ 40328 w 5095972"/>
              <a:gd name="connsiteY27" fmla="*/ 2713906 h 4585072"/>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94445 w 5095972"/>
              <a:gd name="connsiteY10" fmla="*/ 477104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706675 h 4577841"/>
              <a:gd name="connsiteX1" fmla="*/ 1247571 w 5095972"/>
              <a:gd name="connsiteY1" fmla="*/ 2061642 h 4577841"/>
              <a:gd name="connsiteX2" fmla="*/ 582112 w 5095972"/>
              <a:gd name="connsiteY2" fmla="*/ 1286405 h 4577841"/>
              <a:gd name="connsiteX3" fmla="*/ 457035 w 5095972"/>
              <a:gd name="connsiteY3" fmla="*/ 936830 h 4577841"/>
              <a:gd name="connsiteX4" fmla="*/ 867546 w 5095972"/>
              <a:gd name="connsiteY4" fmla="*/ 915088 h 4577841"/>
              <a:gd name="connsiteX5" fmla="*/ 1966018 w 5095972"/>
              <a:gd name="connsiteY5" fmla="*/ 1180594 h 4577841"/>
              <a:gd name="connsiteX6" fmla="*/ 2431908 w 5095972"/>
              <a:gd name="connsiteY6" fmla="*/ 325345 h 4577841"/>
              <a:gd name="connsiteX7" fmla="*/ 2861175 w 5095972"/>
              <a:gd name="connsiteY7" fmla="*/ 92146 h 4577841"/>
              <a:gd name="connsiteX8" fmla="*/ 3146302 w 5095972"/>
              <a:gd name="connsiteY8" fmla="*/ 1179458 h 4577841"/>
              <a:gd name="connsiteX9" fmla="*/ 4148777 w 5095972"/>
              <a:gd name="connsiteY9" fmla="*/ 556400 h 4577841"/>
              <a:gd name="connsiteX10" fmla="*/ 4680372 w 5095972"/>
              <a:gd name="connsiteY10" fmla="*/ 611968 h 4577841"/>
              <a:gd name="connsiteX11" fmla="*/ 4255280 w 5095972"/>
              <a:gd name="connsiteY11" fmla="*/ 1381735 h 4577841"/>
              <a:gd name="connsiteX12" fmla="*/ 3905187 w 5095972"/>
              <a:gd name="connsiteY12" fmla="*/ 1913729 h 4577841"/>
              <a:gd name="connsiteX13" fmla="*/ 4477698 w 5095972"/>
              <a:gd name="connsiteY13" fmla="*/ 2020391 h 4577841"/>
              <a:gd name="connsiteX14" fmla="*/ 5084889 w 5095972"/>
              <a:gd name="connsiteY14" fmla="*/ 2240133 h 4577841"/>
              <a:gd name="connsiteX15" fmla="*/ 4694264 w 5095972"/>
              <a:gd name="connsiteY15" fmla="*/ 2533041 h 4577841"/>
              <a:gd name="connsiteX16" fmla="*/ 3961178 w 5095972"/>
              <a:gd name="connsiteY16" fmla="*/ 2767151 h 4577841"/>
              <a:gd name="connsiteX17" fmla="*/ 4479678 w 5095972"/>
              <a:gd name="connsiteY17" fmla="*/ 3670918 h 4577841"/>
              <a:gd name="connsiteX18" fmla="*/ 4272550 w 5095972"/>
              <a:gd name="connsiteY18" fmla="*/ 3832579 h 4577841"/>
              <a:gd name="connsiteX19" fmla="*/ 3249533 w 5095972"/>
              <a:gd name="connsiteY19" fmla="*/ 3408217 h 4577841"/>
              <a:gd name="connsiteX20" fmla="*/ 3123234 w 5095972"/>
              <a:gd name="connsiteY20" fmla="*/ 4446389 h 4577841"/>
              <a:gd name="connsiteX21" fmla="*/ 2790770 w 5095972"/>
              <a:gd name="connsiteY21" fmla="*/ 4498057 h 4577841"/>
              <a:gd name="connsiteX22" fmla="*/ 2431760 w 5095972"/>
              <a:gd name="connsiteY22" fmla="*/ 3699035 h 4577841"/>
              <a:gd name="connsiteX23" fmla="*/ 1693537 w 5095972"/>
              <a:gd name="connsiteY23" fmla="*/ 4251890 h 4577841"/>
              <a:gd name="connsiteX24" fmla="*/ 1176032 w 5095972"/>
              <a:gd name="connsiteY24" fmla="*/ 4202519 h 4577841"/>
              <a:gd name="connsiteX25" fmla="*/ 1559781 w 5095972"/>
              <a:gd name="connsiteY25" fmla="*/ 2882539 h 4577841"/>
              <a:gd name="connsiteX26" fmla="*/ 388250 w 5095972"/>
              <a:gd name="connsiteY26" fmla="*/ 2978429 h 4577841"/>
              <a:gd name="connsiteX27" fmla="*/ 40328 w 5095972"/>
              <a:gd name="connsiteY27" fmla="*/ 2706675 h 4577841"/>
              <a:gd name="connsiteX0" fmla="*/ 40328 w 5095972"/>
              <a:gd name="connsiteY0" fmla="*/ 2614529 h 4485695"/>
              <a:gd name="connsiteX1" fmla="*/ 1247571 w 5095972"/>
              <a:gd name="connsiteY1" fmla="*/ 1969496 h 4485695"/>
              <a:gd name="connsiteX2" fmla="*/ 582112 w 5095972"/>
              <a:gd name="connsiteY2" fmla="*/ 1194259 h 4485695"/>
              <a:gd name="connsiteX3" fmla="*/ 457035 w 5095972"/>
              <a:gd name="connsiteY3" fmla="*/ 844684 h 4485695"/>
              <a:gd name="connsiteX4" fmla="*/ 867546 w 5095972"/>
              <a:gd name="connsiteY4" fmla="*/ 822942 h 4485695"/>
              <a:gd name="connsiteX5" fmla="*/ 1966018 w 5095972"/>
              <a:gd name="connsiteY5" fmla="*/ 1088448 h 4485695"/>
              <a:gd name="connsiteX6" fmla="*/ 2861175 w 5095972"/>
              <a:gd name="connsiteY6" fmla="*/ 0 h 4485695"/>
              <a:gd name="connsiteX7" fmla="*/ 3146302 w 5095972"/>
              <a:gd name="connsiteY7" fmla="*/ 1087312 h 4485695"/>
              <a:gd name="connsiteX8" fmla="*/ 4148777 w 5095972"/>
              <a:gd name="connsiteY8" fmla="*/ 464254 h 4485695"/>
              <a:gd name="connsiteX9" fmla="*/ 4680372 w 5095972"/>
              <a:gd name="connsiteY9" fmla="*/ 519822 h 4485695"/>
              <a:gd name="connsiteX10" fmla="*/ 4255280 w 5095972"/>
              <a:gd name="connsiteY10" fmla="*/ 1289589 h 4485695"/>
              <a:gd name="connsiteX11" fmla="*/ 3905187 w 5095972"/>
              <a:gd name="connsiteY11" fmla="*/ 1821583 h 4485695"/>
              <a:gd name="connsiteX12" fmla="*/ 4477698 w 5095972"/>
              <a:gd name="connsiteY12" fmla="*/ 1928245 h 4485695"/>
              <a:gd name="connsiteX13" fmla="*/ 5084889 w 5095972"/>
              <a:gd name="connsiteY13" fmla="*/ 2147987 h 4485695"/>
              <a:gd name="connsiteX14" fmla="*/ 4694264 w 5095972"/>
              <a:gd name="connsiteY14" fmla="*/ 2440895 h 4485695"/>
              <a:gd name="connsiteX15" fmla="*/ 3961178 w 5095972"/>
              <a:gd name="connsiteY15" fmla="*/ 2675005 h 4485695"/>
              <a:gd name="connsiteX16" fmla="*/ 4479678 w 5095972"/>
              <a:gd name="connsiteY16" fmla="*/ 3578772 h 4485695"/>
              <a:gd name="connsiteX17" fmla="*/ 4272550 w 5095972"/>
              <a:gd name="connsiteY17" fmla="*/ 3740433 h 4485695"/>
              <a:gd name="connsiteX18" fmla="*/ 3249533 w 5095972"/>
              <a:gd name="connsiteY18" fmla="*/ 3316071 h 4485695"/>
              <a:gd name="connsiteX19" fmla="*/ 3123234 w 5095972"/>
              <a:gd name="connsiteY19" fmla="*/ 4354243 h 4485695"/>
              <a:gd name="connsiteX20" fmla="*/ 2790770 w 5095972"/>
              <a:gd name="connsiteY20" fmla="*/ 4405911 h 4485695"/>
              <a:gd name="connsiteX21" fmla="*/ 2431760 w 5095972"/>
              <a:gd name="connsiteY21" fmla="*/ 3606889 h 4485695"/>
              <a:gd name="connsiteX22" fmla="*/ 1693537 w 5095972"/>
              <a:gd name="connsiteY22" fmla="*/ 4159744 h 4485695"/>
              <a:gd name="connsiteX23" fmla="*/ 1176032 w 5095972"/>
              <a:gd name="connsiteY23" fmla="*/ 4110373 h 4485695"/>
              <a:gd name="connsiteX24" fmla="*/ 1559781 w 5095972"/>
              <a:gd name="connsiteY24" fmla="*/ 2790393 h 4485695"/>
              <a:gd name="connsiteX25" fmla="*/ 388250 w 5095972"/>
              <a:gd name="connsiteY25" fmla="*/ 2886283 h 4485695"/>
              <a:gd name="connsiteX26" fmla="*/ 40328 w 5095972"/>
              <a:gd name="connsiteY26" fmla="*/ 2614529 h 4485695"/>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148777 w 5095972"/>
              <a:gd name="connsiteY8" fmla="*/ 655656 h 4677097"/>
              <a:gd name="connsiteX9" fmla="*/ 4680372 w 5095972"/>
              <a:gd name="connsiteY9" fmla="*/ 711224 h 4677097"/>
              <a:gd name="connsiteX10" fmla="*/ 4255280 w 5095972"/>
              <a:gd name="connsiteY10" fmla="*/ 1480991 h 4677097"/>
              <a:gd name="connsiteX11" fmla="*/ 3905187 w 5095972"/>
              <a:gd name="connsiteY11" fmla="*/ 2012985 h 4677097"/>
              <a:gd name="connsiteX12" fmla="*/ 4477698 w 5095972"/>
              <a:gd name="connsiteY12" fmla="*/ 2119647 h 4677097"/>
              <a:gd name="connsiteX13" fmla="*/ 5084889 w 5095972"/>
              <a:gd name="connsiteY13" fmla="*/ 2339389 h 4677097"/>
              <a:gd name="connsiteX14" fmla="*/ 4694264 w 5095972"/>
              <a:gd name="connsiteY14" fmla="*/ 2632297 h 4677097"/>
              <a:gd name="connsiteX15" fmla="*/ 3961178 w 5095972"/>
              <a:gd name="connsiteY15" fmla="*/ 2866407 h 4677097"/>
              <a:gd name="connsiteX16" fmla="*/ 4479678 w 5095972"/>
              <a:gd name="connsiteY16" fmla="*/ 3770174 h 4677097"/>
              <a:gd name="connsiteX17" fmla="*/ 4272550 w 5095972"/>
              <a:gd name="connsiteY17" fmla="*/ 3931835 h 4677097"/>
              <a:gd name="connsiteX18" fmla="*/ 3249533 w 5095972"/>
              <a:gd name="connsiteY18" fmla="*/ 3507473 h 4677097"/>
              <a:gd name="connsiteX19" fmla="*/ 3123234 w 5095972"/>
              <a:gd name="connsiteY19" fmla="*/ 4545645 h 4677097"/>
              <a:gd name="connsiteX20" fmla="*/ 2790770 w 5095972"/>
              <a:gd name="connsiteY20" fmla="*/ 4597313 h 4677097"/>
              <a:gd name="connsiteX21" fmla="*/ 2431760 w 5095972"/>
              <a:gd name="connsiteY21" fmla="*/ 3798291 h 4677097"/>
              <a:gd name="connsiteX22" fmla="*/ 1693537 w 5095972"/>
              <a:gd name="connsiteY22" fmla="*/ 4351146 h 4677097"/>
              <a:gd name="connsiteX23" fmla="*/ 1176032 w 5095972"/>
              <a:gd name="connsiteY23" fmla="*/ 4301775 h 4677097"/>
              <a:gd name="connsiteX24" fmla="*/ 1559781 w 5095972"/>
              <a:gd name="connsiteY24" fmla="*/ 2981795 h 4677097"/>
              <a:gd name="connsiteX25" fmla="*/ 388250 w 5095972"/>
              <a:gd name="connsiteY25" fmla="*/ 3077685 h 4677097"/>
              <a:gd name="connsiteX26" fmla="*/ 40328 w 5095972"/>
              <a:gd name="connsiteY26"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4477698 w 5095972"/>
              <a:gd name="connsiteY11" fmla="*/ 2119647 h 4677097"/>
              <a:gd name="connsiteX12" fmla="*/ 5084889 w 5095972"/>
              <a:gd name="connsiteY12" fmla="*/ 2339389 h 4677097"/>
              <a:gd name="connsiteX13" fmla="*/ 4694264 w 5095972"/>
              <a:gd name="connsiteY13" fmla="*/ 2632297 h 4677097"/>
              <a:gd name="connsiteX14" fmla="*/ 3961178 w 5095972"/>
              <a:gd name="connsiteY14" fmla="*/ 2866407 h 4677097"/>
              <a:gd name="connsiteX15" fmla="*/ 4479678 w 5095972"/>
              <a:gd name="connsiteY15" fmla="*/ 3770174 h 4677097"/>
              <a:gd name="connsiteX16" fmla="*/ 4272550 w 5095972"/>
              <a:gd name="connsiteY16" fmla="*/ 3931835 h 4677097"/>
              <a:gd name="connsiteX17" fmla="*/ 3249533 w 5095972"/>
              <a:gd name="connsiteY17" fmla="*/ 3507473 h 4677097"/>
              <a:gd name="connsiteX18" fmla="*/ 3123234 w 5095972"/>
              <a:gd name="connsiteY18" fmla="*/ 4545645 h 4677097"/>
              <a:gd name="connsiteX19" fmla="*/ 2790770 w 5095972"/>
              <a:gd name="connsiteY19" fmla="*/ 4597313 h 4677097"/>
              <a:gd name="connsiteX20" fmla="*/ 2431760 w 5095972"/>
              <a:gd name="connsiteY20" fmla="*/ 3798291 h 4677097"/>
              <a:gd name="connsiteX21" fmla="*/ 1693537 w 5095972"/>
              <a:gd name="connsiteY21" fmla="*/ 4351146 h 4677097"/>
              <a:gd name="connsiteX22" fmla="*/ 1176032 w 5095972"/>
              <a:gd name="connsiteY22" fmla="*/ 4301775 h 4677097"/>
              <a:gd name="connsiteX23" fmla="*/ 1559781 w 5095972"/>
              <a:gd name="connsiteY23" fmla="*/ 2981795 h 4677097"/>
              <a:gd name="connsiteX24" fmla="*/ 388250 w 5095972"/>
              <a:gd name="connsiteY24" fmla="*/ 3077685 h 4677097"/>
              <a:gd name="connsiteX25" fmla="*/ 40328 w 5095972"/>
              <a:gd name="connsiteY25"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4272550 w 5095972"/>
              <a:gd name="connsiteY15" fmla="*/ 3931835 h 4677097"/>
              <a:gd name="connsiteX16" fmla="*/ 3249533 w 5095972"/>
              <a:gd name="connsiteY16" fmla="*/ 3507473 h 4677097"/>
              <a:gd name="connsiteX17" fmla="*/ 3123234 w 5095972"/>
              <a:gd name="connsiteY17" fmla="*/ 4545645 h 4677097"/>
              <a:gd name="connsiteX18" fmla="*/ 2790770 w 5095972"/>
              <a:gd name="connsiteY18" fmla="*/ 4597313 h 4677097"/>
              <a:gd name="connsiteX19" fmla="*/ 2431760 w 5095972"/>
              <a:gd name="connsiteY19" fmla="*/ 3798291 h 4677097"/>
              <a:gd name="connsiteX20" fmla="*/ 1693537 w 5095972"/>
              <a:gd name="connsiteY20" fmla="*/ 4351146 h 4677097"/>
              <a:gd name="connsiteX21" fmla="*/ 1176032 w 5095972"/>
              <a:gd name="connsiteY21" fmla="*/ 4301775 h 4677097"/>
              <a:gd name="connsiteX22" fmla="*/ 1559781 w 5095972"/>
              <a:gd name="connsiteY22" fmla="*/ 2981795 h 4677097"/>
              <a:gd name="connsiteX23" fmla="*/ 388250 w 5095972"/>
              <a:gd name="connsiteY23" fmla="*/ 3077685 h 4677097"/>
              <a:gd name="connsiteX24" fmla="*/ 40328 w 5095972"/>
              <a:gd name="connsiteY24" fmla="*/ 2805931 h 4677097"/>
              <a:gd name="connsiteX0" fmla="*/ 40328 w 5095972"/>
              <a:gd name="connsiteY0" fmla="*/ 2805931 h 4677097"/>
              <a:gd name="connsiteX1" fmla="*/ 1247571 w 5095972"/>
              <a:gd name="connsiteY1" fmla="*/ 2160898 h 4677097"/>
              <a:gd name="connsiteX2" fmla="*/ 582112 w 5095972"/>
              <a:gd name="connsiteY2" fmla="*/ 1385661 h 4677097"/>
              <a:gd name="connsiteX3" fmla="*/ 457035 w 5095972"/>
              <a:gd name="connsiteY3" fmla="*/ 1036086 h 4677097"/>
              <a:gd name="connsiteX4" fmla="*/ 867546 w 5095972"/>
              <a:gd name="connsiteY4" fmla="*/ 1014344 h 4677097"/>
              <a:gd name="connsiteX5" fmla="*/ 1966018 w 5095972"/>
              <a:gd name="connsiteY5" fmla="*/ 1279850 h 4677097"/>
              <a:gd name="connsiteX6" fmla="*/ 2749948 w 5095972"/>
              <a:gd name="connsiteY6" fmla="*/ 0 h 4677097"/>
              <a:gd name="connsiteX7" fmla="*/ 3146302 w 5095972"/>
              <a:gd name="connsiteY7" fmla="*/ 1278714 h 4677097"/>
              <a:gd name="connsiteX8" fmla="*/ 4680372 w 5095972"/>
              <a:gd name="connsiteY8" fmla="*/ 711224 h 4677097"/>
              <a:gd name="connsiteX9" fmla="*/ 4255280 w 5095972"/>
              <a:gd name="connsiteY9" fmla="*/ 1480991 h 4677097"/>
              <a:gd name="connsiteX10" fmla="*/ 3905187 w 5095972"/>
              <a:gd name="connsiteY10" fmla="*/ 2012985 h 4677097"/>
              <a:gd name="connsiteX11" fmla="*/ 5084889 w 5095972"/>
              <a:gd name="connsiteY11" fmla="*/ 2339389 h 4677097"/>
              <a:gd name="connsiteX12" fmla="*/ 4694264 w 5095972"/>
              <a:gd name="connsiteY12" fmla="*/ 2632297 h 4677097"/>
              <a:gd name="connsiteX13" fmla="*/ 3961178 w 5095972"/>
              <a:gd name="connsiteY13" fmla="*/ 2866407 h 4677097"/>
              <a:gd name="connsiteX14" fmla="*/ 4479678 w 5095972"/>
              <a:gd name="connsiteY14" fmla="*/ 3770174 h 4677097"/>
              <a:gd name="connsiteX15" fmla="*/ 3249533 w 5095972"/>
              <a:gd name="connsiteY15" fmla="*/ 3507473 h 4677097"/>
              <a:gd name="connsiteX16" fmla="*/ 3123234 w 5095972"/>
              <a:gd name="connsiteY16" fmla="*/ 4545645 h 4677097"/>
              <a:gd name="connsiteX17" fmla="*/ 2790770 w 5095972"/>
              <a:gd name="connsiteY17" fmla="*/ 4597313 h 4677097"/>
              <a:gd name="connsiteX18" fmla="*/ 2431760 w 5095972"/>
              <a:gd name="connsiteY18" fmla="*/ 3798291 h 4677097"/>
              <a:gd name="connsiteX19" fmla="*/ 1693537 w 5095972"/>
              <a:gd name="connsiteY19" fmla="*/ 4351146 h 4677097"/>
              <a:gd name="connsiteX20" fmla="*/ 1176032 w 5095972"/>
              <a:gd name="connsiteY20" fmla="*/ 4301775 h 4677097"/>
              <a:gd name="connsiteX21" fmla="*/ 1559781 w 5095972"/>
              <a:gd name="connsiteY21" fmla="*/ 2981795 h 4677097"/>
              <a:gd name="connsiteX22" fmla="*/ 388250 w 5095972"/>
              <a:gd name="connsiteY22" fmla="*/ 3077685 h 4677097"/>
              <a:gd name="connsiteX23" fmla="*/ 40328 w 5095972"/>
              <a:gd name="connsiteY23" fmla="*/ 2805931 h 4677097"/>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693537 w 5095972"/>
              <a:gd name="connsiteY18" fmla="*/ 4351146 h 4547858"/>
              <a:gd name="connsiteX19" fmla="*/ 1176032 w 5095972"/>
              <a:gd name="connsiteY19" fmla="*/ 4301775 h 4547858"/>
              <a:gd name="connsiteX20" fmla="*/ 1559781 w 5095972"/>
              <a:gd name="connsiteY20" fmla="*/ 2981795 h 4547858"/>
              <a:gd name="connsiteX21" fmla="*/ 388250 w 5095972"/>
              <a:gd name="connsiteY21" fmla="*/ 3077685 h 4547858"/>
              <a:gd name="connsiteX22" fmla="*/ 40328 w 5095972"/>
              <a:gd name="connsiteY22" fmla="*/ 2805931 h 4547858"/>
              <a:gd name="connsiteX0" fmla="*/ 40328 w 5095972"/>
              <a:gd name="connsiteY0" fmla="*/ 2805931 h 4547858"/>
              <a:gd name="connsiteX1" fmla="*/ 1247571 w 5095972"/>
              <a:gd name="connsiteY1" fmla="*/ 2160898 h 4547858"/>
              <a:gd name="connsiteX2" fmla="*/ 582112 w 5095972"/>
              <a:gd name="connsiteY2" fmla="*/ 1385661 h 4547858"/>
              <a:gd name="connsiteX3" fmla="*/ 457035 w 5095972"/>
              <a:gd name="connsiteY3" fmla="*/ 1036086 h 4547858"/>
              <a:gd name="connsiteX4" fmla="*/ 867546 w 5095972"/>
              <a:gd name="connsiteY4" fmla="*/ 1014344 h 4547858"/>
              <a:gd name="connsiteX5" fmla="*/ 1966018 w 5095972"/>
              <a:gd name="connsiteY5" fmla="*/ 1279850 h 4547858"/>
              <a:gd name="connsiteX6" fmla="*/ 2749948 w 5095972"/>
              <a:gd name="connsiteY6" fmla="*/ 0 h 4547858"/>
              <a:gd name="connsiteX7" fmla="*/ 3146302 w 5095972"/>
              <a:gd name="connsiteY7" fmla="*/ 1278714 h 4547858"/>
              <a:gd name="connsiteX8" fmla="*/ 4680372 w 5095972"/>
              <a:gd name="connsiteY8" fmla="*/ 711224 h 4547858"/>
              <a:gd name="connsiteX9" fmla="*/ 4255280 w 5095972"/>
              <a:gd name="connsiteY9" fmla="*/ 1480991 h 4547858"/>
              <a:gd name="connsiteX10" fmla="*/ 3905187 w 5095972"/>
              <a:gd name="connsiteY10" fmla="*/ 2012985 h 4547858"/>
              <a:gd name="connsiteX11" fmla="*/ 5084889 w 5095972"/>
              <a:gd name="connsiteY11" fmla="*/ 2339389 h 4547858"/>
              <a:gd name="connsiteX12" fmla="*/ 4694264 w 5095972"/>
              <a:gd name="connsiteY12" fmla="*/ 2632297 h 4547858"/>
              <a:gd name="connsiteX13" fmla="*/ 3961178 w 5095972"/>
              <a:gd name="connsiteY13" fmla="*/ 2866407 h 4547858"/>
              <a:gd name="connsiteX14" fmla="*/ 4479678 w 5095972"/>
              <a:gd name="connsiteY14" fmla="*/ 3770174 h 4547858"/>
              <a:gd name="connsiteX15" fmla="*/ 3249533 w 5095972"/>
              <a:gd name="connsiteY15" fmla="*/ 3507473 h 4547858"/>
              <a:gd name="connsiteX16" fmla="*/ 3123234 w 5095972"/>
              <a:gd name="connsiteY16" fmla="*/ 4545645 h 4547858"/>
              <a:gd name="connsiteX17" fmla="*/ 2431760 w 5095972"/>
              <a:gd name="connsiteY17" fmla="*/ 3798291 h 4547858"/>
              <a:gd name="connsiteX18" fmla="*/ 1176032 w 5095972"/>
              <a:gd name="connsiteY18" fmla="*/ 4301775 h 4547858"/>
              <a:gd name="connsiteX19" fmla="*/ 1559781 w 5095972"/>
              <a:gd name="connsiteY19" fmla="*/ 2981795 h 4547858"/>
              <a:gd name="connsiteX20" fmla="*/ 388250 w 5095972"/>
              <a:gd name="connsiteY20" fmla="*/ 3077685 h 4547858"/>
              <a:gd name="connsiteX21" fmla="*/ 40328 w 5095972"/>
              <a:gd name="connsiteY21" fmla="*/ 2805931 h 4547858"/>
              <a:gd name="connsiteX0" fmla="*/ 40328 w 5095972"/>
              <a:gd name="connsiteY0" fmla="*/ 2805931 h 4842127"/>
              <a:gd name="connsiteX1" fmla="*/ 1247571 w 5095972"/>
              <a:gd name="connsiteY1" fmla="*/ 2160898 h 4842127"/>
              <a:gd name="connsiteX2" fmla="*/ 582112 w 5095972"/>
              <a:gd name="connsiteY2" fmla="*/ 1385661 h 4842127"/>
              <a:gd name="connsiteX3" fmla="*/ 457035 w 5095972"/>
              <a:gd name="connsiteY3" fmla="*/ 1036086 h 4842127"/>
              <a:gd name="connsiteX4" fmla="*/ 867546 w 5095972"/>
              <a:gd name="connsiteY4" fmla="*/ 1014344 h 4842127"/>
              <a:gd name="connsiteX5" fmla="*/ 1966018 w 5095972"/>
              <a:gd name="connsiteY5" fmla="*/ 1279850 h 4842127"/>
              <a:gd name="connsiteX6" fmla="*/ 2749948 w 5095972"/>
              <a:gd name="connsiteY6" fmla="*/ 0 h 4842127"/>
              <a:gd name="connsiteX7" fmla="*/ 3146302 w 5095972"/>
              <a:gd name="connsiteY7" fmla="*/ 1278714 h 4842127"/>
              <a:gd name="connsiteX8" fmla="*/ 4680372 w 5095972"/>
              <a:gd name="connsiteY8" fmla="*/ 711224 h 4842127"/>
              <a:gd name="connsiteX9" fmla="*/ 4255280 w 5095972"/>
              <a:gd name="connsiteY9" fmla="*/ 1480991 h 4842127"/>
              <a:gd name="connsiteX10" fmla="*/ 3905187 w 5095972"/>
              <a:gd name="connsiteY10" fmla="*/ 2012985 h 4842127"/>
              <a:gd name="connsiteX11" fmla="*/ 5084889 w 5095972"/>
              <a:gd name="connsiteY11" fmla="*/ 2339389 h 4842127"/>
              <a:gd name="connsiteX12" fmla="*/ 4694264 w 5095972"/>
              <a:gd name="connsiteY12" fmla="*/ 2632297 h 4842127"/>
              <a:gd name="connsiteX13" fmla="*/ 3961178 w 5095972"/>
              <a:gd name="connsiteY13" fmla="*/ 2866407 h 4842127"/>
              <a:gd name="connsiteX14" fmla="*/ 4479678 w 5095972"/>
              <a:gd name="connsiteY14" fmla="*/ 3770174 h 4842127"/>
              <a:gd name="connsiteX15" fmla="*/ 3249533 w 5095972"/>
              <a:gd name="connsiteY15" fmla="*/ 3507473 h 4842127"/>
              <a:gd name="connsiteX16" fmla="*/ 3166568 w 5095972"/>
              <a:gd name="connsiteY16" fmla="*/ 4840512 h 4842127"/>
              <a:gd name="connsiteX17" fmla="*/ 2431760 w 5095972"/>
              <a:gd name="connsiteY17" fmla="*/ 3798291 h 4842127"/>
              <a:gd name="connsiteX18" fmla="*/ 1176032 w 5095972"/>
              <a:gd name="connsiteY18" fmla="*/ 4301775 h 4842127"/>
              <a:gd name="connsiteX19" fmla="*/ 1559781 w 5095972"/>
              <a:gd name="connsiteY19" fmla="*/ 2981795 h 4842127"/>
              <a:gd name="connsiteX20" fmla="*/ 388250 w 5095972"/>
              <a:gd name="connsiteY20" fmla="*/ 3077685 h 4842127"/>
              <a:gd name="connsiteX21" fmla="*/ 40328 w 5095972"/>
              <a:gd name="connsiteY21" fmla="*/ 2805931 h 4842127"/>
              <a:gd name="connsiteX0" fmla="*/ 40328 w 5095972"/>
              <a:gd name="connsiteY0" fmla="*/ 2805931 h 4842017"/>
              <a:gd name="connsiteX1" fmla="*/ 1247571 w 5095972"/>
              <a:gd name="connsiteY1" fmla="*/ 2160898 h 4842017"/>
              <a:gd name="connsiteX2" fmla="*/ 582112 w 5095972"/>
              <a:gd name="connsiteY2" fmla="*/ 1385661 h 4842017"/>
              <a:gd name="connsiteX3" fmla="*/ 457035 w 5095972"/>
              <a:gd name="connsiteY3" fmla="*/ 1036086 h 4842017"/>
              <a:gd name="connsiteX4" fmla="*/ 867546 w 5095972"/>
              <a:gd name="connsiteY4" fmla="*/ 1014344 h 4842017"/>
              <a:gd name="connsiteX5" fmla="*/ 1966018 w 5095972"/>
              <a:gd name="connsiteY5" fmla="*/ 1279850 h 4842017"/>
              <a:gd name="connsiteX6" fmla="*/ 2749948 w 5095972"/>
              <a:gd name="connsiteY6" fmla="*/ 0 h 4842017"/>
              <a:gd name="connsiteX7" fmla="*/ 3146302 w 5095972"/>
              <a:gd name="connsiteY7" fmla="*/ 1278714 h 4842017"/>
              <a:gd name="connsiteX8" fmla="*/ 4680372 w 5095972"/>
              <a:gd name="connsiteY8" fmla="*/ 711224 h 4842017"/>
              <a:gd name="connsiteX9" fmla="*/ 4255280 w 5095972"/>
              <a:gd name="connsiteY9" fmla="*/ 1480991 h 4842017"/>
              <a:gd name="connsiteX10" fmla="*/ 3905187 w 5095972"/>
              <a:gd name="connsiteY10" fmla="*/ 2012985 h 4842017"/>
              <a:gd name="connsiteX11" fmla="*/ 5084889 w 5095972"/>
              <a:gd name="connsiteY11" fmla="*/ 2339389 h 4842017"/>
              <a:gd name="connsiteX12" fmla="*/ 4694264 w 5095972"/>
              <a:gd name="connsiteY12" fmla="*/ 2632297 h 4842017"/>
              <a:gd name="connsiteX13" fmla="*/ 3961178 w 5095972"/>
              <a:gd name="connsiteY13" fmla="*/ 2866407 h 4842017"/>
              <a:gd name="connsiteX14" fmla="*/ 4479678 w 5095972"/>
              <a:gd name="connsiteY14" fmla="*/ 3770174 h 4842017"/>
              <a:gd name="connsiteX15" fmla="*/ 3249533 w 5095972"/>
              <a:gd name="connsiteY15" fmla="*/ 3507473 h 4842017"/>
              <a:gd name="connsiteX16" fmla="*/ 3166568 w 5095972"/>
              <a:gd name="connsiteY16" fmla="*/ 4840512 h 4842017"/>
              <a:gd name="connsiteX17" fmla="*/ 2404406 w 5095972"/>
              <a:gd name="connsiteY17" fmla="*/ 3718173 h 4842017"/>
              <a:gd name="connsiteX18" fmla="*/ 1176032 w 5095972"/>
              <a:gd name="connsiteY18" fmla="*/ 4301775 h 4842017"/>
              <a:gd name="connsiteX19" fmla="*/ 1559781 w 5095972"/>
              <a:gd name="connsiteY19" fmla="*/ 2981795 h 4842017"/>
              <a:gd name="connsiteX20" fmla="*/ 388250 w 5095972"/>
              <a:gd name="connsiteY20" fmla="*/ 3077685 h 4842017"/>
              <a:gd name="connsiteX21" fmla="*/ 40328 w 5095972"/>
              <a:gd name="connsiteY21" fmla="*/ 2805931 h 4842017"/>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176032 w 5095972"/>
              <a:gd name="connsiteY18" fmla="*/ 4301775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40328 w 5095972"/>
              <a:gd name="connsiteY0" fmla="*/ 2805931 h 4841960"/>
              <a:gd name="connsiteX1" fmla="*/ 1247571 w 5095972"/>
              <a:gd name="connsiteY1" fmla="*/ 2160898 h 4841960"/>
              <a:gd name="connsiteX2" fmla="*/ 582112 w 5095972"/>
              <a:gd name="connsiteY2" fmla="*/ 1385661 h 4841960"/>
              <a:gd name="connsiteX3" fmla="*/ 457035 w 5095972"/>
              <a:gd name="connsiteY3" fmla="*/ 1036086 h 4841960"/>
              <a:gd name="connsiteX4" fmla="*/ 867546 w 5095972"/>
              <a:gd name="connsiteY4" fmla="*/ 1014344 h 4841960"/>
              <a:gd name="connsiteX5" fmla="*/ 1966018 w 5095972"/>
              <a:gd name="connsiteY5" fmla="*/ 1279850 h 4841960"/>
              <a:gd name="connsiteX6" fmla="*/ 2749948 w 5095972"/>
              <a:gd name="connsiteY6" fmla="*/ 0 h 4841960"/>
              <a:gd name="connsiteX7" fmla="*/ 3146302 w 5095972"/>
              <a:gd name="connsiteY7" fmla="*/ 1278714 h 4841960"/>
              <a:gd name="connsiteX8" fmla="*/ 4680372 w 5095972"/>
              <a:gd name="connsiteY8" fmla="*/ 711224 h 4841960"/>
              <a:gd name="connsiteX9" fmla="*/ 4255280 w 5095972"/>
              <a:gd name="connsiteY9" fmla="*/ 1480991 h 4841960"/>
              <a:gd name="connsiteX10" fmla="*/ 3905187 w 5095972"/>
              <a:gd name="connsiteY10" fmla="*/ 2012985 h 4841960"/>
              <a:gd name="connsiteX11" fmla="*/ 5084889 w 5095972"/>
              <a:gd name="connsiteY11" fmla="*/ 2339389 h 4841960"/>
              <a:gd name="connsiteX12" fmla="*/ 4694264 w 5095972"/>
              <a:gd name="connsiteY12" fmla="*/ 2632297 h 4841960"/>
              <a:gd name="connsiteX13" fmla="*/ 3961178 w 5095972"/>
              <a:gd name="connsiteY13" fmla="*/ 2866407 h 4841960"/>
              <a:gd name="connsiteX14" fmla="*/ 4479678 w 5095972"/>
              <a:gd name="connsiteY14" fmla="*/ 3770174 h 4841960"/>
              <a:gd name="connsiteX15" fmla="*/ 3249533 w 5095972"/>
              <a:gd name="connsiteY15" fmla="*/ 3507473 h 4841960"/>
              <a:gd name="connsiteX16" fmla="*/ 3166568 w 5095972"/>
              <a:gd name="connsiteY16" fmla="*/ 4840512 h 4841960"/>
              <a:gd name="connsiteX17" fmla="*/ 2404406 w 5095972"/>
              <a:gd name="connsiteY17" fmla="*/ 3718173 h 4841960"/>
              <a:gd name="connsiteX18" fmla="*/ 1075419 w 5095972"/>
              <a:gd name="connsiteY18" fmla="*/ 4437056 h 4841960"/>
              <a:gd name="connsiteX19" fmla="*/ 1559781 w 5095972"/>
              <a:gd name="connsiteY19" fmla="*/ 2981795 h 4841960"/>
              <a:gd name="connsiteX20" fmla="*/ 388250 w 5095972"/>
              <a:gd name="connsiteY20" fmla="*/ 3077685 h 4841960"/>
              <a:gd name="connsiteX21" fmla="*/ 40328 w 5095972"/>
              <a:gd name="connsiteY21" fmla="*/ 2805931 h 4841960"/>
              <a:gd name="connsiteX0" fmla="*/ 0 w 5055644"/>
              <a:gd name="connsiteY0" fmla="*/ 2805931 h 4841960"/>
              <a:gd name="connsiteX1" fmla="*/ 1207243 w 5055644"/>
              <a:gd name="connsiteY1" fmla="*/ 2160898 h 4841960"/>
              <a:gd name="connsiteX2" fmla="*/ 541784 w 5055644"/>
              <a:gd name="connsiteY2" fmla="*/ 1385661 h 4841960"/>
              <a:gd name="connsiteX3" fmla="*/ 416707 w 5055644"/>
              <a:gd name="connsiteY3" fmla="*/ 1036086 h 4841960"/>
              <a:gd name="connsiteX4" fmla="*/ 827218 w 5055644"/>
              <a:gd name="connsiteY4" fmla="*/ 1014344 h 4841960"/>
              <a:gd name="connsiteX5" fmla="*/ 1925690 w 5055644"/>
              <a:gd name="connsiteY5" fmla="*/ 1279850 h 4841960"/>
              <a:gd name="connsiteX6" fmla="*/ 2709620 w 5055644"/>
              <a:gd name="connsiteY6" fmla="*/ 0 h 4841960"/>
              <a:gd name="connsiteX7" fmla="*/ 3105974 w 5055644"/>
              <a:gd name="connsiteY7" fmla="*/ 1278714 h 4841960"/>
              <a:gd name="connsiteX8" fmla="*/ 4640044 w 5055644"/>
              <a:gd name="connsiteY8" fmla="*/ 711224 h 4841960"/>
              <a:gd name="connsiteX9" fmla="*/ 4214952 w 5055644"/>
              <a:gd name="connsiteY9" fmla="*/ 1480991 h 4841960"/>
              <a:gd name="connsiteX10" fmla="*/ 3864859 w 5055644"/>
              <a:gd name="connsiteY10" fmla="*/ 2012985 h 4841960"/>
              <a:gd name="connsiteX11" fmla="*/ 5044561 w 5055644"/>
              <a:gd name="connsiteY11" fmla="*/ 2339389 h 4841960"/>
              <a:gd name="connsiteX12" fmla="*/ 4653936 w 5055644"/>
              <a:gd name="connsiteY12" fmla="*/ 2632297 h 4841960"/>
              <a:gd name="connsiteX13" fmla="*/ 3920850 w 5055644"/>
              <a:gd name="connsiteY13" fmla="*/ 2866407 h 4841960"/>
              <a:gd name="connsiteX14" fmla="*/ 4439350 w 5055644"/>
              <a:gd name="connsiteY14" fmla="*/ 3770174 h 4841960"/>
              <a:gd name="connsiteX15" fmla="*/ 3209205 w 5055644"/>
              <a:gd name="connsiteY15" fmla="*/ 3507473 h 4841960"/>
              <a:gd name="connsiteX16" fmla="*/ 3126240 w 5055644"/>
              <a:gd name="connsiteY16" fmla="*/ 4840512 h 4841960"/>
              <a:gd name="connsiteX17" fmla="*/ 2364078 w 5055644"/>
              <a:gd name="connsiteY17" fmla="*/ 3718173 h 4841960"/>
              <a:gd name="connsiteX18" fmla="*/ 1035091 w 5055644"/>
              <a:gd name="connsiteY18" fmla="*/ 4437056 h 4841960"/>
              <a:gd name="connsiteX19" fmla="*/ 1519453 w 5055644"/>
              <a:gd name="connsiteY19" fmla="*/ 2981795 h 4841960"/>
              <a:gd name="connsiteX20" fmla="*/ 0 w 5055644"/>
              <a:gd name="connsiteY20" fmla="*/ 2805931 h 4841960"/>
              <a:gd name="connsiteX0" fmla="*/ -1 w 5113517"/>
              <a:gd name="connsiteY0" fmla="*/ 2871567 h 4841960"/>
              <a:gd name="connsiteX1" fmla="*/ 1265116 w 5113517"/>
              <a:gd name="connsiteY1" fmla="*/ 2160898 h 4841960"/>
              <a:gd name="connsiteX2" fmla="*/ 599657 w 5113517"/>
              <a:gd name="connsiteY2" fmla="*/ 1385661 h 4841960"/>
              <a:gd name="connsiteX3" fmla="*/ 474580 w 5113517"/>
              <a:gd name="connsiteY3" fmla="*/ 1036086 h 4841960"/>
              <a:gd name="connsiteX4" fmla="*/ 885091 w 5113517"/>
              <a:gd name="connsiteY4" fmla="*/ 1014344 h 4841960"/>
              <a:gd name="connsiteX5" fmla="*/ 1983563 w 5113517"/>
              <a:gd name="connsiteY5" fmla="*/ 1279850 h 4841960"/>
              <a:gd name="connsiteX6" fmla="*/ 2767493 w 5113517"/>
              <a:gd name="connsiteY6" fmla="*/ 0 h 4841960"/>
              <a:gd name="connsiteX7" fmla="*/ 3163847 w 5113517"/>
              <a:gd name="connsiteY7" fmla="*/ 1278714 h 4841960"/>
              <a:gd name="connsiteX8" fmla="*/ 4697917 w 5113517"/>
              <a:gd name="connsiteY8" fmla="*/ 711224 h 4841960"/>
              <a:gd name="connsiteX9" fmla="*/ 4272825 w 5113517"/>
              <a:gd name="connsiteY9" fmla="*/ 1480991 h 4841960"/>
              <a:gd name="connsiteX10" fmla="*/ 3922732 w 5113517"/>
              <a:gd name="connsiteY10" fmla="*/ 2012985 h 4841960"/>
              <a:gd name="connsiteX11" fmla="*/ 5102434 w 5113517"/>
              <a:gd name="connsiteY11" fmla="*/ 2339389 h 4841960"/>
              <a:gd name="connsiteX12" fmla="*/ 4711809 w 5113517"/>
              <a:gd name="connsiteY12" fmla="*/ 2632297 h 4841960"/>
              <a:gd name="connsiteX13" fmla="*/ 3978723 w 5113517"/>
              <a:gd name="connsiteY13" fmla="*/ 2866407 h 4841960"/>
              <a:gd name="connsiteX14" fmla="*/ 4497223 w 5113517"/>
              <a:gd name="connsiteY14" fmla="*/ 3770174 h 4841960"/>
              <a:gd name="connsiteX15" fmla="*/ 3267078 w 5113517"/>
              <a:gd name="connsiteY15" fmla="*/ 3507473 h 4841960"/>
              <a:gd name="connsiteX16" fmla="*/ 3184113 w 5113517"/>
              <a:gd name="connsiteY16" fmla="*/ 4840512 h 4841960"/>
              <a:gd name="connsiteX17" fmla="*/ 2421951 w 5113517"/>
              <a:gd name="connsiteY17" fmla="*/ 3718173 h 4841960"/>
              <a:gd name="connsiteX18" fmla="*/ 1092964 w 5113517"/>
              <a:gd name="connsiteY18" fmla="*/ 4437056 h 4841960"/>
              <a:gd name="connsiteX19" fmla="*/ 1577326 w 5113517"/>
              <a:gd name="connsiteY19" fmla="*/ 2981795 h 4841960"/>
              <a:gd name="connsiteX20" fmla="*/ -1 w 5113517"/>
              <a:gd name="connsiteY20" fmla="*/ 2871567 h 4841960"/>
              <a:gd name="connsiteX0" fmla="*/ 1 w 5113519"/>
              <a:gd name="connsiteY0" fmla="*/ 2871567 h 4841960"/>
              <a:gd name="connsiteX1" fmla="*/ 1265118 w 5113519"/>
              <a:gd name="connsiteY1" fmla="*/ 2160898 h 4841960"/>
              <a:gd name="connsiteX2" fmla="*/ 599659 w 5113519"/>
              <a:gd name="connsiteY2" fmla="*/ 1385661 h 4841960"/>
              <a:gd name="connsiteX3" fmla="*/ 474582 w 5113519"/>
              <a:gd name="connsiteY3" fmla="*/ 1036086 h 4841960"/>
              <a:gd name="connsiteX4" fmla="*/ 885093 w 5113519"/>
              <a:gd name="connsiteY4" fmla="*/ 1014344 h 4841960"/>
              <a:gd name="connsiteX5" fmla="*/ 1983565 w 5113519"/>
              <a:gd name="connsiteY5" fmla="*/ 1279850 h 4841960"/>
              <a:gd name="connsiteX6" fmla="*/ 2767495 w 5113519"/>
              <a:gd name="connsiteY6" fmla="*/ 0 h 4841960"/>
              <a:gd name="connsiteX7" fmla="*/ 3163849 w 5113519"/>
              <a:gd name="connsiteY7" fmla="*/ 1278714 h 4841960"/>
              <a:gd name="connsiteX8" fmla="*/ 4697919 w 5113519"/>
              <a:gd name="connsiteY8" fmla="*/ 711224 h 4841960"/>
              <a:gd name="connsiteX9" fmla="*/ 4272827 w 5113519"/>
              <a:gd name="connsiteY9" fmla="*/ 1480991 h 4841960"/>
              <a:gd name="connsiteX10" fmla="*/ 3922734 w 5113519"/>
              <a:gd name="connsiteY10" fmla="*/ 2012985 h 4841960"/>
              <a:gd name="connsiteX11" fmla="*/ 5102436 w 5113519"/>
              <a:gd name="connsiteY11" fmla="*/ 2339389 h 4841960"/>
              <a:gd name="connsiteX12" fmla="*/ 4711811 w 5113519"/>
              <a:gd name="connsiteY12" fmla="*/ 2632297 h 4841960"/>
              <a:gd name="connsiteX13" fmla="*/ 3978725 w 5113519"/>
              <a:gd name="connsiteY13" fmla="*/ 2866407 h 4841960"/>
              <a:gd name="connsiteX14" fmla="*/ 4497225 w 5113519"/>
              <a:gd name="connsiteY14" fmla="*/ 3770174 h 4841960"/>
              <a:gd name="connsiteX15" fmla="*/ 3267080 w 5113519"/>
              <a:gd name="connsiteY15" fmla="*/ 3507473 h 4841960"/>
              <a:gd name="connsiteX16" fmla="*/ 3184115 w 5113519"/>
              <a:gd name="connsiteY16" fmla="*/ 4840512 h 4841960"/>
              <a:gd name="connsiteX17" fmla="*/ 2421953 w 5113519"/>
              <a:gd name="connsiteY17" fmla="*/ 3718173 h 4841960"/>
              <a:gd name="connsiteX18" fmla="*/ 1092966 w 5113519"/>
              <a:gd name="connsiteY18" fmla="*/ 4437056 h 4841960"/>
              <a:gd name="connsiteX19" fmla="*/ 1577328 w 5113519"/>
              <a:gd name="connsiteY19" fmla="*/ 2981795 h 4841960"/>
              <a:gd name="connsiteX20" fmla="*/ 1 w 5113519"/>
              <a:gd name="connsiteY20" fmla="*/ 2871567 h 4841960"/>
              <a:gd name="connsiteX0" fmla="*/ -1 w 5113517"/>
              <a:gd name="connsiteY0" fmla="*/ 2871567 h 4841960"/>
              <a:gd name="connsiteX1" fmla="*/ 1265116 w 5113517"/>
              <a:gd name="connsiteY1" fmla="*/ 2160898 h 4841960"/>
              <a:gd name="connsiteX2" fmla="*/ 474580 w 5113517"/>
              <a:gd name="connsiteY2" fmla="*/ 1036086 h 4841960"/>
              <a:gd name="connsiteX3" fmla="*/ 885091 w 5113517"/>
              <a:gd name="connsiteY3" fmla="*/ 1014344 h 4841960"/>
              <a:gd name="connsiteX4" fmla="*/ 1983563 w 5113517"/>
              <a:gd name="connsiteY4" fmla="*/ 1279850 h 4841960"/>
              <a:gd name="connsiteX5" fmla="*/ 2767493 w 5113517"/>
              <a:gd name="connsiteY5" fmla="*/ 0 h 4841960"/>
              <a:gd name="connsiteX6" fmla="*/ 3163847 w 5113517"/>
              <a:gd name="connsiteY6" fmla="*/ 1278714 h 4841960"/>
              <a:gd name="connsiteX7" fmla="*/ 4697917 w 5113517"/>
              <a:gd name="connsiteY7" fmla="*/ 711224 h 4841960"/>
              <a:gd name="connsiteX8" fmla="*/ 4272825 w 5113517"/>
              <a:gd name="connsiteY8" fmla="*/ 1480991 h 4841960"/>
              <a:gd name="connsiteX9" fmla="*/ 3922732 w 5113517"/>
              <a:gd name="connsiteY9" fmla="*/ 2012985 h 4841960"/>
              <a:gd name="connsiteX10" fmla="*/ 5102434 w 5113517"/>
              <a:gd name="connsiteY10" fmla="*/ 2339389 h 4841960"/>
              <a:gd name="connsiteX11" fmla="*/ 4711809 w 5113517"/>
              <a:gd name="connsiteY11" fmla="*/ 2632297 h 4841960"/>
              <a:gd name="connsiteX12" fmla="*/ 3978723 w 5113517"/>
              <a:gd name="connsiteY12" fmla="*/ 2866407 h 4841960"/>
              <a:gd name="connsiteX13" fmla="*/ 4497223 w 5113517"/>
              <a:gd name="connsiteY13" fmla="*/ 3770174 h 4841960"/>
              <a:gd name="connsiteX14" fmla="*/ 3267078 w 5113517"/>
              <a:gd name="connsiteY14" fmla="*/ 3507473 h 4841960"/>
              <a:gd name="connsiteX15" fmla="*/ 3184113 w 5113517"/>
              <a:gd name="connsiteY15" fmla="*/ 4840512 h 4841960"/>
              <a:gd name="connsiteX16" fmla="*/ 2421951 w 5113517"/>
              <a:gd name="connsiteY16" fmla="*/ 3718173 h 4841960"/>
              <a:gd name="connsiteX17" fmla="*/ 1092964 w 5113517"/>
              <a:gd name="connsiteY17" fmla="*/ 4437056 h 4841960"/>
              <a:gd name="connsiteX18" fmla="*/ 1577326 w 5113517"/>
              <a:gd name="connsiteY18" fmla="*/ 2981795 h 4841960"/>
              <a:gd name="connsiteX19" fmla="*/ -1 w 5113517"/>
              <a:gd name="connsiteY19" fmla="*/ 2871567 h 4841960"/>
              <a:gd name="connsiteX0" fmla="*/ 1 w 5113519"/>
              <a:gd name="connsiteY0" fmla="*/ 2871567 h 4841960"/>
              <a:gd name="connsiteX1" fmla="*/ 1265118 w 5113519"/>
              <a:gd name="connsiteY1" fmla="*/ 2160898 h 4841960"/>
              <a:gd name="connsiteX2" fmla="*/ 474582 w 5113519"/>
              <a:gd name="connsiteY2" fmla="*/ 103608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13519"/>
              <a:gd name="connsiteY0" fmla="*/ 2871567 h 4841960"/>
              <a:gd name="connsiteX1" fmla="*/ 1265118 w 5113519"/>
              <a:gd name="connsiteY1" fmla="*/ 2160898 h 4841960"/>
              <a:gd name="connsiteX2" fmla="*/ 485508 w 5113519"/>
              <a:gd name="connsiteY2" fmla="*/ 933726 h 4841960"/>
              <a:gd name="connsiteX3" fmla="*/ 1983565 w 5113519"/>
              <a:gd name="connsiteY3" fmla="*/ 1279850 h 4841960"/>
              <a:gd name="connsiteX4" fmla="*/ 2767495 w 5113519"/>
              <a:gd name="connsiteY4" fmla="*/ 0 h 4841960"/>
              <a:gd name="connsiteX5" fmla="*/ 3163849 w 5113519"/>
              <a:gd name="connsiteY5" fmla="*/ 1278714 h 4841960"/>
              <a:gd name="connsiteX6" fmla="*/ 4697919 w 5113519"/>
              <a:gd name="connsiteY6" fmla="*/ 711224 h 4841960"/>
              <a:gd name="connsiteX7" fmla="*/ 4272827 w 5113519"/>
              <a:gd name="connsiteY7" fmla="*/ 1480991 h 4841960"/>
              <a:gd name="connsiteX8" fmla="*/ 3922734 w 5113519"/>
              <a:gd name="connsiteY8" fmla="*/ 2012985 h 4841960"/>
              <a:gd name="connsiteX9" fmla="*/ 5102436 w 5113519"/>
              <a:gd name="connsiteY9" fmla="*/ 2339389 h 4841960"/>
              <a:gd name="connsiteX10" fmla="*/ 4711811 w 5113519"/>
              <a:gd name="connsiteY10" fmla="*/ 2632297 h 4841960"/>
              <a:gd name="connsiteX11" fmla="*/ 3978725 w 5113519"/>
              <a:gd name="connsiteY11" fmla="*/ 2866407 h 4841960"/>
              <a:gd name="connsiteX12" fmla="*/ 4497225 w 5113519"/>
              <a:gd name="connsiteY12" fmla="*/ 3770174 h 4841960"/>
              <a:gd name="connsiteX13" fmla="*/ 3267080 w 5113519"/>
              <a:gd name="connsiteY13" fmla="*/ 3507473 h 4841960"/>
              <a:gd name="connsiteX14" fmla="*/ 3184115 w 5113519"/>
              <a:gd name="connsiteY14" fmla="*/ 4840512 h 4841960"/>
              <a:gd name="connsiteX15" fmla="*/ 2421953 w 5113519"/>
              <a:gd name="connsiteY15" fmla="*/ 3718173 h 4841960"/>
              <a:gd name="connsiteX16" fmla="*/ 1092966 w 5113519"/>
              <a:gd name="connsiteY16" fmla="*/ 4437056 h 4841960"/>
              <a:gd name="connsiteX17" fmla="*/ 1577328 w 5113519"/>
              <a:gd name="connsiteY17" fmla="*/ 2981795 h 4841960"/>
              <a:gd name="connsiteX18" fmla="*/ 1 w 5113519"/>
              <a:gd name="connsiteY18" fmla="*/ 2871567 h 4841960"/>
              <a:gd name="connsiteX0" fmla="*/ -1 w 5113517"/>
              <a:gd name="connsiteY0" fmla="*/ 2871567 h 4841960"/>
              <a:gd name="connsiteX1" fmla="*/ 1265116 w 5113517"/>
              <a:gd name="connsiteY1" fmla="*/ 2160898 h 4841960"/>
              <a:gd name="connsiteX2" fmla="*/ 485506 w 5113517"/>
              <a:gd name="connsiteY2" fmla="*/ 933726 h 4841960"/>
              <a:gd name="connsiteX3" fmla="*/ 1983563 w 5113517"/>
              <a:gd name="connsiteY3" fmla="*/ 1279850 h 4841960"/>
              <a:gd name="connsiteX4" fmla="*/ 2767493 w 5113517"/>
              <a:gd name="connsiteY4" fmla="*/ 0 h 4841960"/>
              <a:gd name="connsiteX5" fmla="*/ 3163847 w 5113517"/>
              <a:gd name="connsiteY5" fmla="*/ 1278714 h 4841960"/>
              <a:gd name="connsiteX6" fmla="*/ 4697917 w 5113517"/>
              <a:gd name="connsiteY6" fmla="*/ 711224 h 4841960"/>
              <a:gd name="connsiteX7" fmla="*/ 4272825 w 5113517"/>
              <a:gd name="connsiteY7" fmla="*/ 1480991 h 4841960"/>
              <a:gd name="connsiteX8" fmla="*/ 3922732 w 5113517"/>
              <a:gd name="connsiteY8" fmla="*/ 2012985 h 4841960"/>
              <a:gd name="connsiteX9" fmla="*/ 5102434 w 5113517"/>
              <a:gd name="connsiteY9" fmla="*/ 2339389 h 4841960"/>
              <a:gd name="connsiteX10" fmla="*/ 4711809 w 5113517"/>
              <a:gd name="connsiteY10" fmla="*/ 2632297 h 4841960"/>
              <a:gd name="connsiteX11" fmla="*/ 3978723 w 5113517"/>
              <a:gd name="connsiteY11" fmla="*/ 2866407 h 4841960"/>
              <a:gd name="connsiteX12" fmla="*/ 4497223 w 5113517"/>
              <a:gd name="connsiteY12" fmla="*/ 3770174 h 4841960"/>
              <a:gd name="connsiteX13" fmla="*/ 3267078 w 5113517"/>
              <a:gd name="connsiteY13" fmla="*/ 3507473 h 4841960"/>
              <a:gd name="connsiteX14" fmla="*/ 3184113 w 5113517"/>
              <a:gd name="connsiteY14" fmla="*/ 4840512 h 4841960"/>
              <a:gd name="connsiteX15" fmla="*/ 2421951 w 5113517"/>
              <a:gd name="connsiteY15" fmla="*/ 3718173 h 4841960"/>
              <a:gd name="connsiteX16" fmla="*/ 1092964 w 5113517"/>
              <a:gd name="connsiteY16" fmla="*/ 4437056 h 4841960"/>
              <a:gd name="connsiteX17" fmla="*/ 1577326 w 5113517"/>
              <a:gd name="connsiteY17" fmla="*/ 2981795 h 4841960"/>
              <a:gd name="connsiteX18" fmla="*/ -1 w 5113517"/>
              <a:gd name="connsiteY18" fmla="*/ 2871567 h 4841960"/>
              <a:gd name="connsiteX0" fmla="*/ 1 w 5102498"/>
              <a:gd name="connsiteY0" fmla="*/ 2871567 h 4841960"/>
              <a:gd name="connsiteX1" fmla="*/ 1265118 w 5102498"/>
              <a:gd name="connsiteY1" fmla="*/ 2160898 h 4841960"/>
              <a:gd name="connsiteX2" fmla="*/ 485508 w 5102498"/>
              <a:gd name="connsiteY2" fmla="*/ 933726 h 4841960"/>
              <a:gd name="connsiteX3" fmla="*/ 1983565 w 5102498"/>
              <a:gd name="connsiteY3" fmla="*/ 1279850 h 4841960"/>
              <a:gd name="connsiteX4" fmla="*/ 2767495 w 5102498"/>
              <a:gd name="connsiteY4" fmla="*/ 0 h 4841960"/>
              <a:gd name="connsiteX5" fmla="*/ 3163849 w 5102498"/>
              <a:gd name="connsiteY5" fmla="*/ 1278714 h 4841960"/>
              <a:gd name="connsiteX6" fmla="*/ 4697919 w 5102498"/>
              <a:gd name="connsiteY6" fmla="*/ 711224 h 4841960"/>
              <a:gd name="connsiteX7" fmla="*/ 4272827 w 5102498"/>
              <a:gd name="connsiteY7" fmla="*/ 1480991 h 4841960"/>
              <a:gd name="connsiteX8" fmla="*/ 3922734 w 5102498"/>
              <a:gd name="connsiteY8" fmla="*/ 2012985 h 4841960"/>
              <a:gd name="connsiteX9" fmla="*/ 5102436 w 5102498"/>
              <a:gd name="connsiteY9" fmla="*/ 2339389 h 4841960"/>
              <a:gd name="connsiteX10" fmla="*/ 3978725 w 5102498"/>
              <a:gd name="connsiteY10" fmla="*/ 2866407 h 4841960"/>
              <a:gd name="connsiteX11" fmla="*/ 4497225 w 5102498"/>
              <a:gd name="connsiteY11" fmla="*/ 3770174 h 4841960"/>
              <a:gd name="connsiteX12" fmla="*/ 3267080 w 5102498"/>
              <a:gd name="connsiteY12" fmla="*/ 3507473 h 4841960"/>
              <a:gd name="connsiteX13" fmla="*/ 3184115 w 5102498"/>
              <a:gd name="connsiteY13" fmla="*/ 4840512 h 4841960"/>
              <a:gd name="connsiteX14" fmla="*/ 2421953 w 5102498"/>
              <a:gd name="connsiteY14" fmla="*/ 3718173 h 4841960"/>
              <a:gd name="connsiteX15" fmla="*/ 1092966 w 5102498"/>
              <a:gd name="connsiteY15" fmla="*/ 4437056 h 4841960"/>
              <a:gd name="connsiteX16" fmla="*/ 1577328 w 5102498"/>
              <a:gd name="connsiteY16" fmla="*/ 2981795 h 4841960"/>
              <a:gd name="connsiteX17" fmla="*/ 1 w 5102498"/>
              <a:gd name="connsiteY17" fmla="*/ 2871567 h 4841960"/>
              <a:gd name="connsiteX0" fmla="*/ -1 w 5102490"/>
              <a:gd name="connsiteY0" fmla="*/ 2871567 h 4841960"/>
              <a:gd name="connsiteX1" fmla="*/ 1265116 w 5102490"/>
              <a:gd name="connsiteY1" fmla="*/ 2160898 h 4841960"/>
              <a:gd name="connsiteX2" fmla="*/ 485506 w 5102490"/>
              <a:gd name="connsiteY2" fmla="*/ 933726 h 4841960"/>
              <a:gd name="connsiteX3" fmla="*/ 1983563 w 5102490"/>
              <a:gd name="connsiteY3" fmla="*/ 1279850 h 4841960"/>
              <a:gd name="connsiteX4" fmla="*/ 2767493 w 5102490"/>
              <a:gd name="connsiteY4" fmla="*/ 0 h 4841960"/>
              <a:gd name="connsiteX5" fmla="*/ 3163847 w 5102490"/>
              <a:gd name="connsiteY5" fmla="*/ 1278714 h 4841960"/>
              <a:gd name="connsiteX6" fmla="*/ 4697917 w 5102490"/>
              <a:gd name="connsiteY6" fmla="*/ 711224 h 4841960"/>
              <a:gd name="connsiteX7" fmla="*/ 4272825 w 5102490"/>
              <a:gd name="connsiteY7" fmla="*/ 1480991 h 4841960"/>
              <a:gd name="connsiteX8" fmla="*/ 3922732 w 5102490"/>
              <a:gd name="connsiteY8" fmla="*/ 2012985 h 4841960"/>
              <a:gd name="connsiteX9" fmla="*/ 5102434 w 5102490"/>
              <a:gd name="connsiteY9" fmla="*/ 2339389 h 4841960"/>
              <a:gd name="connsiteX10" fmla="*/ 3863684 w 5102490"/>
              <a:gd name="connsiteY10" fmla="*/ 2811641 h 4841960"/>
              <a:gd name="connsiteX11" fmla="*/ 4497223 w 5102490"/>
              <a:gd name="connsiteY11" fmla="*/ 3770174 h 4841960"/>
              <a:gd name="connsiteX12" fmla="*/ 3267078 w 5102490"/>
              <a:gd name="connsiteY12" fmla="*/ 3507473 h 4841960"/>
              <a:gd name="connsiteX13" fmla="*/ 3184113 w 5102490"/>
              <a:gd name="connsiteY13" fmla="*/ 4840512 h 4841960"/>
              <a:gd name="connsiteX14" fmla="*/ 2421951 w 5102490"/>
              <a:gd name="connsiteY14" fmla="*/ 3718173 h 4841960"/>
              <a:gd name="connsiteX15" fmla="*/ 1092964 w 5102490"/>
              <a:gd name="connsiteY15" fmla="*/ 4437056 h 4841960"/>
              <a:gd name="connsiteX16" fmla="*/ 1577326 w 5102490"/>
              <a:gd name="connsiteY16" fmla="*/ 2981795 h 4841960"/>
              <a:gd name="connsiteX17" fmla="*/ -1 w 5102490"/>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265116 w 5102525"/>
              <a:gd name="connsiteY1" fmla="*/ 2160898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265118 w 5102527"/>
              <a:gd name="connsiteY1" fmla="*/ 2160898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332556 w 5102525"/>
              <a:gd name="connsiteY1" fmla="*/ 2089701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67078 w 5102525"/>
              <a:gd name="connsiteY12" fmla="*/ 3507473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67080 w 5102527"/>
              <a:gd name="connsiteY12" fmla="*/ 3507473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497223 w 5102525"/>
              <a:gd name="connsiteY11" fmla="*/ 3770174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497225 w 5102527"/>
              <a:gd name="connsiteY11" fmla="*/ 3770174 h 4841960"/>
              <a:gd name="connsiteX12" fmla="*/ 3217930 w 5102527"/>
              <a:gd name="connsiteY12" fmla="*/ 3356807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1983563 w 5102525"/>
              <a:gd name="connsiteY3" fmla="*/ 1279850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217928 w 5102525"/>
              <a:gd name="connsiteY12" fmla="*/ 3356807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1983565 w 5102527"/>
              <a:gd name="connsiteY3" fmla="*/ 1279850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320372 w 5102525"/>
              <a:gd name="connsiteY3" fmla="*/ 1553982 h 4841960"/>
              <a:gd name="connsiteX4" fmla="*/ 2767493 w 5102525"/>
              <a:gd name="connsiteY4" fmla="*/ 0 h 4841960"/>
              <a:gd name="connsiteX5" fmla="*/ 3163847 w 5102525"/>
              <a:gd name="connsiteY5" fmla="*/ 1278714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63849 w 5102527"/>
              <a:gd name="connsiteY5" fmla="*/ 1278714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5"/>
              <a:gd name="connsiteY0" fmla="*/ 2871567 h 4841960"/>
              <a:gd name="connsiteX1" fmla="*/ 1612941 w 5102525"/>
              <a:gd name="connsiteY1" fmla="*/ 2131595 h 4841960"/>
              <a:gd name="connsiteX2" fmla="*/ 485506 w 5102525"/>
              <a:gd name="connsiteY2" fmla="*/ 933726 h 4841960"/>
              <a:gd name="connsiteX3" fmla="*/ 2253600 w 5102525"/>
              <a:gd name="connsiteY3" fmla="*/ 1457047 h 4841960"/>
              <a:gd name="connsiteX4" fmla="*/ 2767493 w 5102525"/>
              <a:gd name="connsiteY4" fmla="*/ 0 h 4841960"/>
              <a:gd name="connsiteX5" fmla="*/ 3180840 w 5102525"/>
              <a:gd name="connsiteY5" fmla="*/ 1613401 h 4841960"/>
              <a:gd name="connsiteX6" fmla="*/ 4697917 w 5102525"/>
              <a:gd name="connsiteY6" fmla="*/ 711224 h 4841960"/>
              <a:gd name="connsiteX7" fmla="*/ 4272825 w 5102525"/>
              <a:gd name="connsiteY7" fmla="*/ 1480991 h 4841960"/>
              <a:gd name="connsiteX8" fmla="*/ 3922732 w 5102525"/>
              <a:gd name="connsiteY8" fmla="*/ 2012985 h 4841960"/>
              <a:gd name="connsiteX9" fmla="*/ 5102434 w 5102525"/>
              <a:gd name="connsiteY9" fmla="*/ 2339389 h 4841960"/>
              <a:gd name="connsiteX10" fmla="*/ 3863684 w 5102525"/>
              <a:gd name="connsiteY10" fmla="*/ 2811641 h 4841960"/>
              <a:gd name="connsiteX11" fmla="*/ 4828313 w 5102525"/>
              <a:gd name="connsiteY11" fmla="*/ 3987432 h 4841960"/>
              <a:gd name="connsiteX12" fmla="*/ 3349200 w 5102525"/>
              <a:gd name="connsiteY12" fmla="*/ 3472552 h 4841960"/>
              <a:gd name="connsiteX13" fmla="*/ 3184113 w 5102525"/>
              <a:gd name="connsiteY13" fmla="*/ 4840512 h 4841960"/>
              <a:gd name="connsiteX14" fmla="*/ 2421951 w 5102525"/>
              <a:gd name="connsiteY14" fmla="*/ 3718173 h 4841960"/>
              <a:gd name="connsiteX15" fmla="*/ 1092964 w 5102525"/>
              <a:gd name="connsiteY15" fmla="*/ 4437056 h 4841960"/>
              <a:gd name="connsiteX16" fmla="*/ 1577326 w 5102525"/>
              <a:gd name="connsiteY16" fmla="*/ 2981795 h 4841960"/>
              <a:gd name="connsiteX17" fmla="*/ -1 w 5102525"/>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922734 w 5102527"/>
              <a:gd name="connsiteY8" fmla="*/ 2012985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72827 w 5102527"/>
              <a:gd name="connsiteY7" fmla="*/ 1480991 h 4841960"/>
              <a:gd name="connsiteX8" fmla="*/ 3783552 w 5102527"/>
              <a:gd name="connsiteY8" fmla="*/ 2109324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80842 w 5102527"/>
              <a:gd name="connsiteY5" fmla="*/ 1613401 h 4841960"/>
              <a:gd name="connsiteX6" fmla="*/ 4697919 w 5102527"/>
              <a:gd name="connsiteY6" fmla="*/ 711224 h 4841960"/>
              <a:gd name="connsiteX7" fmla="*/ 4242603 w 5102527"/>
              <a:gd name="connsiteY7" fmla="*/ 1463567 h 4841960"/>
              <a:gd name="connsiteX8" fmla="*/ 3783552 w 5102527"/>
              <a:gd name="connsiteY8" fmla="*/ 2109324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061602 w 5102527"/>
              <a:gd name="connsiteY5" fmla="*/ 1718142 h 4841960"/>
              <a:gd name="connsiteX6" fmla="*/ 4697919 w 5102527"/>
              <a:gd name="connsiteY6" fmla="*/ 711224 h 4841960"/>
              <a:gd name="connsiteX7" fmla="*/ 4242603 w 5102527"/>
              <a:gd name="connsiteY7" fmla="*/ 1463567 h 4841960"/>
              <a:gd name="connsiteX8" fmla="*/ 3783552 w 5102527"/>
              <a:gd name="connsiteY8" fmla="*/ 2109324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061602 w 5102527"/>
              <a:gd name="connsiteY5" fmla="*/ 1718142 h 4841960"/>
              <a:gd name="connsiteX6" fmla="*/ 4619523 w 5102527"/>
              <a:gd name="connsiteY6" fmla="*/ 624206 h 4841960"/>
              <a:gd name="connsiteX7" fmla="*/ 4242603 w 5102527"/>
              <a:gd name="connsiteY7" fmla="*/ 1463567 h 4841960"/>
              <a:gd name="connsiteX8" fmla="*/ 3783552 w 5102527"/>
              <a:gd name="connsiteY8" fmla="*/ 2109324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061602 w 5102527"/>
              <a:gd name="connsiteY5" fmla="*/ 1718142 h 4841960"/>
              <a:gd name="connsiteX6" fmla="*/ 4619523 w 5102527"/>
              <a:gd name="connsiteY6" fmla="*/ 624206 h 4841960"/>
              <a:gd name="connsiteX7" fmla="*/ 4242603 w 5102527"/>
              <a:gd name="connsiteY7" fmla="*/ 1463567 h 4841960"/>
              <a:gd name="connsiteX8" fmla="*/ 3783552 w 5102527"/>
              <a:gd name="connsiteY8" fmla="*/ 2109324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061602 w 5102527"/>
              <a:gd name="connsiteY5" fmla="*/ 1718142 h 4841960"/>
              <a:gd name="connsiteX6" fmla="*/ 4619523 w 5102527"/>
              <a:gd name="connsiteY6" fmla="*/ 624206 h 4841960"/>
              <a:gd name="connsiteX7" fmla="*/ 4566662 w 5102527"/>
              <a:gd name="connsiteY7" fmla="*/ 855782 h 4841960"/>
              <a:gd name="connsiteX8" fmla="*/ 3783552 w 5102527"/>
              <a:gd name="connsiteY8" fmla="*/ 2109324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061602 w 5102527"/>
              <a:gd name="connsiteY5" fmla="*/ 1718142 h 4841960"/>
              <a:gd name="connsiteX6" fmla="*/ 4619523 w 5102527"/>
              <a:gd name="connsiteY6" fmla="*/ 624206 h 4841960"/>
              <a:gd name="connsiteX7" fmla="*/ 4566662 w 5102527"/>
              <a:gd name="connsiteY7" fmla="*/ 855782 h 4841960"/>
              <a:gd name="connsiteX8" fmla="*/ 3783552 w 5102527"/>
              <a:gd name="connsiteY8" fmla="*/ 2109324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061602 w 5102527"/>
              <a:gd name="connsiteY5" fmla="*/ 1718142 h 4841960"/>
              <a:gd name="connsiteX6" fmla="*/ 4619523 w 5102527"/>
              <a:gd name="connsiteY6" fmla="*/ 624206 h 4841960"/>
              <a:gd name="connsiteX7" fmla="*/ 4566662 w 5102527"/>
              <a:gd name="connsiteY7" fmla="*/ 855782 h 4841960"/>
              <a:gd name="connsiteX8" fmla="*/ 3783552 w 5102527"/>
              <a:gd name="connsiteY8" fmla="*/ 2109324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061602 w 5102527"/>
              <a:gd name="connsiteY5" fmla="*/ 1718142 h 4841960"/>
              <a:gd name="connsiteX6" fmla="*/ 4619523 w 5102527"/>
              <a:gd name="connsiteY6" fmla="*/ 624206 h 4841960"/>
              <a:gd name="connsiteX7" fmla="*/ 4566662 w 5102527"/>
              <a:gd name="connsiteY7" fmla="*/ 855782 h 4841960"/>
              <a:gd name="connsiteX8" fmla="*/ 3783552 w 5102527"/>
              <a:gd name="connsiteY8" fmla="*/ 2109324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19650 w 5102527"/>
              <a:gd name="connsiteY5" fmla="*/ 1641633 h 4841960"/>
              <a:gd name="connsiteX6" fmla="*/ 4619523 w 5102527"/>
              <a:gd name="connsiteY6" fmla="*/ 624206 h 4841960"/>
              <a:gd name="connsiteX7" fmla="*/ 4566662 w 5102527"/>
              <a:gd name="connsiteY7" fmla="*/ 855782 h 4841960"/>
              <a:gd name="connsiteX8" fmla="*/ 3783552 w 5102527"/>
              <a:gd name="connsiteY8" fmla="*/ 2109324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102527"/>
              <a:gd name="connsiteY0" fmla="*/ 2871567 h 4841960"/>
              <a:gd name="connsiteX1" fmla="*/ 1612943 w 5102527"/>
              <a:gd name="connsiteY1" fmla="*/ 2131595 h 4841960"/>
              <a:gd name="connsiteX2" fmla="*/ 485508 w 5102527"/>
              <a:gd name="connsiteY2" fmla="*/ 933726 h 4841960"/>
              <a:gd name="connsiteX3" fmla="*/ 2253602 w 5102527"/>
              <a:gd name="connsiteY3" fmla="*/ 1457047 h 4841960"/>
              <a:gd name="connsiteX4" fmla="*/ 2767495 w 5102527"/>
              <a:gd name="connsiteY4" fmla="*/ 0 h 4841960"/>
              <a:gd name="connsiteX5" fmla="*/ 3119650 w 5102527"/>
              <a:gd name="connsiteY5" fmla="*/ 1641633 h 4841960"/>
              <a:gd name="connsiteX6" fmla="*/ 4668546 w 5102527"/>
              <a:gd name="connsiteY6" fmla="*/ 557980 h 4841960"/>
              <a:gd name="connsiteX7" fmla="*/ 4566662 w 5102527"/>
              <a:gd name="connsiteY7" fmla="*/ 855782 h 4841960"/>
              <a:gd name="connsiteX8" fmla="*/ 3783552 w 5102527"/>
              <a:gd name="connsiteY8" fmla="*/ 2109324 h 4841960"/>
              <a:gd name="connsiteX9" fmla="*/ 5102436 w 5102527"/>
              <a:gd name="connsiteY9" fmla="*/ 2339389 h 4841960"/>
              <a:gd name="connsiteX10" fmla="*/ 3863686 w 5102527"/>
              <a:gd name="connsiteY10" fmla="*/ 2811641 h 4841960"/>
              <a:gd name="connsiteX11" fmla="*/ 4828315 w 5102527"/>
              <a:gd name="connsiteY11" fmla="*/ 3987432 h 4841960"/>
              <a:gd name="connsiteX12" fmla="*/ 3349202 w 5102527"/>
              <a:gd name="connsiteY12" fmla="*/ 3472552 h 4841960"/>
              <a:gd name="connsiteX13" fmla="*/ 3184115 w 5102527"/>
              <a:gd name="connsiteY13" fmla="*/ 4840512 h 4841960"/>
              <a:gd name="connsiteX14" fmla="*/ 2421953 w 5102527"/>
              <a:gd name="connsiteY14" fmla="*/ 3718173 h 4841960"/>
              <a:gd name="connsiteX15" fmla="*/ 1092966 w 5102527"/>
              <a:gd name="connsiteY15" fmla="*/ 4437056 h 4841960"/>
              <a:gd name="connsiteX16" fmla="*/ 1577328 w 5102527"/>
              <a:gd name="connsiteY16" fmla="*/ 2981795 h 4841960"/>
              <a:gd name="connsiteX17" fmla="*/ 1 w 5102527"/>
              <a:gd name="connsiteY17" fmla="*/ 2871567 h 4841960"/>
              <a:gd name="connsiteX0" fmla="*/ 1 w 5283459"/>
              <a:gd name="connsiteY0" fmla="*/ 2871567 h 4841960"/>
              <a:gd name="connsiteX1" fmla="*/ 1612943 w 5283459"/>
              <a:gd name="connsiteY1" fmla="*/ 2131595 h 4841960"/>
              <a:gd name="connsiteX2" fmla="*/ 485508 w 5283459"/>
              <a:gd name="connsiteY2" fmla="*/ 933726 h 4841960"/>
              <a:gd name="connsiteX3" fmla="*/ 2253602 w 5283459"/>
              <a:gd name="connsiteY3" fmla="*/ 1457047 h 4841960"/>
              <a:gd name="connsiteX4" fmla="*/ 2767495 w 5283459"/>
              <a:gd name="connsiteY4" fmla="*/ 0 h 4841960"/>
              <a:gd name="connsiteX5" fmla="*/ 3119650 w 5283459"/>
              <a:gd name="connsiteY5" fmla="*/ 1641633 h 4841960"/>
              <a:gd name="connsiteX6" fmla="*/ 4668546 w 5283459"/>
              <a:gd name="connsiteY6" fmla="*/ 557980 h 4841960"/>
              <a:gd name="connsiteX7" fmla="*/ 4566662 w 5283459"/>
              <a:gd name="connsiteY7" fmla="*/ 855782 h 4841960"/>
              <a:gd name="connsiteX8" fmla="*/ 3783552 w 5283459"/>
              <a:gd name="connsiteY8" fmla="*/ 2109324 h 4841960"/>
              <a:gd name="connsiteX9" fmla="*/ 5283387 w 5283459"/>
              <a:gd name="connsiteY9" fmla="*/ 2288814 h 4841960"/>
              <a:gd name="connsiteX10" fmla="*/ 3863686 w 5283459"/>
              <a:gd name="connsiteY10" fmla="*/ 2811641 h 4841960"/>
              <a:gd name="connsiteX11" fmla="*/ 4828315 w 5283459"/>
              <a:gd name="connsiteY11" fmla="*/ 3987432 h 4841960"/>
              <a:gd name="connsiteX12" fmla="*/ 3349202 w 5283459"/>
              <a:gd name="connsiteY12" fmla="*/ 3472552 h 4841960"/>
              <a:gd name="connsiteX13" fmla="*/ 3184115 w 5283459"/>
              <a:gd name="connsiteY13" fmla="*/ 4840512 h 4841960"/>
              <a:gd name="connsiteX14" fmla="*/ 2421953 w 5283459"/>
              <a:gd name="connsiteY14" fmla="*/ 3718173 h 4841960"/>
              <a:gd name="connsiteX15" fmla="*/ 1092966 w 5283459"/>
              <a:gd name="connsiteY15" fmla="*/ 4437056 h 4841960"/>
              <a:gd name="connsiteX16" fmla="*/ 1577328 w 5283459"/>
              <a:gd name="connsiteY16" fmla="*/ 2981795 h 4841960"/>
              <a:gd name="connsiteX17" fmla="*/ 1 w 5283459"/>
              <a:gd name="connsiteY17" fmla="*/ 2871567 h 4841960"/>
              <a:gd name="connsiteX0" fmla="*/ 1 w 5283459"/>
              <a:gd name="connsiteY0" fmla="*/ 2871567 h 4841960"/>
              <a:gd name="connsiteX1" fmla="*/ 1612943 w 5283459"/>
              <a:gd name="connsiteY1" fmla="*/ 2131595 h 4841960"/>
              <a:gd name="connsiteX2" fmla="*/ 485508 w 5283459"/>
              <a:gd name="connsiteY2" fmla="*/ 933726 h 4841960"/>
              <a:gd name="connsiteX3" fmla="*/ 2253602 w 5283459"/>
              <a:gd name="connsiteY3" fmla="*/ 1457047 h 4841960"/>
              <a:gd name="connsiteX4" fmla="*/ 2767495 w 5283459"/>
              <a:gd name="connsiteY4" fmla="*/ 0 h 4841960"/>
              <a:gd name="connsiteX5" fmla="*/ 3119650 w 5283459"/>
              <a:gd name="connsiteY5" fmla="*/ 1641633 h 4841960"/>
              <a:gd name="connsiteX6" fmla="*/ 4668546 w 5283459"/>
              <a:gd name="connsiteY6" fmla="*/ 557980 h 4841960"/>
              <a:gd name="connsiteX7" fmla="*/ 4566662 w 5283459"/>
              <a:gd name="connsiteY7" fmla="*/ 855782 h 4841960"/>
              <a:gd name="connsiteX8" fmla="*/ 3783552 w 5283459"/>
              <a:gd name="connsiteY8" fmla="*/ 2109324 h 4841960"/>
              <a:gd name="connsiteX9" fmla="*/ 5283387 w 5283459"/>
              <a:gd name="connsiteY9" fmla="*/ 2288814 h 4841960"/>
              <a:gd name="connsiteX10" fmla="*/ 3863686 w 5283459"/>
              <a:gd name="connsiteY10" fmla="*/ 2811641 h 4841960"/>
              <a:gd name="connsiteX11" fmla="*/ 4828315 w 5283459"/>
              <a:gd name="connsiteY11" fmla="*/ 3987432 h 4841960"/>
              <a:gd name="connsiteX12" fmla="*/ 3349202 w 5283459"/>
              <a:gd name="connsiteY12" fmla="*/ 3472552 h 4841960"/>
              <a:gd name="connsiteX13" fmla="*/ 3184115 w 5283459"/>
              <a:gd name="connsiteY13" fmla="*/ 4840512 h 4841960"/>
              <a:gd name="connsiteX14" fmla="*/ 2421953 w 5283459"/>
              <a:gd name="connsiteY14" fmla="*/ 3718173 h 4841960"/>
              <a:gd name="connsiteX15" fmla="*/ 1092966 w 5283459"/>
              <a:gd name="connsiteY15" fmla="*/ 4437056 h 4841960"/>
              <a:gd name="connsiteX16" fmla="*/ 1577328 w 5283459"/>
              <a:gd name="connsiteY16" fmla="*/ 2981795 h 4841960"/>
              <a:gd name="connsiteX17" fmla="*/ 1 w 5283459"/>
              <a:gd name="connsiteY17" fmla="*/ 2871567 h 4841960"/>
              <a:gd name="connsiteX0" fmla="*/ 1 w 5283459"/>
              <a:gd name="connsiteY0" fmla="*/ 2871567 h 4841759"/>
              <a:gd name="connsiteX1" fmla="*/ 1612943 w 5283459"/>
              <a:gd name="connsiteY1" fmla="*/ 2131595 h 4841759"/>
              <a:gd name="connsiteX2" fmla="*/ 485508 w 5283459"/>
              <a:gd name="connsiteY2" fmla="*/ 933726 h 4841759"/>
              <a:gd name="connsiteX3" fmla="*/ 2253602 w 5283459"/>
              <a:gd name="connsiteY3" fmla="*/ 1457047 h 4841759"/>
              <a:gd name="connsiteX4" fmla="*/ 2767495 w 5283459"/>
              <a:gd name="connsiteY4" fmla="*/ 0 h 4841759"/>
              <a:gd name="connsiteX5" fmla="*/ 3119650 w 5283459"/>
              <a:gd name="connsiteY5" fmla="*/ 1641633 h 4841759"/>
              <a:gd name="connsiteX6" fmla="*/ 4668546 w 5283459"/>
              <a:gd name="connsiteY6" fmla="*/ 557980 h 4841759"/>
              <a:gd name="connsiteX7" fmla="*/ 4566662 w 5283459"/>
              <a:gd name="connsiteY7" fmla="*/ 855782 h 4841759"/>
              <a:gd name="connsiteX8" fmla="*/ 3783552 w 5283459"/>
              <a:gd name="connsiteY8" fmla="*/ 2109324 h 4841759"/>
              <a:gd name="connsiteX9" fmla="*/ 5283387 w 5283459"/>
              <a:gd name="connsiteY9" fmla="*/ 2288814 h 4841759"/>
              <a:gd name="connsiteX10" fmla="*/ 3863686 w 5283459"/>
              <a:gd name="connsiteY10" fmla="*/ 2811641 h 4841759"/>
              <a:gd name="connsiteX11" fmla="*/ 4828315 w 5283459"/>
              <a:gd name="connsiteY11" fmla="*/ 3987432 h 4841759"/>
              <a:gd name="connsiteX12" fmla="*/ 3349202 w 5283459"/>
              <a:gd name="connsiteY12" fmla="*/ 3472552 h 4841759"/>
              <a:gd name="connsiteX13" fmla="*/ 3184115 w 5283459"/>
              <a:gd name="connsiteY13" fmla="*/ 4840512 h 4841759"/>
              <a:gd name="connsiteX14" fmla="*/ 2321840 w 5283459"/>
              <a:gd name="connsiteY14" fmla="*/ 3521052 h 4841759"/>
              <a:gd name="connsiteX15" fmla="*/ 1092966 w 5283459"/>
              <a:gd name="connsiteY15" fmla="*/ 4437056 h 4841759"/>
              <a:gd name="connsiteX16" fmla="*/ 1577328 w 5283459"/>
              <a:gd name="connsiteY16" fmla="*/ 2981795 h 4841759"/>
              <a:gd name="connsiteX17" fmla="*/ 1 w 5283459"/>
              <a:gd name="connsiteY17" fmla="*/ 2871567 h 4841759"/>
              <a:gd name="connsiteX0" fmla="*/ 1 w 5283459"/>
              <a:gd name="connsiteY0" fmla="*/ 2871567 h 4841759"/>
              <a:gd name="connsiteX1" fmla="*/ 1612943 w 5283459"/>
              <a:gd name="connsiteY1" fmla="*/ 2131595 h 4841759"/>
              <a:gd name="connsiteX2" fmla="*/ 485508 w 5283459"/>
              <a:gd name="connsiteY2" fmla="*/ 933726 h 4841759"/>
              <a:gd name="connsiteX3" fmla="*/ 2253602 w 5283459"/>
              <a:gd name="connsiteY3" fmla="*/ 1457047 h 4841759"/>
              <a:gd name="connsiteX4" fmla="*/ 2767495 w 5283459"/>
              <a:gd name="connsiteY4" fmla="*/ 0 h 4841759"/>
              <a:gd name="connsiteX5" fmla="*/ 3119650 w 5283459"/>
              <a:gd name="connsiteY5" fmla="*/ 1641633 h 4841759"/>
              <a:gd name="connsiteX6" fmla="*/ 4668546 w 5283459"/>
              <a:gd name="connsiteY6" fmla="*/ 557980 h 4841759"/>
              <a:gd name="connsiteX7" fmla="*/ 4566662 w 5283459"/>
              <a:gd name="connsiteY7" fmla="*/ 855782 h 4841759"/>
              <a:gd name="connsiteX8" fmla="*/ 3783552 w 5283459"/>
              <a:gd name="connsiteY8" fmla="*/ 2109324 h 4841759"/>
              <a:gd name="connsiteX9" fmla="*/ 5283387 w 5283459"/>
              <a:gd name="connsiteY9" fmla="*/ 2288814 h 4841759"/>
              <a:gd name="connsiteX10" fmla="*/ 3863686 w 5283459"/>
              <a:gd name="connsiteY10" fmla="*/ 2811641 h 4841759"/>
              <a:gd name="connsiteX11" fmla="*/ 4828315 w 5283459"/>
              <a:gd name="connsiteY11" fmla="*/ 3987432 h 4841759"/>
              <a:gd name="connsiteX12" fmla="*/ 3163959 w 5283459"/>
              <a:gd name="connsiteY12" fmla="*/ 3382797 h 4841759"/>
              <a:gd name="connsiteX13" fmla="*/ 3184115 w 5283459"/>
              <a:gd name="connsiteY13" fmla="*/ 4840512 h 4841759"/>
              <a:gd name="connsiteX14" fmla="*/ 2321840 w 5283459"/>
              <a:gd name="connsiteY14" fmla="*/ 3521052 h 4841759"/>
              <a:gd name="connsiteX15" fmla="*/ 1092966 w 5283459"/>
              <a:gd name="connsiteY15" fmla="*/ 4437056 h 4841759"/>
              <a:gd name="connsiteX16" fmla="*/ 1577328 w 5283459"/>
              <a:gd name="connsiteY16" fmla="*/ 2981795 h 4841759"/>
              <a:gd name="connsiteX17" fmla="*/ 1 w 5283459"/>
              <a:gd name="connsiteY17" fmla="*/ 2871567 h 4841759"/>
              <a:gd name="connsiteX0" fmla="*/ 1 w 5283459"/>
              <a:gd name="connsiteY0" fmla="*/ 2871567 h 4993481"/>
              <a:gd name="connsiteX1" fmla="*/ 1612943 w 5283459"/>
              <a:gd name="connsiteY1" fmla="*/ 2131595 h 4993481"/>
              <a:gd name="connsiteX2" fmla="*/ 485508 w 5283459"/>
              <a:gd name="connsiteY2" fmla="*/ 933726 h 4993481"/>
              <a:gd name="connsiteX3" fmla="*/ 2253602 w 5283459"/>
              <a:gd name="connsiteY3" fmla="*/ 1457047 h 4993481"/>
              <a:gd name="connsiteX4" fmla="*/ 2767495 w 5283459"/>
              <a:gd name="connsiteY4" fmla="*/ 0 h 4993481"/>
              <a:gd name="connsiteX5" fmla="*/ 3119650 w 5283459"/>
              <a:gd name="connsiteY5" fmla="*/ 1641633 h 4993481"/>
              <a:gd name="connsiteX6" fmla="*/ 4668546 w 5283459"/>
              <a:gd name="connsiteY6" fmla="*/ 557980 h 4993481"/>
              <a:gd name="connsiteX7" fmla="*/ 4566662 w 5283459"/>
              <a:gd name="connsiteY7" fmla="*/ 855782 h 4993481"/>
              <a:gd name="connsiteX8" fmla="*/ 3783552 w 5283459"/>
              <a:gd name="connsiteY8" fmla="*/ 2109324 h 4993481"/>
              <a:gd name="connsiteX9" fmla="*/ 5283387 w 5283459"/>
              <a:gd name="connsiteY9" fmla="*/ 2288814 h 4993481"/>
              <a:gd name="connsiteX10" fmla="*/ 3863686 w 5283459"/>
              <a:gd name="connsiteY10" fmla="*/ 2811641 h 4993481"/>
              <a:gd name="connsiteX11" fmla="*/ 4828315 w 5283459"/>
              <a:gd name="connsiteY11" fmla="*/ 3987432 h 4993481"/>
              <a:gd name="connsiteX12" fmla="*/ 3163959 w 5283459"/>
              <a:gd name="connsiteY12" fmla="*/ 3382797 h 4993481"/>
              <a:gd name="connsiteX13" fmla="*/ 3087331 w 5283459"/>
              <a:gd name="connsiteY13" fmla="*/ 4992275 h 4993481"/>
              <a:gd name="connsiteX14" fmla="*/ 2321840 w 5283459"/>
              <a:gd name="connsiteY14" fmla="*/ 3521052 h 4993481"/>
              <a:gd name="connsiteX15" fmla="*/ 1092966 w 5283459"/>
              <a:gd name="connsiteY15" fmla="*/ 4437056 h 4993481"/>
              <a:gd name="connsiteX16" fmla="*/ 1577328 w 5283459"/>
              <a:gd name="connsiteY16" fmla="*/ 2981795 h 4993481"/>
              <a:gd name="connsiteX17" fmla="*/ 1 w 5283459"/>
              <a:gd name="connsiteY17" fmla="*/ 2871567 h 4993481"/>
              <a:gd name="connsiteX0" fmla="*/ 1 w 5283459"/>
              <a:gd name="connsiteY0" fmla="*/ 2871567 h 4993411"/>
              <a:gd name="connsiteX1" fmla="*/ 1612943 w 5283459"/>
              <a:gd name="connsiteY1" fmla="*/ 2131595 h 4993411"/>
              <a:gd name="connsiteX2" fmla="*/ 485508 w 5283459"/>
              <a:gd name="connsiteY2" fmla="*/ 933726 h 4993411"/>
              <a:gd name="connsiteX3" fmla="*/ 2253602 w 5283459"/>
              <a:gd name="connsiteY3" fmla="*/ 1457047 h 4993411"/>
              <a:gd name="connsiteX4" fmla="*/ 2767495 w 5283459"/>
              <a:gd name="connsiteY4" fmla="*/ 0 h 4993411"/>
              <a:gd name="connsiteX5" fmla="*/ 3119650 w 5283459"/>
              <a:gd name="connsiteY5" fmla="*/ 1641633 h 4993411"/>
              <a:gd name="connsiteX6" fmla="*/ 4668546 w 5283459"/>
              <a:gd name="connsiteY6" fmla="*/ 557980 h 4993411"/>
              <a:gd name="connsiteX7" fmla="*/ 4566662 w 5283459"/>
              <a:gd name="connsiteY7" fmla="*/ 855782 h 4993411"/>
              <a:gd name="connsiteX8" fmla="*/ 3783552 w 5283459"/>
              <a:gd name="connsiteY8" fmla="*/ 2109324 h 4993411"/>
              <a:gd name="connsiteX9" fmla="*/ 5283387 w 5283459"/>
              <a:gd name="connsiteY9" fmla="*/ 2288814 h 4993411"/>
              <a:gd name="connsiteX10" fmla="*/ 3863686 w 5283459"/>
              <a:gd name="connsiteY10" fmla="*/ 2811641 h 4993411"/>
              <a:gd name="connsiteX11" fmla="*/ 4828315 w 5283459"/>
              <a:gd name="connsiteY11" fmla="*/ 3987432 h 4993411"/>
              <a:gd name="connsiteX12" fmla="*/ 3163959 w 5283459"/>
              <a:gd name="connsiteY12" fmla="*/ 3382797 h 4993411"/>
              <a:gd name="connsiteX13" fmla="*/ 3087331 w 5283459"/>
              <a:gd name="connsiteY13" fmla="*/ 4992275 h 4993411"/>
              <a:gd name="connsiteX14" fmla="*/ 2321840 w 5283459"/>
              <a:gd name="connsiteY14" fmla="*/ 3521052 h 4993411"/>
              <a:gd name="connsiteX15" fmla="*/ 1092966 w 5283459"/>
              <a:gd name="connsiteY15" fmla="*/ 4437056 h 4993411"/>
              <a:gd name="connsiteX16" fmla="*/ 1577328 w 5283459"/>
              <a:gd name="connsiteY16" fmla="*/ 2981795 h 4993411"/>
              <a:gd name="connsiteX17" fmla="*/ 1 w 5283459"/>
              <a:gd name="connsiteY17" fmla="*/ 2871567 h 4993411"/>
              <a:gd name="connsiteX0" fmla="*/ 1 w 5283459"/>
              <a:gd name="connsiteY0" fmla="*/ 2871567 h 4993409"/>
              <a:gd name="connsiteX1" fmla="*/ 1612943 w 5283459"/>
              <a:gd name="connsiteY1" fmla="*/ 2131595 h 4993409"/>
              <a:gd name="connsiteX2" fmla="*/ 485508 w 5283459"/>
              <a:gd name="connsiteY2" fmla="*/ 933726 h 4993409"/>
              <a:gd name="connsiteX3" fmla="*/ 2253602 w 5283459"/>
              <a:gd name="connsiteY3" fmla="*/ 1457047 h 4993409"/>
              <a:gd name="connsiteX4" fmla="*/ 2767495 w 5283459"/>
              <a:gd name="connsiteY4" fmla="*/ 0 h 4993409"/>
              <a:gd name="connsiteX5" fmla="*/ 3119650 w 5283459"/>
              <a:gd name="connsiteY5" fmla="*/ 1641633 h 4993409"/>
              <a:gd name="connsiteX6" fmla="*/ 4668546 w 5283459"/>
              <a:gd name="connsiteY6" fmla="*/ 557980 h 4993409"/>
              <a:gd name="connsiteX7" fmla="*/ 4566662 w 5283459"/>
              <a:gd name="connsiteY7" fmla="*/ 855782 h 4993409"/>
              <a:gd name="connsiteX8" fmla="*/ 3783552 w 5283459"/>
              <a:gd name="connsiteY8" fmla="*/ 2109324 h 4993409"/>
              <a:gd name="connsiteX9" fmla="*/ 5283387 w 5283459"/>
              <a:gd name="connsiteY9" fmla="*/ 2288814 h 4993409"/>
              <a:gd name="connsiteX10" fmla="*/ 3863686 w 5283459"/>
              <a:gd name="connsiteY10" fmla="*/ 2811641 h 4993409"/>
              <a:gd name="connsiteX11" fmla="*/ 4828315 w 5283459"/>
              <a:gd name="connsiteY11" fmla="*/ 3987432 h 4993409"/>
              <a:gd name="connsiteX12" fmla="*/ 3163959 w 5283459"/>
              <a:gd name="connsiteY12" fmla="*/ 3382797 h 4993409"/>
              <a:gd name="connsiteX13" fmla="*/ 3087331 w 5283459"/>
              <a:gd name="connsiteY13" fmla="*/ 4992275 h 4993409"/>
              <a:gd name="connsiteX14" fmla="*/ 2321840 w 5283459"/>
              <a:gd name="connsiteY14" fmla="*/ 3521052 h 4993409"/>
              <a:gd name="connsiteX15" fmla="*/ 1092966 w 5283459"/>
              <a:gd name="connsiteY15" fmla="*/ 4437056 h 4993409"/>
              <a:gd name="connsiteX16" fmla="*/ 1577328 w 5283459"/>
              <a:gd name="connsiteY16" fmla="*/ 2981795 h 4993409"/>
              <a:gd name="connsiteX17" fmla="*/ 1 w 5283459"/>
              <a:gd name="connsiteY17" fmla="*/ 2871567 h 4993409"/>
              <a:gd name="connsiteX0" fmla="*/ 1 w 5283459"/>
              <a:gd name="connsiteY0" fmla="*/ 2871567 h 4993409"/>
              <a:gd name="connsiteX1" fmla="*/ 1612943 w 5283459"/>
              <a:gd name="connsiteY1" fmla="*/ 2131595 h 4993409"/>
              <a:gd name="connsiteX2" fmla="*/ 485508 w 5283459"/>
              <a:gd name="connsiteY2" fmla="*/ 933726 h 4993409"/>
              <a:gd name="connsiteX3" fmla="*/ 2253602 w 5283459"/>
              <a:gd name="connsiteY3" fmla="*/ 1457047 h 4993409"/>
              <a:gd name="connsiteX4" fmla="*/ 2767495 w 5283459"/>
              <a:gd name="connsiteY4" fmla="*/ 0 h 4993409"/>
              <a:gd name="connsiteX5" fmla="*/ 3119650 w 5283459"/>
              <a:gd name="connsiteY5" fmla="*/ 1641633 h 4993409"/>
              <a:gd name="connsiteX6" fmla="*/ 4668546 w 5283459"/>
              <a:gd name="connsiteY6" fmla="*/ 557980 h 4993409"/>
              <a:gd name="connsiteX7" fmla="*/ 4566662 w 5283459"/>
              <a:gd name="connsiteY7" fmla="*/ 855782 h 4993409"/>
              <a:gd name="connsiteX8" fmla="*/ 3783552 w 5283459"/>
              <a:gd name="connsiteY8" fmla="*/ 2109324 h 4993409"/>
              <a:gd name="connsiteX9" fmla="*/ 5283387 w 5283459"/>
              <a:gd name="connsiteY9" fmla="*/ 2288814 h 4993409"/>
              <a:gd name="connsiteX10" fmla="*/ 3863686 w 5283459"/>
              <a:gd name="connsiteY10" fmla="*/ 2811641 h 4993409"/>
              <a:gd name="connsiteX11" fmla="*/ 4828315 w 5283459"/>
              <a:gd name="connsiteY11" fmla="*/ 3987432 h 4993409"/>
              <a:gd name="connsiteX12" fmla="*/ 3163959 w 5283459"/>
              <a:gd name="connsiteY12" fmla="*/ 3382797 h 4993409"/>
              <a:gd name="connsiteX13" fmla="*/ 3087331 w 5283459"/>
              <a:gd name="connsiteY13" fmla="*/ 4992275 h 4993409"/>
              <a:gd name="connsiteX14" fmla="*/ 2321840 w 5283459"/>
              <a:gd name="connsiteY14" fmla="*/ 3521052 h 4993409"/>
              <a:gd name="connsiteX15" fmla="*/ 1092966 w 5283459"/>
              <a:gd name="connsiteY15" fmla="*/ 4437056 h 4993409"/>
              <a:gd name="connsiteX16" fmla="*/ 1577328 w 5283459"/>
              <a:gd name="connsiteY16" fmla="*/ 2981795 h 4993409"/>
              <a:gd name="connsiteX17" fmla="*/ 1 w 5283459"/>
              <a:gd name="connsiteY17" fmla="*/ 2871567 h 4993409"/>
              <a:gd name="connsiteX0" fmla="*/ 1 w 5283459"/>
              <a:gd name="connsiteY0" fmla="*/ 2871567 h 4993409"/>
              <a:gd name="connsiteX1" fmla="*/ 1612943 w 5283459"/>
              <a:gd name="connsiteY1" fmla="*/ 2131595 h 4993409"/>
              <a:gd name="connsiteX2" fmla="*/ 485508 w 5283459"/>
              <a:gd name="connsiteY2" fmla="*/ 933726 h 4993409"/>
              <a:gd name="connsiteX3" fmla="*/ 2180755 w 5283459"/>
              <a:gd name="connsiteY3" fmla="*/ 1529671 h 4993409"/>
              <a:gd name="connsiteX4" fmla="*/ 2767495 w 5283459"/>
              <a:gd name="connsiteY4" fmla="*/ 0 h 4993409"/>
              <a:gd name="connsiteX5" fmla="*/ 3119650 w 5283459"/>
              <a:gd name="connsiteY5" fmla="*/ 1641633 h 4993409"/>
              <a:gd name="connsiteX6" fmla="*/ 4668546 w 5283459"/>
              <a:gd name="connsiteY6" fmla="*/ 557980 h 4993409"/>
              <a:gd name="connsiteX7" fmla="*/ 4566662 w 5283459"/>
              <a:gd name="connsiteY7" fmla="*/ 855782 h 4993409"/>
              <a:gd name="connsiteX8" fmla="*/ 3783552 w 5283459"/>
              <a:gd name="connsiteY8" fmla="*/ 2109324 h 4993409"/>
              <a:gd name="connsiteX9" fmla="*/ 5283387 w 5283459"/>
              <a:gd name="connsiteY9" fmla="*/ 2288814 h 4993409"/>
              <a:gd name="connsiteX10" fmla="*/ 3863686 w 5283459"/>
              <a:gd name="connsiteY10" fmla="*/ 2811641 h 4993409"/>
              <a:gd name="connsiteX11" fmla="*/ 4828315 w 5283459"/>
              <a:gd name="connsiteY11" fmla="*/ 3987432 h 4993409"/>
              <a:gd name="connsiteX12" fmla="*/ 3163959 w 5283459"/>
              <a:gd name="connsiteY12" fmla="*/ 3382797 h 4993409"/>
              <a:gd name="connsiteX13" fmla="*/ 3087331 w 5283459"/>
              <a:gd name="connsiteY13" fmla="*/ 4992275 h 4993409"/>
              <a:gd name="connsiteX14" fmla="*/ 2321840 w 5283459"/>
              <a:gd name="connsiteY14" fmla="*/ 3521052 h 4993409"/>
              <a:gd name="connsiteX15" fmla="*/ 1092966 w 5283459"/>
              <a:gd name="connsiteY15" fmla="*/ 4437056 h 4993409"/>
              <a:gd name="connsiteX16" fmla="*/ 1577328 w 5283459"/>
              <a:gd name="connsiteY16" fmla="*/ 2981795 h 4993409"/>
              <a:gd name="connsiteX17" fmla="*/ 1 w 5283459"/>
              <a:gd name="connsiteY17" fmla="*/ 2871567 h 4993409"/>
              <a:gd name="connsiteX0" fmla="*/ 1 w 5283459"/>
              <a:gd name="connsiteY0" fmla="*/ 2939586 h 5061428"/>
              <a:gd name="connsiteX1" fmla="*/ 1612943 w 5283459"/>
              <a:gd name="connsiteY1" fmla="*/ 2199614 h 5061428"/>
              <a:gd name="connsiteX2" fmla="*/ 485508 w 5283459"/>
              <a:gd name="connsiteY2" fmla="*/ 1001745 h 5061428"/>
              <a:gd name="connsiteX3" fmla="*/ 2180755 w 5283459"/>
              <a:gd name="connsiteY3" fmla="*/ 1597690 h 5061428"/>
              <a:gd name="connsiteX4" fmla="*/ 2534370 w 5283459"/>
              <a:gd name="connsiteY4" fmla="*/ 595651 h 5061428"/>
              <a:gd name="connsiteX5" fmla="*/ 2767495 w 5283459"/>
              <a:gd name="connsiteY5" fmla="*/ 68019 h 5061428"/>
              <a:gd name="connsiteX6" fmla="*/ 3119650 w 5283459"/>
              <a:gd name="connsiteY6" fmla="*/ 1709652 h 5061428"/>
              <a:gd name="connsiteX7" fmla="*/ 4668546 w 5283459"/>
              <a:gd name="connsiteY7" fmla="*/ 625999 h 5061428"/>
              <a:gd name="connsiteX8" fmla="*/ 4566662 w 5283459"/>
              <a:gd name="connsiteY8" fmla="*/ 923801 h 5061428"/>
              <a:gd name="connsiteX9" fmla="*/ 3783552 w 5283459"/>
              <a:gd name="connsiteY9" fmla="*/ 2177343 h 5061428"/>
              <a:gd name="connsiteX10" fmla="*/ 5283387 w 5283459"/>
              <a:gd name="connsiteY10" fmla="*/ 2356833 h 5061428"/>
              <a:gd name="connsiteX11" fmla="*/ 3863686 w 5283459"/>
              <a:gd name="connsiteY11" fmla="*/ 2879660 h 5061428"/>
              <a:gd name="connsiteX12" fmla="*/ 4828315 w 5283459"/>
              <a:gd name="connsiteY12" fmla="*/ 4055451 h 5061428"/>
              <a:gd name="connsiteX13" fmla="*/ 3163959 w 5283459"/>
              <a:gd name="connsiteY13" fmla="*/ 3450816 h 5061428"/>
              <a:gd name="connsiteX14" fmla="*/ 3087331 w 5283459"/>
              <a:gd name="connsiteY14" fmla="*/ 5060294 h 5061428"/>
              <a:gd name="connsiteX15" fmla="*/ 2321840 w 5283459"/>
              <a:gd name="connsiteY15" fmla="*/ 3589071 h 5061428"/>
              <a:gd name="connsiteX16" fmla="*/ 1092966 w 5283459"/>
              <a:gd name="connsiteY16" fmla="*/ 4505075 h 5061428"/>
              <a:gd name="connsiteX17" fmla="*/ 1577328 w 5283459"/>
              <a:gd name="connsiteY17" fmla="*/ 3049814 h 5061428"/>
              <a:gd name="connsiteX18" fmla="*/ 1 w 5283459"/>
              <a:gd name="connsiteY18" fmla="*/ 2939586 h 5061428"/>
              <a:gd name="connsiteX0" fmla="*/ 1 w 5283459"/>
              <a:gd name="connsiteY0" fmla="*/ 2939586 h 5061428"/>
              <a:gd name="connsiteX1" fmla="*/ 1612943 w 5283459"/>
              <a:gd name="connsiteY1" fmla="*/ 2199614 h 5061428"/>
              <a:gd name="connsiteX2" fmla="*/ 485508 w 5283459"/>
              <a:gd name="connsiteY2" fmla="*/ 1001745 h 5061428"/>
              <a:gd name="connsiteX3" fmla="*/ 2180755 w 5283459"/>
              <a:gd name="connsiteY3" fmla="*/ 1597690 h 5061428"/>
              <a:gd name="connsiteX4" fmla="*/ 2534370 w 5283459"/>
              <a:gd name="connsiteY4" fmla="*/ 595651 h 5061428"/>
              <a:gd name="connsiteX5" fmla="*/ 2767495 w 5283459"/>
              <a:gd name="connsiteY5" fmla="*/ 68019 h 5061428"/>
              <a:gd name="connsiteX6" fmla="*/ 3119650 w 5283459"/>
              <a:gd name="connsiteY6" fmla="*/ 1709652 h 5061428"/>
              <a:gd name="connsiteX7" fmla="*/ 4668546 w 5283459"/>
              <a:gd name="connsiteY7" fmla="*/ 625999 h 5061428"/>
              <a:gd name="connsiteX8" fmla="*/ 4566662 w 5283459"/>
              <a:gd name="connsiteY8" fmla="*/ 923801 h 5061428"/>
              <a:gd name="connsiteX9" fmla="*/ 3783552 w 5283459"/>
              <a:gd name="connsiteY9" fmla="*/ 2177343 h 5061428"/>
              <a:gd name="connsiteX10" fmla="*/ 5283387 w 5283459"/>
              <a:gd name="connsiteY10" fmla="*/ 2356833 h 5061428"/>
              <a:gd name="connsiteX11" fmla="*/ 3863686 w 5283459"/>
              <a:gd name="connsiteY11" fmla="*/ 2879660 h 5061428"/>
              <a:gd name="connsiteX12" fmla="*/ 4828315 w 5283459"/>
              <a:gd name="connsiteY12" fmla="*/ 4055451 h 5061428"/>
              <a:gd name="connsiteX13" fmla="*/ 3163959 w 5283459"/>
              <a:gd name="connsiteY13" fmla="*/ 3450816 h 5061428"/>
              <a:gd name="connsiteX14" fmla="*/ 3087331 w 5283459"/>
              <a:gd name="connsiteY14" fmla="*/ 5060294 h 5061428"/>
              <a:gd name="connsiteX15" fmla="*/ 2321840 w 5283459"/>
              <a:gd name="connsiteY15" fmla="*/ 3589071 h 5061428"/>
              <a:gd name="connsiteX16" fmla="*/ 1092966 w 5283459"/>
              <a:gd name="connsiteY16" fmla="*/ 4505075 h 5061428"/>
              <a:gd name="connsiteX17" fmla="*/ 1577328 w 5283459"/>
              <a:gd name="connsiteY17" fmla="*/ 3049814 h 5061428"/>
              <a:gd name="connsiteX18" fmla="*/ 1 w 5283459"/>
              <a:gd name="connsiteY18" fmla="*/ 2939586 h 5061428"/>
              <a:gd name="connsiteX0" fmla="*/ 1 w 5283459"/>
              <a:gd name="connsiteY0" fmla="*/ 2891660 h 5013502"/>
              <a:gd name="connsiteX1" fmla="*/ 1612943 w 5283459"/>
              <a:gd name="connsiteY1" fmla="*/ 2151688 h 5013502"/>
              <a:gd name="connsiteX2" fmla="*/ 485508 w 5283459"/>
              <a:gd name="connsiteY2" fmla="*/ 953819 h 5013502"/>
              <a:gd name="connsiteX3" fmla="*/ 2180755 w 5283459"/>
              <a:gd name="connsiteY3" fmla="*/ 1549764 h 5013502"/>
              <a:gd name="connsiteX4" fmla="*/ 2534370 w 5283459"/>
              <a:gd name="connsiteY4" fmla="*/ 547725 h 5013502"/>
              <a:gd name="connsiteX5" fmla="*/ 2767495 w 5283459"/>
              <a:gd name="connsiteY5" fmla="*/ 20093 h 5013502"/>
              <a:gd name="connsiteX6" fmla="*/ 3119650 w 5283459"/>
              <a:gd name="connsiteY6" fmla="*/ 1661726 h 5013502"/>
              <a:gd name="connsiteX7" fmla="*/ 4668546 w 5283459"/>
              <a:gd name="connsiteY7" fmla="*/ 578073 h 5013502"/>
              <a:gd name="connsiteX8" fmla="*/ 4566662 w 5283459"/>
              <a:gd name="connsiteY8" fmla="*/ 875875 h 5013502"/>
              <a:gd name="connsiteX9" fmla="*/ 3783552 w 5283459"/>
              <a:gd name="connsiteY9" fmla="*/ 2129417 h 5013502"/>
              <a:gd name="connsiteX10" fmla="*/ 5283387 w 5283459"/>
              <a:gd name="connsiteY10" fmla="*/ 2308907 h 5013502"/>
              <a:gd name="connsiteX11" fmla="*/ 3863686 w 5283459"/>
              <a:gd name="connsiteY11" fmla="*/ 2831734 h 5013502"/>
              <a:gd name="connsiteX12" fmla="*/ 4828315 w 5283459"/>
              <a:gd name="connsiteY12" fmla="*/ 4007525 h 5013502"/>
              <a:gd name="connsiteX13" fmla="*/ 3163959 w 5283459"/>
              <a:gd name="connsiteY13" fmla="*/ 3402890 h 5013502"/>
              <a:gd name="connsiteX14" fmla="*/ 3087331 w 5283459"/>
              <a:gd name="connsiteY14" fmla="*/ 5012368 h 5013502"/>
              <a:gd name="connsiteX15" fmla="*/ 2321840 w 5283459"/>
              <a:gd name="connsiteY15" fmla="*/ 3541145 h 5013502"/>
              <a:gd name="connsiteX16" fmla="*/ 1092966 w 5283459"/>
              <a:gd name="connsiteY16" fmla="*/ 4457149 h 5013502"/>
              <a:gd name="connsiteX17" fmla="*/ 1577328 w 5283459"/>
              <a:gd name="connsiteY17" fmla="*/ 3001888 h 5013502"/>
              <a:gd name="connsiteX18" fmla="*/ 1 w 5283459"/>
              <a:gd name="connsiteY18" fmla="*/ 2891660 h 5013502"/>
              <a:gd name="connsiteX0" fmla="*/ 1 w 5283459"/>
              <a:gd name="connsiteY0" fmla="*/ 2891660 h 5013502"/>
              <a:gd name="connsiteX1" fmla="*/ 1612943 w 5283459"/>
              <a:gd name="connsiteY1" fmla="*/ 2151688 h 5013502"/>
              <a:gd name="connsiteX2" fmla="*/ 485508 w 5283459"/>
              <a:gd name="connsiteY2" fmla="*/ 953819 h 5013502"/>
              <a:gd name="connsiteX3" fmla="*/ 2180755 w 5283459"/>
              <a:gd name="connsiteY3" fmla="*/ 1549764 h 5013502"/>
              <a:gd name="connsiteX4" fmla="*/ 2534370 w 5283459"/>
              <a:gd name="connsiteY4" fmla="*/ 547725 h 5013502"/>
              <a:gd name="connsiteX5" fmla="*/ 2767495 w 5283459"/>
              <a:gd name="connsiteY5" fmla="*/ 20093 h 5013502"/>
              <a:gd name="connsiteX6" fmla="*/ 3119650 w 5283459"/>
              <a:gd name="connsiteY6" fmla="*/ 1661726 h 5013502"/>
              <a:gd name="connsiteX7" fmla="*/ 4668546 w 5283459"/>
              <a:gd name="connsiteY7" fmla="*/ 578073 h 5013502"/>
              <a:gd name="connsiteX8" fmla="*/ 4566662 w 5283459"/>
              <a:gd name="connsiteY8" fmla="*/ 875875 h 5013502"/>
              <a:gd name="connsiteX9" fmla="*/ 3783552 w 5283459"/>
              <a:gd name="connsiteY9" fmla="*/ 2129417 h 5013502"/>
              <a:gd name="connsiteX10" fmla="*/ 5283387 w 5283459"/>
              <a:gd name="connsiteY10" fmla="*/ 2308907 h 5013502"/>
              <a:gd name="connsiteX11" fmla="*/ 3863686 w 5283459"/>
              <a:gd name="connsiteY11" fmla="*/ 2831734 h 5013502"/>
              <a:gd name="connsiteX12" fmla="*/ 4828315 w 5283459"/>
              <a:gd name="connsiteY12" fmla="*/ 4007525 h 5013502"/>
              <a:gd name="connsiteX13" fmla="*/ 4662715 w 5283459"/>
              <a:gd name="connsiteY13" fmla="*/ 4118276 h 5013502"/>
              <a:gd name="connsiteX14" fmla="*/ 3163959 w 5283459"/>
              <a:gd name="connsiteY14" fmla="*/ 3402890 h 5013502"/>
              <a:gd name="connsiteX15" fmla="*/ 3087331 w 5283459"/>
              <a:gd name="connsiteY15" fmla="*/ 5012368 h 5013502"/>
              <a:gd name="connsiteX16" fmla="*/ 2321840 w 5283459"/>
              <a:gd name="connsiteY16" fmla="*/ 3541145 h 5013502"/>
              <a:gd name="connsiteX17" fmla="*/ 1092966 w 5283459"/>
              <a:gd name="connsiteY17" fmla="*/ 4457149 h 5013502"/>
              <a:gd name="connsiteX18" fmla="*/ 1577328 w 5283459"/>
              <a:gd name="connsiteY18" fmla="*/ 3001888 h 5013502"/>
              <a:gd name="connsiteX19" fmla="*/ 1 w 5283459"/>
              <a:gd name="connsiteY19" fmla="*/ 2891660 h 5013502"/>
              <a:gd name="connsiteX0" fmla="*/ 1 w 5283459"/>
              <a:gd name="connsiteY0" fmla="*/ 2891660 h 5013502"/>
              <a:gd name="connsiteX1" fmla="*/ 1612943 w 5283459"/>
              <a:gd name="connsiteY1" fmla="*/ 2151688 h 5013502"/>
              <a:gd name="connsiteX2" fmla="*/ 485508 w 5283459"/>
              <a:gd name="connsiteY2" fmla="*/ 953819 h 5013502"/>
              <a:gd name="connsiteX3" fmla="*/ 2180755 w 5283459"/>
              <a:gd name="connsiteY3" fmla="*/ 1549764 h 5013502"/>
              <a:gd name="connsiteX4" fmla="*/ 2534370 w 5283459"/>
              <a:gd name="connsiteY4" fmla="*/ 547725 h 5013502"/>
              <a:gd name="connsiteX5" fmla="*/ 2767495 w 5283459"/>
              <a:gd name="connsiteY5" fmla="*/ 20093 h 5013502"/>
              <a:gd name="connsiteX6" fmla="*/ 3119650 w 5283459"/>
              <a:gd name="connsiteY6" fmla="*/ 1661726 h 5013502"/>
              <a:gd name="connsiteX7" fmla="*/ 4668546 w 5283459"/>
              <a:gd name="connsiteY7" fmla="*/ 578073 h 5013502"/>
              <a:gd name="connsiteX8" fmla="*/ 4566662 w 5283459"/>
              <a:gd name="connsiteY8" fmla="*/ 875875 h 5013502"/>
              <a:gd name="connsiteX9" fmla="*/ 3783552 w 5283459"/>
              <a:gd name="connsiteY9" fmla="*/ 2129417 h 5013502"/>
              <a:gd name="connsiteX10" fmla="*/ 5283387 w 5283459"/>
              <a:gd name="connsiteY10" fmla="*/ 2308907 h 5013502"/>
              <a:gd name="connsiteX11" fmla="*/ 3863686 w 5283459"/>
              <a:gd name="connsiteY11" fmla="*/ 2831734 h 5013502"/>
              <a:gd name="connsiteX12" fmla="*/ 4828315 w 5283459"/>
              <a:gd name="connsiteY12" fmla="*/ 4007525 h 5013502"/>
              <a:gd name="connsiteX13" fmla="*/ 4662715 w 5283459"/>
              <a:gd name="connsiteY13" fmla="*/ 4118276 h 5013502"/>
              <a:gd name="connsiteX14" fmla="*/ 3163959 w 5283459"/>
              <a:gd name="connsiteY14" fmla="*/ 3402890 h 5013502"/>
              <a:gd name="connsiteX15" fmla="*/ 3087331 w 5283459"/>
              <a:gd name="connsiteY15" fmla="*/ 5012368 h 5013502"/>
              <a:gd name="connsiteX16" fmla="*/ 2321840 w 5283459"/>
              <a:gd name="connsiteY16" fmla="*/ 3541145 h 5013502"/>
              <a:gd name="connsiteX17" fmla="*/ 1092966 w 5283459"/>
              <a:gd name="connsiteY17" fmla="*/ 4457149 h 5013502"/>
              <a:gd name="connsiteX18" fmla="*/ 1577328 w 5283459"/>
              <a:gd name="connsiteY18" fmla="*/ 3001888 h 5013502"/>
              <a:gd name="connsiteX19" fmla="*/ 1 w 5283459"/>
              <a:gd name="connsiteY19" fmla="*/ 2891660 h 5013502"/>
              <a:gd name="connsiteX0" fmla="*/ 1 w 5283459"/>
              <a:gd name="connsiteY0" fmla="*/ 2891660 h 5013502"/>
              <a:gd name="connsiteX1" fmla="*/ 1612943 w 5283459"/>
              <a:gd name="connsiteY1" fmla="*/ 2151688 h 5013502"/>
              <a:gd name="connsiteX2" fmla="*/ 485508 w 5283459"/>
              <a:gd name="connsiteY2" fmla="*/ 953819 h 5013502"/>
              <a:gd name="connsiteX3" fmla="*/ 2180755 w 5283459"/>
              <a:gd name="connsiteY3" fmla="*/ 1549764 h 5013502"/>
              <a:gd name="connsiteX4" fmla="*/ 2534370 w 5283459"/>
              <a:gd name="connsiteY4" fmla="*/ 547725 h 5013502"/>
              <a:gd name="connsiteX5" fmla="*/ 2767495 w 5283459"/>
              <a:gd name="connsiteY5" fmla="*/ 20093 h 5013502"/>
              <a:gd name="connsiteX6" fmla="*/ 3119650 w 5283459"/>
              <a:gd name="connsiteY6" fmla="*/ 1661726 h 5013502"/>
              <a:gd name="connsiteX7" fmla="*/ 4668546 w 5283459"/>
              <a:gd name="connsiteY7" fmla="*/ 578073 h 5013502"/>
              <a:gd name="connsiteX8" fmla="*/ 4566662 w 5283459"/>
              <a:gd name="connsiteY8" fmla="*/ 875875 h 5013502"/>
              <a:gd name="connsiteX9" fmla="*/ 3783552 w 5283459"/>
              <a:gd name="connsiteY9" fmla="*/ 2129417 h 5013502"/>
              <a:gd name="connsiteX10" fmla="*/ 5283387 w 5283459"/>
              <a:gd name="connsiteY10" fmla="*/ 2308907 h 5013502"/>
              <a:gd name="connsiteX11" fmla="*/ 3863686 w 5283459"/>
              <a:gd name="connsiteY11" fmla="*/ 2831734 h 5013502"/>
              <a:gd name="connsiteX12" fmla="*/ 4828315 w 5283459"/>
              <a:gd name="connsiteY12" fmla="*/ 4007525 h 5013502"/>
              <a:gd name="connsiteX13" fmla="*/ 4662715 w 5283459"/>
              <a:gd name="connsiteY13" fmla="*/ 4118276 h 5013502"/>
              <a:gd name="connsiteX14" fmla="*/ 3163959 w 5283459"/>
              <a:gd name="connsiteY14" fmla="*/ 3402890 h 5013502"/>
              <a:gd name="connsiteX15" fmla="*/ 3087331 w 5283459"/>
              <a:gd name="connsiteY15" fmla="*/ 5012368 h 5013502"/>
              <a:gd name="connsiteX16" fmla="*/ 2321840 w 5283459"/>
              <a:gd name="connsiteY16" fmla="*/ 3541145 h 5013502"/>
              <a:gd name="connsiteX17" fmla="*/ 1092966 w 5283459"/>
              <a:gd name="connsiteY17" fmla="*/ 4457149 h 5013502"/>
              <a:gd name="connsiteX18" fmla="*/ 1577328 w 5283459"/>
              <a:gd name="connsiteY18" fmla="*/ 3001888 h 5013502"/>
              <a:gd name="connsiteX19" fmla="*/ 1 w 5283459"/>
              <a:gd name="connsiteY19" fmla="*/ 2891660 h 5013502"/>
              <a:gd name="connsiteX0" fmla="*/ 1 w 5283459"/>
              <a:gd name="connsiteY0" fmla="*/ 2891660 h 5013502"/>
              <a:gd name="connsiteX1" fmla="*/ 1612943 w 5283459"/>
              <a:gd name="connsiteY1" fmla="*/ 2151688 h 5013502"/>
              <a:gd name="connsiteX2" fmla="*/ 485508 w 5283459"/>
              <a:gd name="connsiteY2" fmla="*/ 953819 h 5013502"/>
              <a:gd name="connsiteX3" fmla="*/ 2180755 w 5283459"/>
              <a:gd name="connsiteY3" fmla="*/ 1549764 h 5013502"/>
              <a:gd name="connsiteX4" fmla="*/ 2534370 w 5283459"/>
              <a:gd name="connsiteY4" fmla="*/ 547725 h 5013502"/>
              <a:gd name="connsiteX5" fmla="*/ 2767495 w 5283459"/>
              <a:gd name="connsiteY5" fmla="*/ 20093 h 5013502"/>
              <a:gd name="connsiteX6" fmla="*/ 3119650 w 5283459"/>
              <a:gd name="connsiteY6" fmla="*/ 1661726 h 5013502"/>
              <a:gd name="connsiteX7" fmla="*/ 4668546 w 5283459"/>
              <a:gd name="connsiteY7" fmla="*/ 578073 h 5013502"/>
              <a:gd name="connsiteX8" fmla="*/ 4566662 w 5283459"/>
              <a:gd name="connsiteY8" fmla="*/ 875875 h 5013502"/>
              <a:gd name="connsiteX9" fmla="*/ 3783552 w 5283459"/>
              <a:gd name="connsiteY9" fmla="*/ 2129417 h 5013502"/>
              <a:gd name="connsiteX10" fmla="*/ 5283387 w 5283459"/>
              <a:gd name="connsiteY10" fmla="*/ 2308907 h 5013502"/>
              <a:gd name="connsiteX11" fmla="*/ 3863686 w 5283459"/>
              <a:gd name="connsiteY11" fmla="*/ 2831734 h 5013502"/>
              <a:gd name="connsiteX12" fmla="*/ 4828315 w 5283459"/>
              <a:gd name="connsiteY12" fmla="*/ 4007525 h 5013502"/>
              <a:gd name="connsiteX13" fmla="*/ 4662715 w 5283459"/>
              <a:gd name="connsiteY13" fmla="*/ 4118276 h 5013502"/>
              <a:gd name="connsiteX14" fmla="*/ 3163959 w 5283459"/>
              <a:gd name="connsiteY14" fmla="*/ 3402890 h 5013502"/>
              <a:gd name="connsiteX15" fmla="*/ 3087331 w 5283459"/>
              <a:gd name="connsiteY15" fmla="*/ 5012368 h 5013502"/>
              <a:gd name="connsiteX16" fmla="*/ 2321840 w 5283459"/>
              <a:gd name="connsiteY16" fmla="*/ 3541145 h 5013502"/>
              <a:gd name="connsiteX17" fmla="*/ 1092966 w 5283459"/>
              <a:gd name="connsiteY17" fmla="*/ 4457149 h 5013502"/>
              <a:gd name="connsiteX18" fmla="*/ 1577328 w 5283459"/>
              <a:gd name="connsiteY18" fmla="*/ 3001888 h 5013502"/>
              <a:gd name="connsiteX19" fmla="*/ 1 w 5283459"/>
              <a:gd name="connsiteY19" fmla="*/ 2891660 h 5013502"/>
              <a:gd name="connsiteX0" fmla="*/ 1 w 5283459"/>
              <a:gd name="connsiteY0" fmla="*/ 2891660 h 5013502"/>
              <a:gd name="connsiteX1" fmla="*/ 1612943 w 5283459"/>
              <a:gd name="connsiteY1" fmla="*/ 2151688 h 5013502"/>
              <a:gd name="connsiteX2" fmla="*/ 485508 w 5283459"/>
              <a:gd name="connsiteY2" fmla="*/ 953819 h 5013502"/>
              <a:gd name="connsiteX3" fmla="*/ 2180755 w 5283459"/>
              <a:gd name="connsiteY3" fmla="*/ 1549764 h 5013502"/>
              <a:gd name="connsiteX4" fmla="*/ 2534370 w 5283459"/>
              <a:gd name="connsiteY4" fmla="*/ 547725 h 5013502"/>
              <a:gd name="connsiteX5" fmla="*/ 2767495 w 5283459"/>
              <a:gd name="connsiteY5" fmla="*/ 20093 h 5013502"/>
              <a:gd name="connsiteX6" fmla="*/ 3119650 w 5283459"/>
              <a:gd name="connsiteY6" fmla="*/ 1661726 h 5013502"/>
              <a:gd name="connsiteX7" fmla="*/ 4668546 w 5283459"/>
              <a:gd name="connsiteY7" fmla="*/ 578073 h 5013502"/>
              <a:gd name="connsiteX8" fmla="*/ 4566662 w 5283459"/>
              <a:gd name="connsiteY8" fmla="*/ 875875 h 5013502"/>
              <a:gd name="connsiteX9" fmla="*/ 3783552 w 5283459"/>
              <a:gd name="connsiteY9" fmla="*/ 2129417 h 5013502"/>
              <a:gd name="connsiteX10" fmla="*/ 5283387 w 5283459"/>
              <a:gd name="connsiteY10" fmla="*/ 2308907 h 5013502"/>
              <a:gd name="connsiteX11" fmla="*/ 3863686 w 5283459"/>
              <a:gd name="connsiteY11" fmla="*/ 2831734 h 5013502"/>
              <a:gd name="connsiteX12" fmla="*/ 4828315 w 5283459"/>
              <a:gd name="connsiteY12" fmla="*/ 4007525 h 5013502"/>
              <a:gd name="connsiteX13" fmla="*/ 4694311 w 5283459"/>
              <a:gd name="connsiteY13" fmla="*/ 4082278 h 5013502"/>
              <a:gd name="connsiteX14" fmla="*/ 3163959 w 5283459"/>
              <a:gd name="connsiteY14" fmla="*/ 3402890 h 5013502"/>
              <a:gd name="connsiteX15" fmla="*/ 3087331 w 5283459"/>
              <a:gd name="connsiteY15" fmla="*/ 5012368 h 5013502"/>
              <a:gd name="connsiteX16" fmla="*/ 2321840 w 5283459"/>
              <a:gd name="connsiteY16" fmla="*/ 3541145 h 5013502"/>
              <a:gd name="connsiteX17" fmla="*/ 1092966 w 5283459"/>
              <a:gd name="connsiteY17" fmla="*/ 4457149 h 5013502"/>
              <a:gd name="connsiteX18" fmla="*/ 1577328 w 5283459"/>
              <a:gd name="connsiteY18" fmla="*/ 3001888 h 5013502"/>
              <a:gd name="connsiteX19" fmla="*/ 1 w 5283459"/>
              <a:gd name="connsiteY19" fmla="*/ 2891660 h 5013502"/>
              <a:gd name="connsiteX0" fmla="*/ 1 w 5283459"/>
              <a:gd name="connsiteY0" fmla="*/ 2891660 h 5013498"/>
              <a:gd name="connsiteX1" fmla="*/ 1612943 w 5283459"/>
              <a:gd name="connsiteY1" fmla="*/ 2151688 h 5013498"/>
              <a:gd name="connsiteX2" fmla="*/ 485508 w 5283459"/>
              <a:gd name="connsiteY2" fmla="*/ 953819 h 5013498"/>
              <a:gd name="connsiteX3" fmla="*/ 2180755 w 5283459"/>
              <a:gd name="connsiteY3" fmla="*/ 1549764 h 5013498"/>
              <a:gd name="connsiteX4" fmla="*/ 2534370 w 5283459"/>
              <a:gd name="connsiteY4" fmla="*/ 547725 h 5013498"/>
              <a:gd name="connsiteX5" fmla="*/ 2767495 w 5283459"/>
              <a:gd name="connsiteY5" fmla="*/ 20093 h 5013498"/>
              <a:gd name="connsiteX6" fmla="*/ 3119650 w 5283459"/>
              <a:gd name="connsiteY6" fmla="*/ 1661726 h 5013498"/>
              <a:gd name="connsiteX7" fmla="*/ 4668546 w 5283459"/>
              <a:gd name="connsiteY7" fmla="*/ 578073 h 5013498"/>
              <a:gd name="connsiteX8" fmla="*/ 4566662 w 5283459"/>
              <a:gd name="connsiteY8" fmla="*/ 875875 h 5013498"/>
              <a:gd name="connsiteX9" fmla="*/ 3783552 w 5283459"/>
              <a:gd name="connsiteY9" fmla="*/ 2129417 h 5013498"/>
              <a:gd name="connsiteX10" fmla="*/ 5283387 w 5283459"/>
              <a:gd name="connsiteY10" fmla="*/ 2308907 h 5013498"/>
              <a:gd name="connsiteX11" fmla="*/ 3863686 w 5283459"/>
              <a:gd name="connsiteY11" fmla="*/ 2831734 h 5013498"/>
              <a:gd name="connsiteX12" fmla="*/ 4828315 w 5283459"/>
              <a:gd name="connsiteY12" fmla="*/ 4007525 h 5013498"/>
              <a:gd name="connsiteX13" fmla="*/ 4694311 w 5283459"/>
              <a:gd name="connsiteY13" fmla="*/ 4082278 h 5013498"/>
              <a:gd name="connsiteX14" fmla="*/ 3163959 w 5283459"/>
              <a:gd name="connsiteY14" fmla="*/ 3402890 h 5013498"/>
              <a:gd name="connsiteX15" fmla="*/ 3087331 w 5283459"/>
              <a:gd name="connsiteY15" fmla="*/ 5012368 h 5013498"/>
              <a:gd name="connsiteX16" fmla="*/ 2321840 w 5283459"/>
              <a:gd name="connsiteY16" fmla="*/ 3541145 h 5013498"/>
              <a:gd name="connsiteX17" fmla="*/ 1092966 w 5283459"/>
              <a:gd name="connsiteY17" fmla="*/ 4457149 h 5013498"/>
              <a:gd name="connsiteX18" fmla="*/ 1577328 w 5283459"/>
              <a:gd name="connsiteY18" fmla="*/ 3001888 h 5013498"/>
              <a:gd name="connsiteX19" fmla="*/ 1 w 5283459"/>
              <a:gd name="connsiteY19" fmla="*/ 2891660 h 5013498"/>
              <a:gd name="connsiteX0" fmla="*/ 1 w 5283459"/>
              <a:gd name="connsiteY0" fmla="*/ 2891660 h 5013498"/>
              <a:gd name="connsiteX1" fmla="*/ 1612943 w 5283459"/>
              <a:gd name="connsiteY1" fmla="*/ 2151688 h 5013498"/>
              <a:gd name="connsiteX2" fmla="*/ 485508 w 5283459"/>
              <a:gd name="connsiteY2" fmla="*/ 953819 h 5013498"/>
              <a:gd name="connsiteX3" fmla="*/ 2180755 w 5283459"/>
              <a:gd name="connsiteY3" fmla="*/ 1549764 h 5013498"/>
              <a:gd name="connsiteX4" fmla="*/ 2534370 w 5283459"/>
              <a:gd name="connsiteY4" fmla="*/ 547725 h 5013498"/>
              <a:gd name="connsiteX5" fmla="*/ 2767495 w 5283459"/>
              <a:gd name="connsiteY5" fmla="*/ 20093 h 5013498"/>
              <a:gd name="connsiteX6" fmla="*/ 3119650 w 5283459"/>
              <a:gd name="connsiteY6" fmla="*/ 1661726 h 5013498"/>
              <a:gd name="connsiteX7" fmla="*/ 4668546 w 5283459"/>
              <a:gd name="connsiteY7" fmla="*/ 578073 h 5013498"/>
              <a:gd name="connsiteX8" fmla="*/ 4566662 w 5283459"/>
              <a:gd name="connsiteY8" fmla="*/ 875875 h 5013498"/>
              <a:gd name="connsiteX9" fmla="*/ 3783552 w 5283459"/>
              <a:gd name="connsiteY9" fmla="*/ 2129417 h 5013498"/>
              <a:gd name="connsiteX10" fmla="*/ 5283387 w 5283459"/>
              <a:gd name="connsiteY10" fmla="*/ 2308907 h 5013498"/>
              <a:gd name="connsiteX11" fmla="*/ 3863686 w 5283459"/>
              <a:gd name="connsiteY11" fmla="*/ 2831734 h 5013498"/>
              <a:gd name="connsiteX12" fmla="*/ 4828315 w 5283459"/>
              <a:gd name="connsiteY12" fmla="*/ 4007525 h 5013498"/>
              <a:gd name="connsiteX13" fmla="*/ 4694311 w 5283459"/>
              <a:gd name="connsiteY13" fmla="*/ 4082278 h 5013498"/>
              <a:gd name="connsiteX14" fmla="*/ 3163959 w 5283459"/>
              <a:gd name="connsiteY14" fmla="*/ 3402890 h 5013498"/>
              <a:gd name="connsiteX15" fmla="*/ 3087331 w 5283459"/>
              <a:gd name="connsiteY15" fmla="*/ 5012368 h 5013498"/>
              <a:gd name="connsiteX16" fmla="*/ 2321840 w 5283459"/>
              <a:gd name="connsiteY16" fmla="*/ 3541145 h 5013498"/>
              <a:gd name="connsiteX17" fmla="*/ 1092966 w 5283459"/>
              <a:gd name="connsiteY17" fmla="*/ 4457149 h 5013498"/>
              <a:gd name="connsiteX18" fmla="*/ 1577328 w 5283459"/>
              <a:gd name="connsiteY18" fmla="*/ 3001888 h 5013498"/>
              <a:gd name="connsiteX19" fmla="*/ 1 w 5283459"/>
              <a:gd name="connsiteY19" fmla="*/ 2891660 h 501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83459" h="5013498">
                <a:moveTo>
                  <a:pt x="1" y="2891660"/>
                </a:moveTo>
                <a:cubicBezTo>
                  <a:pt x="421402" y="2605038"/>
                  <a:pt x="1175071" y="2362267"/>
                  <a:pt x="1612943" y="2151688"/>
                </a:cubicBezTo>
                <a:cubicBezTo>
                  <a:pt x="1425135" y="1952100"/>
                  <a:pt x="548845" y="1144911"/>
                  <a:pt x="485508" y="953819"/>
                </a:cubicBezTo>
                <a:cubicBezTo>
                  <a:pt x="427904" y="900429"/>
                  <a:pt x="2084153" y="1530900"/>
                  <a:pt x="2180755" y="1549764"/>
                </a:cubicBezTo>
                <a:cubicBezTo>
                  <a:pt x="2277889" y="1527089"/>
                  <a:pt x="2436580" y="802670"/>
                  <a:pt x="2534370" y="547725"/>
                </a:cubicBezTo>
                <a:cubicBezTo>
                  <a:pt x="2632160" y="292780"/>
                  <a:pt x="2737746" y="-92410"/>
                  <a:pt x="2767495" y="20093"/>
                </a:cubicBezTo>
                <a:cubicBezTo>
                  <a:pt x="2961050" y="599763"/>
                  <a:pt x="2993754" y="1272211"/>
                  <a:pt x="3119650" y="1661726"/>
                </a:cubicBezTo>
                <a:cubicBezTo>
                  <a:pt x="3607738" y="1302543"/>
                  <a:pt x="4483716" y="544360"/>
                  <a:pt x="4668546" y="578073"/>
                </a:cubicBezTo>
                <a:cubicBezTo>
                  <a:pt x="4748271" y="558769"/>
                  <a:pt x="4702521" y="681319"/>
                  <a:pt x="4566662" y="875875"/>
                </a:cubicBezTo>
                <a:cubicBezTo>
                  <a:pt x="4449964" y="1053206"/>
                  <a:pt x="3900250" y="1952086"/>
                  <a:pt x="3783552" y="2129417"/>
                </a:cubicBezTo>
                <a:cubicBezTo>
                  <a:pt x="4118941" y="2172370"/>
                  <a:pt x="5151874" y="2205688"/>
                  <a:pt x="5283387" y="2308907"/>
                </a:cubicBezTo>
                <a:cubicBezTo>
                  <a:pt x="5292719" y="2451144"/>
                  <a:pt x="4403169" y="2588018"/>
                  <a:pt x="3863686" y="2831734"/>
                </a:cubicBezTo>
                <a:cubicBezTo>
                  <a:pt x="4058045" y="3075911"/>
                  <a:pt x="4536177" y="3608438"/>
                  <a:pt x="4828315" y="4007525"/>
                </a:cubicBezTo>
                <a:cubicBezTo>
                  <a:pt x="4911639" y="4126610"/>
                  <a:pt x="4971704" y="4183050"/>
                  <a:pt x="4694311" y="4082278"/>
                </a:cubicBezTo>
                <a:cubicBezTo>
                  <a:pt x="4416918" y="3981506"/>
                  <a:pt x="3318923" y="3462909"/>
                  <a:pt x="3163959" y="3402890"/>
                </a:cubicBezTo>
                <a:cubicBezTo>
                  <a:pt x="3117583" y="3718197"/>
                  <a:pt x="3168162" y="4723566"/>
                  <a:pt x="3087331" y="5012368"/>
                </a:cubicBezTo>
                <a:cubicBezTo>
                  <a:pt x="2951036" y="5060838"/>
                  <a:pt x="2342026" y="3535238"/>
                  <a:pt x="2321840" y="3541145"/>
                </a:cubicBezTo>
                <a:cubicBezTo>
                  <a:pt x="2151792" y="3590905"/>
                  <a:pt x="1238296" y="4593232"/>
                  <a:pt x="1092966" y="4457149"/>
                </a:cubicBezTo>
                <a:cubicBezTo>
                  <a:pt x="1167837" y="3979267"/>
                  <a:pt x="1449412" y="3441881"/>
                  <a:pt x="1577328" y="3001888"/>
                </a:cubicBezTo>
                <a:cubicBezTo>
                  <a:pt x="1489335" y="2930557"/>
                  <a:pt x="52036" y="3028476"/>
                  <a:pt x="1" y="2891660"/>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4231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924619" y="464544"/>
            <a:ext cx="3429179" cy="1456511"/>
          </a:xfrm>
        </p:spPr>
        <p:txBody>
          <a:bodyPr/>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C385D35E-1F99-3EE2-7DC7-EFB42806CBD0}"/>
              </a:ext>
            </a:extLst>
          </p:cNvPr>
          <p:cNvSpPr>
            <a:spLocks noGrp="1"/>
          </p:cNvSpPr>
          <p:nvPr>
            <p:ph type="pic" sz="quarter" idx="13" hasCustomPrompt="1"/>
          </p:nvPr>
        </p:nvSpPr>
        <p:spPr>
          <a:xfrm>
            <a:off x="1" y="-5270"/>
            <a:ext cx="7184917" cy="6858000"/>
          </a:xfrm>
          <a:custGeom>
            <a:avLst/>
            <a:gdLst>
              <a:gd name="connsiteX0" fmla="*/ 0 w 7184917"/>
              <a:gd name="connsiteY0" fmla="*/ 0 h 6858000"/>
              <a:gd name="connsiteX1" fmla="*/ 7071078 w 7184917"/>
              <a:gd name="connsiteY1" fmla="*/ 8880 h 6858000"/>
              <a:gd name="connsiteX2" fmla="*/ 7115250 w 7184917"/>
              <a:gd name="connsiteY2" fmla="*/ 6857999 h 6858000"/>
              <a:gd name="connsiteX3" fmla="*/ 0 w 718491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84917" h="6858000">
                <a:moveTo>
                  <a:pt x="0" y="0"/>
                </a:moveTo>
                <a:lnTo>
                  <a:pt x="7071078" y="8880"/>
                </a:lnTo>
                <a:cubicBezTo>
                  <a:pt x="6996324" y="1826582"/>
                  <a:pt x="7321658" y="4960396"/>
                  <a:pt x="7115250" y="6857999"/>
                </a:cubicBezTo>
                <a:lnTo>
                  <a:pt x="0" y="6858000"/>
                </a:ln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924621" y="1936671"/>
            <a:ext cx="3429178" cy="414641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7924620" y="6356350"/>
            <a:ext cx="1995468"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9920088" y="6356350"/>
            <a:ext cx="1413160" cy="365125"/>
          </a:xfrm>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42153407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1" y="646981"/>
            <a:ext cx="3924475" cy="177482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00791" y="2437418"/>
            <a:ext cx="3924475" cy="361590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1D1D621C-D743-9FD4-3A9F-E53834521BDD}"/>
              </a:ext>
            </a:extLst>
          </p:cNvPr>
          <p:cNvSpPr>
            <a:spLocks noGrp="1"/>
          </p:cNvSpPr>
          <p:nvPr>
            <p:ph type="pic" sz="quarter" idx="13" hasCustomPrompt="1"/>
          </p:nvPr>
        </p:nvSpPr>
        <p:spPr>
          <a:xfrm>
            <a:off x="5630779" y="1"/>
            <a:ext cx="6561221" cy="6857999"/>
          </a:xfrm>
          <a:custGeom>
            <a:avLst/>
            <a:gdLst>
              <a:gd name="connsiteX0" fmla="*/ 163902 w 6576203"/>
              <a:gd name="connsiteY0" fmla="*/ 0 h 6857999"/>
              <a:gd name="connsiteX1" fmla="*/ 6576203 w 6576203"/>
              <a:gd name="connsiteY1" fmla="*/ 0 h 6857999"/>
              <a:gd name="connsiteX2" fmla="*/ 6576203 w 6576203"/>
              <a:gd name="connsiteY2" fmla="*/ 6857999 h 6857999"/>
              <a:gd name="connsiteX3" fmla="*/ 0 w 6576203"/>
              <a:gd name="connsiteY3" fmla="*/ 6857999 h 6857999"/>
              <a:gd name="connsiteX4" fmla="*/ 163902 w 6576203"/>
              <a:gd name="connsiteY4" fmla="*/ 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03" h="6857999">
                <a:moveTo>
                  <a:pt x="163902" y="0"/>
                </a:moveTo>
                <a:lnTo>
                  <a:pt x="6576203" y="0"/>
                </a:lnTo>
                <a:lnTo>
                  <a:pt x="6576203" y="6857999"/>
                </a:lnTo>
                <a:lnTo>
                  <a:pt x="0" y="6857999"/>
                </a:lnTo>
                <a:cubicBezTo>
                  <a:pt x="129396" y="5080957"/>
                  <a:pt x="-17253" y="1388853"/>
                  <a:pt x="163902" y="0"/>
                </a:cubicBez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700790" y="6341919"/>
            <a:ext cx="2649449"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3350239" y="6356350"/>
            <a:ext cx="1267193" cy="365125"/>
          </a:xfrm>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a:xfrm>
            <a:off x="4799288" y="6356350"/>
            <a:ext cx="491834" cy="365125"/>
          </a:xfrm>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190126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6492578" y="464544"/>
            <a:ext cx="4777934" cy="1456511"/>
          </a:xfrm>
        </p:spPr>
        <p:txBody>
          <a:body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B97D6E6A-66C0-CF53-4577-787FF7E6BC41}"/>
              </a:ext>
            </a:extLst>
          </p:cNvPr>
          <p:cNvSpPr>
            <a:spLocks noGrp="1"/>
          </p:cNvSpPr>
          <p:nvPr>
            <p:ph type="pic" sz="quarter" idx="13" hasCustomPrompt="1"/>
          </p:nvPr>
        </p:nvSpPr>
        <p:spPr>
          <a:xfrm>
            <a:off x="0" y="-2"/>
            <a:ext cx="5563892" cy="6857999"/>
          </a:xfrm>
          <a:custGeom>
            <a:avLst/>
            <a:gdLst>
              <a:gd name="connsiteX0" fmla="*/ 0 w 5477773"/>
              <a:gd name="connsiteY0" fmla="*/ 0 h 6857999"/>
              <a:gd name="connsiteX1" fmla="*/ 5460584 w 5477773"/>
              <a:gd name="connsiteY1" fmla="*/ 0 h 6857999"/>
              <a:gd name="connsiteX2" fmla="*/ 5324487 w 5477773"/>
              <a:gd name="connsiteY2" fmla="*/ 6857999 h 6857999"/>
              <a:gd name="connsiteX3" fmla="*/ 0 w 547777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477773" h="6857999">
                <a:moveTo>
                  <a:pt x="0" y="0"/>
                </a:moveTo>
                <a:lnTo>
                  <a:pt x="5460584" y="0"/>
                </a:lnTo>
                <a:cubicBezTo>
                  <a:pt x="5353140" y="1777042"/>
                  <a:pt x="5639660" y="3916392"/>
                  <a:pt x="5324487" y="6857999"/>
                </a:cubicBezTo>
                <a:lnTo>
                  <a:pt x="0" y="6857999"/>
                </a:lnTo>
                <a:close/>
              </a:path>
            </a:pathLst>
          </a:custGeom>
          <a:blipFill>
            <a:blip r:embed="rId2">
              <a:alphaModFix amt="60000"/>
            </a:blip>
            <a:stretch>
              <a:fillRect/>
            </a:stretch>
          </a:blipFill>
        </p:spPr>
        <p:txBody>
          <a:bodyPr wrap="square">
            <a:noAutofit/>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6492578" y="1936671"/>
            <a:ext cx="4777933" cy="414641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6494999" y="6356350"/>
            <a:ext cx="2834740"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p:txBody>
          <a:bodyPr/>
          <a:lstStyle/>
          <a:p>
            <a:fld id="{7CF79DB2-B0CF-4CB1-AE78-9ED1037C015C}" type="slidenum">
              <a:rPr lang="en-US" smtClean="0"/>
              <a:t>‹#›</a:t>
            </a:fld>
            <a:endParaRPr lang="en-US"/>
          </a:p>
        </p:txBody>
      </p:sp>
    </p:spTree>
    <p:extLst>
      <p:ext uri="{BB962C8B-B14F-4D97-AF65-F5344CB8AC3E}">
        <p14:creationId xmlns:p14="http://schemas.microsoft.com/office/powerpoint/2010/main" val="3279091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700790" y="530973"/>
            <a:ext cx="5395210" cy="145651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700790" y="2003099"/>
            <a:ext cx="5395210" cy="4016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6">
            <a:extLst>
              <a:ext uri="{FF2B5EF4-FFF2-40B4-BE49-F238E27FC236}">
                <a16:creationId xmlns:a16="http://schemas.microsoft.com/office/drawing/2014/main" id="{F7C14F03-5F69-CD7A-5E41-41F01F7E1B25}"/>
              </a:ext>
            </a:extLst>
          </p:cNvPr>
          <p:cNvSpPr>
            <a:spLocks noGrp="1"/>
          </p:cNvSpPr>
          <p:nvPr>
            <p:ph type="pic" sz="quarter" idx="13" hasCustomPrompt="1"/>
          </p:nvPr>
        </p:nvSpPr>
        <p:spPr>
          <a:xfrm rot="21445552">
            <a:off x="6850601" y="1238846"/>
            <a:ext cx="4920503" cy="5710219"/>
          </a:xfrm>
          <a:custGeom>
            <a:avLst/>
            <a:gdLst>
              <a:gd name="connsiteX0" fmla="*/ 411479 w 4071298"/>
              <a:gd name="connsiteY0" fmla="*/ 0 h 4927971"/>
              <a:gd name="connsiteX1" fmla="*/ 4066810 w 4071298"/>
              <a:gd name="connsiteY1" fmla="*/ 297084 h 4927971"/>
              <a:gd name="connsiteX2" fmla="*/ 3830054 w 4071298"/>
              <a:gd name="connsiteY2" fmla="*/ 3228906 h 4927971"/>
              <a:gd name="connsiteX3" fmla="*/ 3682055 w 4071298"/>
              <a:gd name="connsiteY3" fmla="*/ 4820224 h 4927971"/>
              <a:gd name="connsiteX4" fmla="*/ 3667113 w 4071298"/>
              <a:gd name="connsiteY4" fmla="*/ 4927971 h 4927971"/>
              <a:gd name="connsiteX5" fmla="*/ 0 w 4071298"/>
              <a:gd name="connsiteY5" fmla="*/ 4680097 h 4927971"/>
              <a:gd name="connsiteX6" fmla="*/ 411479 w 4071298"/>
              <a:gd name="connsiteY6" fmla="*/ 0 h 492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1298" h="4927971">
                <a:moveTo>
                  <a:pt x="411479" y="0"/>
                </a:moveTo>
                <a:lnTo>
                  <a:pt x="4066810" y="297084"/>
                </a:lnTo>
                <a:cubicBezTo>
                  <a:pt x="4106050" y="347981"/>
                  <a:pt x="3876383" y="2404020"/>
                  <a:pt x="3830054" y="3228906"/>
                </a:cubicBezTo>
                <a:cubicBezTo>
                  <a:pt x="3794913" y="3746516"/>
                  <a:pt x="3746275" y="4289908"/>
                  <a:pt x="3682055" y="4820224"/>
                </a:cubicBezTo>
                <a:lnTo>
                  <a:pt x="3667113" y="4927971"/>
                </a:lnTo>
                <a:lnTo>
                  <a:pt x="0" y="4680097"/>
                </a:lnTo>
                <a:cubicBezTo>
                  <a:pt x="63787" y="3377506"/>
                  <a:pt x="224565" y="1779657"/>
                  <a:pt x="411479" y="0"/>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4294911" y="6356350"/>
            <a:ext cx="1801089" cy="365125"/>
          </a:xfrm>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a:xfrm>
            <a:off x="11437920" y="6356350"/>
            <a:ext cx="547255" cy="365125"/>
          </a:xfrm>
        </p:spPr>
        <p:txBody>
          <a:bodyPr/>
          <a:lstStyle/>
          <a:p>
            <a:fld id="{7CF79DB2-B0CF-4CB1-AE78-9ED1037C015C}" type="slidenum">
              <a:rPr lang="en-US" smtClean="0"/>
              <a:t>‹#›</a:t>
            </a:fld>
            <a:endParaRPr lang="en-US"/>
          </a:p>
        </p:txBody>
      </p:sp>
      <p:sp>
        <p:nvSpPr>
          <p:cNvPr id="17" name="Freeform: Shape 16">
            <a:extLst>
              <a:ext uri="{FF2B5EF4-FFF2-40B4-BE49-F238E27FC236}">
                <a16:creationId xmlns:a16="http://schemas.microsoft.com/office/drawing/2014/main" id="{CCAB591D-BAA9-AC99-31C1-486B4E5000CC}"/>
              </a:ext>
            </a:extLst>
          </p:cNvPr>
          <p:cNvSpPr/>
          <p:nvPr/>
        </p:nvSpPr>
        <p:spPr>
          <a:xfrm rot="20950976">
            <a:off x="10293274" y="488579"/>
            <a:ext cx="1998763" cy="950307"/>
          </a:xfrm>
          <a:custGeom>
            <a:avLst/>
            <a:gdLst>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08042 w 2817833"/>
              <a:gd name="connsiteY5" fmla="*/ 911500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92953 w 2817833"/>
              <a:gd name="connsiteY8" fmla="*/ 204944 h 1600519"/>
              <a:gd name="connsiteX9" fmla="*/ 2183359 w 2817833"/>
              <a:gd name="connsiteY9" fmla="*/ 31502 h 1600519"/>
              <a:gd name="connsiteX10" fmla="*/ 2765928 w 2817833"/>
              <a:gd name="connsiteY10" fmla="*/ 39976 h 1600519"/>
              <a:gd name="connsiteX11" fmla="*/ 2817322 w 2817833"/>
              <a:gd name="connsiteY11" fmla="*/ 400003 h 1600519"/>
              <a:gd name="connsiteX12" fmla="*/ 2642547 w 2817833"/>
              <a:gd name="connsiteY12" fmla="*/ 1081090 h 1600519"/>
              <a:gd name="connsiteX13" fmla="*/ 2050892 w 2817833"/>
              <a:gd name="connsiteY13" fmla="*/ 1546503 h 1600519"/>
              <a:gd name="connsiteX14" fmla="*/ 780577 w 2817833"/>
              <a:gd name="connsiteY14" fmla="*/ 1459967 h 1600519"/>
              <a:gd name="connsiteX15" fmla="*/ 641161 w 2817833"/>
              <a:gd name="connsiteY15"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41161 w 2817833"/>
              <a:gd name="connsiteY0" fmla="*/ 1384045 h 1600519"/>
              <a:gd name="connsiteX1" fmla="*/ 12465 w 2817833"/>
              <a:gd name="connsiteY1" fmla="*/ 329793 h 1600519"/>
              <a:gd name="connsiteX2" fmla="*/ 17861 w 2817833"/>
              <a:gd name="connsiteY2" fmla="*/ 0 h 1600519"/>
              <a:gd name="connsiteX3" fmla="*/ 546837 w 2817833"/>
              <a:gd name="connsiteY3" fmla="*/ 7695 h 1600519"/>
              <a:gd name="connsiteX4" fmla="*/ 565269 w 2817833"/>
              <a:gd name="connsiteY4" fmla="*/ 150028 h 1600519"/>
              <a:gd name="connsiteX5" fmla="*/ 966951 w 2817833"/>
              <a:gd name="connsiteY5" fmla="*/ 828478 h 1600519"/>
              <a:gd name="connsiteX6" fmla="*/ 1823759 w 2817833"/>
              <a:gd name="connsiteY6" fmla="*/ 908503 h 1600519"/>
              <a:gd name="connsiteX7" fmla="*/ 2164581 w 2817833"/>
              <a:gd name="connsiteY7" fmla="*/ 563368 h 1600519"/>
              <a:gd name="connsiteX8" fmla="*/ 2183359 w 2817833"/>
              <a:gd name="connsiteY8" fmla="*/ 31502 h 1600519"/>
              <a:gd name="connsiteX9" fmla="*/ 2765928 w 2817833"/>
              <a:gd name="connsiteY9" fmla="*/ 39976 h 1600519"/>
              <a:gd name="connsiteX10" fmla="*/ 2817322 w 2817833"/>
              <a:gd name="connsiteY10" fmla="*/ 400003 h 1600519"/>
              <a:gd name="connsiteX11" fmla="*/ 2642547 w 2817833"/>
              <a:gd name="connsiteY11" fmla="*/ 1081090 h 1600519"/>
              <a:gd name="connsiteX12" fmla="*/ 2050892 w 2817833"/>
              <a:gd name="connsiteY12" fmla="*/ 1546503 h 1600519"/>
              <a:gd name="connsiteX13" fmla="*/ 780577 w 2817833"/>
              <a:gd name="connsiteY13" fmla="*/ 1459967 h 1600519"/>
              <a:gd name="connsiteX14" fmla="*/ 641161 w 2817833"/>
              <a:gd name="connsiteY14" fmla="*/ 1384045 h 1600519"/>
              <a:gd name="connsiteX0" fmla="*/ 692762 w 2869434"/>
              <a:gd name="connsiteY0" fmla="*/ 1376350 h 1592824"/>
              <a:gd name="connsiteX1" fmla="*/ 64066 w 2869434"/>
              <a:gd name="connsiteY1" fmla="*/ 322098 h 1592824"/>
              <a:gd name="connsiteX2" fmla="*/ 35636 w 2869434"/>
              <a:gd name="connsiteY2" fmla="*/ 34843 h 1592824"/>
              <a:gd name="connsiteX3" fmla="*/ 598438 w 2869434"/>
              <a:gd name="connsiteY3" fmla="*/ 0 h 1592824"/>
              <a:gd name="connsiteX4" fmla="*/ 616870 w 2869434"/>
              <a:gd name="connsiteY4" fmla="*/ 142333 h 1592824"/>
              <a:gd name="connsiteX5" fmla="*/ 1018552 w 2869434"/>
              <a:gd name="connsiteY5" fmla="*/ 820783 h 1592824"/>
              <a:gd name="connsiteX6" fmla="*/ 1875360 w 2869434"/>
              <a:gd name="connsiteY6" fmla="*/ 900808 h 1592824"/>
              <a:gd name="connsiteX7" fmla="*/ 2216182 w 2869434"/>
              <a:gd name="connsiteY7" fmla="*/ 555673 h 1592824"/>
              <a:gd name="connsiteX8" fmla="*/ 2234960 w 2869434"/>
              <a:gd name="connsiteY8" fmla="*/ 23807 h 1592824"/>
              <a:gd name="connsiteX9" fmla="*/ 2817529 w 2869434"/>
              <a:gd name="connsiteY9" fmla="*/ 32281 h 1592824"/>
              <a:gd name="connsiteX10" fmla="*/ 2868923 w 2869434"/>
              <a:gd name="connsiteY10" fmla="*/ 392308 h 1592824"/>
              <a:gd name="connsiteX11" fmla="*/ 2694148 w 2869434"/>
              <a:gd name="connsiteY11" fmla="*/ 1073395 h 1592824"/>
              <a:gd name="connsiteX12" fmla="*/ 2102493 w 2869434"/>
              <a:gd name="connsiteY12" fmla="*/ 1538808 h 1592824"/>
              <a:gd name="connsiteX13" fmla="*/ 832178 w 2869434"/>
              <a:gd name="connsiteY13" fmla="*/ 1452272 h 1592824"/>
              <a:gd name="connsiteX14" fmla="*/ 692762 w 2869434"/>
              <a:gd name="connsiteY14" fmla="*/ 1376350 h 1592824"/>
              <a:gd name="connsiteX0" fmla="*/ 676240 w 2852912"/>
              <a:gd name="connsiteY0" fmla="*/ 1376350 h 1592824"/>
              <a:gd name="connsiteX1" fmla="*/ 81309 w 2852912"/>
              <a:gd name="connsiteY1" fmla="*/ 436393 h 1592824"/>
              <a:gd name="connsiteX2" fmla="*/ 19114 w 2852912"/>
              <a:gd name="connsiteY2" fmla="*/ 34843 h 1592824"/>
              <a:gd name="connsiteX3" fmla="*/ 581916 w 2852912"/>
              <a:gd name="connsiteY3" fmla="*/ 0 h 1592824"/>
              <a:gd name="connsiteX4" fmla="*/ 600348 w 2852912"/>
              <a:gd name="connsiteY4" fmla="*/ 142333 h 1592824"/>
              <a:gd name="connsiteX5" fmla="*/ 1002030 w 2852912"/>
              <a:gd name="connsiteY5" fmla="*/ 820783 h 1592824"/>
              <a:gd name="connsiteX6" fmla="*/ 1858838 w 2852912"/>
              <a:gd name="connsiteY6" fmla="*/ 900808 h 1592824"/>
              <a:gd name="connsiteX7" fmla="*/ 2199660 w 2852912"/>
              <a:gd name="connsiteY7" fmla="*/ 555673 h 1592824"/>
              <a:gd name="connsiteX8" fmla="*/ 2218438 w 2852912"/>
              <a:gd name="connsiteY8" fmla="*/ 23807 h 1592824"/>
              <a:gd name="connsiteX9" fmla="*/ 2801007 w 2852912"/>
              <a:gd name="connsiteY9" fmla="*/ 32281 h 1592824"/>
              <a:gd name="connsiteX10" fmla="*/ 2852401 w 2852912"/>
              <a:gd name="connsiteY10" fmla="*/ 392308 h 1592824"/>
              <a:gd name="connsiteX11" fmla="*/ 2677626 w 2852912"/>
              <a:gd name="connsiteY11" fmla="*/ 1073395 h 1592824"/>
              <a:gd name="connsiteX12" fmla="*/ 2085971 w 2852912"/>
              <a:gd name="connsiteY12" fmla="*/ 1538808 h 1592824"/>
              <a:gd name="connsiteX13" fmla="*/ 815656 w 2852912"/>
              <a:gd name="connsiteY13" fmla="*/ 1452272 h 1592824"/>
              <a:gd name="connsiteX14" fmla="*/ 676240 w 2852912"/>
              <a:gd name="connsiteY14" fmla="*/ 1376350 h 1592824"/>
              <a:gd name="connsiteX0" fmla="*/ 665403 w 2842075"/>
              <a:gd name="connsiteY0" fmla="*/ 1376350 h 1592824"/>
              <a:gd name="connsiteX1" fmla="*/ 70472 w 2842075"/>
              <a:gd name="connsiteY1" fmla="*/ 436393 h 1592824"/>
              <a:gd name="connsiteX2" fmla="*/ 8277 w 2842075"/>
              <a:gd name="connsiteY2" fmla="*/ 34843 h 1592824"/>
              <a:gd name="connsiteX3" fmla="*/ 571079 w 2842075"/>
              <a:gd name="connsiteY3" fmla="*/ 0 h 1592824"/>
              <a:gd name="connsiteX4" fmla="*/ 589511 w 2842075"/>
              <a:gd name="connsiteY4" fmla="*/ 142333 h 1592824"/>
              <a:gd name="connsiteX5" fmla="*/ 991193 w 2842075"/>
              <a:gd name="connsiteY5" fmla="*/ 820783 h 1592824"/>
              <a:gd name="connsiteX6" fmla="*/ 1848001 w 2842075"/>
              <a:gd name="connsiteY6" fmla="*/ 900808 h 1592824"/>
              <a:gd name="connsiteX7" fmla="*/ 2188823 w 2842075"/>
              <a:gd name="connsiteY7" fmla="*/ 555673 h 1592824"/>
              <a:gd name="connsiteX8" fmla="*/ 2207601 w 2842075"/>
              <a:gd name="connsiteY8" fmla="*/ 23807 h 1592824"/>
              <a:gd name="connsiteX9" fmla="*/ 2790170 w 2842075"/>
              <a:gd name="connsiteY9" fmla="*/ 32281 h 1592824"/>
              <a:gd name="connsiteX10" fmla="*/ 2841564 w 2842075"/>
              <a:gd name="connsiteY10" fmla="*/ 392308 h 1592824"/>
              <a:gd name="connsiteX11" fmla="*/ 2666789 w 2842075"/>
              <a:gd name="connsiteY11" fmla="*/ 1073395 h 1592824"/>
              <a:gd name="connsiteX12" fmla="*/ 2075134 w 2842075"/>
              <a:gd name="connsiteY12" fmla="*/ 1538808 h 1592824"/>
              <a:gd name="connsiteX13" fmla="*/ 804819 w 2842075"/>
              <a:gd name="connsiteY13" fmla="*/ 1452272 h 1592824"/>
              <a:gd name="connsiteX14" fmla="*/ 665403 w 2842075"/>
              <a:gd name="connsiteY14" fmla="*/ 1376350 h 1592824"/>
              <a:gd name="connsiteX0" fmla="*/ 657126 w 2833798"/>
              <a:gd name="connsiteY0" fmla="*/ 1376350 h 1592824"/>
              <a:gd name="connsiteX1" fmla="*/ 62195 w 2833798"/>
              <a:gd name="connsiteY1" fmla="*/ 436393 h 1592824"/>
              <a:gd name="connsiteX2" fmla="*/ 0 w 2833798"/>
              <a:gd name="connsiteY2" fmla="*/ 34843 h 1592824"/>
              <a:gd name="connsiteX3" fmla="*/ 562802 w 2833798"/>
              <a:gd name="connsiteY3" fmla="*/ 0 h 1592824"/>
              <a:gd name="connsiteX4" fmla="*/ 581234 w 2833798"/>
              <a:gd name="connsiteY4" fmla="*/ 142333 h 1592824"/>
              <a:gd name="connsiteX5" fmla="*/ 982916 w 2833798"/>
              <a:gd name="connsiteY5" fmla="*/ 820783 h 1592824"/>
              <a:gd name="connsiteX6" fmla="*/ 1839724 w 2833798"/>
              <a:gd name="connsiteY6" fmla="*/ 900808 h 1592824"/>
              <a:gd name="connsiteX7" fmla="*/ 2180546 w 2833798"/>
              <a:gd name="connsiteY7" fmla="*/ 555673 h 1592824"/>
              <a:gd name="connsiteX8" fmla="*/ 2199324 w 2833798"/>
              <a:gd name="connsiteY8" fmla="*/ 23807 h 1592824"/>
              <a:gd name="connsiteX9" fmla="*/ 2781893 w 2833798"/>
              <a:gd name="connsiteY9" fmla="*/ 32281 h 1592824"/>
              <a:gd name="connsiteX10" fmla="*/ 2833287 w 2833798"/>
              <a:gd name="connsiteY10" fmla="*/ 392308 h 1592824"/>
              <a:gd name="connsiteX11" fmla="*/ 2658512 w 2833798"/>
              <a:gd name="connsiteY11" fmla="*/ 1073395 h 1592824"/>
              <a:gd name="connsiteX12" fmla="*/ 2066857 w 2833798"/>
              <a:gd name="connsiteY12" fmla="*/ 1538808 h 1592824"/>
              <a:gd name="connsiteX13" fmla="*/ 796542 w 2833798"/>
              <a:gd name="connsiteY13" fmla="*/ 1452272 h 1592824"/>
              <a:gd name="connsiteX14" fmla="*/ 657126 w 2833798"/>
              <a:gd name="connsiteY14" fmla="*/ 1376350 h 1592824"/>
              <a:gd name="connsiteX0" fmla="*/ 654843 w 2831515"/>
              <a:gd name="connsiteY0" fmla="*/ 1376350 h 1592824"/>
              <a:gd name="connsiteX1" fmla="*/ 59912 w 2831515"/>
              <a:gd name="connsiteY1" fmla="*/ 436393 h 1592824"/>
              <a:gd name="connsiteX2" fmla="*/ 12356 w 2831515"/>
              <a:gd name="connsiteY2" fmla="*/ 77528 h 1592824"/>
              <a:gd name="connsiteX3" fmla="*/ 560519 w 2831515"/>
              <a:gd name="connsiteY3" fmla="*/ 0 h 1592824"/>
              <a:gd name="connsiteX4" fmla="*/ 578951 w 2831515"/>
              <a:gd name="connsiteY4" fmla="*/ 142333 h 1592824"/>
              <a:gd name="connsiteX5" fmla="*/ 980633 w 2831515"/>
              <a:gd name="connsiteY5" fmla="*/ 820783 h 1592824"/>
              <a:gd name="connsiteX6" fmla="*/ 1837441 w 2831515"/>
              <a:gd name="connsiteY6" fmla="*/ 900808 h 1592824"/>
              <a:gd name="connsiteX7" fmla="*/ 2178263 w 2831515"/>
              <a:gd name="connsiteY7" fmla="*/ 555673 h 1592824"/>
              <a:gd name="connsiteX8" fmla="*/ 2197041 w 2831515"/>
              <a:gd name="connsiteY8" fmla="*/ 23807 h 1592824"/>
              <a:gd name="connsiteX9" fmla="*/ 2779610 w 2831515"/>
              <a:gd name="connsiteY9" fmla="*/ 32281 h 1592824"/>
              <a:gd name="connsiteX10" fmla="*/ 2831004 w 2831515"/>
              <a:gd name="connsiteY10" fmla="*/ 392308 h 1592824"/>
              <a:gd name="connsiteX11" fmla="*/ 2656229 w 2831515"/>
              <a:gd name="connsiteY11" fmla="*/ 1073395 h 1592824"/>
              <a:gd name="connsiteX12" fmla="*/ 2064574 w 2831515"/>
              <a:gd name="connsiteY12" fmla="*/ 1538808 h 1592824"/>
              <a:gd name="connsiteX13" fmla="*/ 794259 w 2831515"/>
              <a:gd name="connsiteY13" fmla="*/ 1452272 h 1592824"/>
              <a:gd name="connsiteX14" fmla="*/ 654843 w 2831515"/>
              <a:gd name="connsiteY14" fmla="*/ 1376350 h 1592824"/>
              <a:gd name="connsiteX0" fmla="*/ 669683 w 2846355"/>
              <a:gd name="connsiteY0" fmla="*/ 1376350 h 1592824"/>
              <a:gd name="connsiteX1" fmla="*/ 74752 w 2846355"/>
              <a:gd name="connsiteY1" fmla="*/ 436393 h 1592824"/>
              <a:gd name="connsiteX2" fmla="*/ 969 w 2846355"/>
              <a:gd name="connsiteY2" fmla="*/ 83689 h 1592824"/>
              <a:gd name="connsiteX3" fmla="*/ 575359 w 2846355"/>
              <a:gd name="connsiteY3" fmla="*/ 0 h 1592824"/>
              <a:gd name="connsiteX4" fmla="*/ 593791 w 2846355"/>
              <a:gd name="connsiteY4" fmla="*/ 142333 h 1592824"/>
              <a:gd name="connsiteX5" fmla="*/ 995473 w 2846355"/>
              <a:gd name="connsiteY5" fmla="*/ 820783 h 1592824"/>
              <a:gd name="connsiteX6" fmla="*/ 1852281 w 2846355"/>
              <a:gd name="connsiteY6" fmla="*/ 900808 h 1592824"/>
              <a:gd name="connsiteX7" fmla="*/ 2193103 w 2846355"/>
              <a:gd name="connsiteY7" fmla="*/ 555673 h 1592824"/>
              <a:gd name="connsiteX8" fmla="*/ 2211881 w 2846355"/>
              <a:gd name="connsiteY8" fmla="*/ 23807 h 1592824"/>
              <a:gd name="connsiteX9" fmla="*/ 2794450 w 2846355"/>
              <a:gd name="connsiteY9" fmla="*/ 32281 h 1592824"/>
              <a:gd name="connsiteX10" fmla="*/ 2845844 w 2846355"/>
              <a:gd name="connsiteY10" fmla="*/ 392308 h 1592824"/>
              <a:gd name="connsiteX11" fmla="*/ 2671069 w 2846355"/>
              <a:gd name="connsiteY11" fmla="*/ 1073395 h 1592824"/>
              <a:gd name="connsiteX12" fmla="*/ 2079414 w 2846355"/>
              <a:gd name="connsiteY12" fmla="*/ 1538808 h 1592824"/>
              <a:gd name="connsiteX13" fmla="*/ 809099 w 2846355"/>
              <a:gd name="connsiteY13" fmla="*/ 1452272 h 1592824"/>
              <a:gd name="connsiteX14" fmla="*/ 669683 w 2846355"/>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92134 w 2845386"/>
              <a:gd name="connsiteY7" fmla="*/ 555673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851312 w 2845386"/>
              <a:gd name="connsiteY6" fmla="*/ 900808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994504 w 2845386"/>
              <a:gd name="connsiteY5" fmla="*/ 820783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92824"/>
              <a:gd name="connsiteX1" fmla="*/ 116789 w 2845386"/>
              <a:gd name="connsiteY1" fmla="*/ 590029 h 1592824"/>
              <a:gd name="connsiteX2" fmla="*/ 0 w 2845386"/>
              <a:gd name="connsiteY2" fmla="*/ 83689 h 1592824"/>
              <a:gd name="connsiteX3" fmla="*/ 574390 w 2845386"/>
              <a:gd name="connsiteY3" fmla="*/ 0 h 1592824"/>
              <a:gd name="connsiteX4" fmla="*/ 592822 w 2845386"/>
              <a:gd name="connsiteY4" fmla="*/ 142333 h 1592824"/>
              <a:gd name="connsiteX5" fmla="*/ 1077920 w 2845386"/>
              <a:gd name="connsiteY5" fmla="*/ 764841 h 1592824"/>
              <a:gd name="connsiteX6" fmla="*/ 1791731 w 2845386"/>
              <a:gd name="connsiteY6" fmla="*/ 767945 h 1592824"/>
              <a:gd name="connsiteX7" fmla="*/ 2126592 w 2845386"/>
              <a:gd name="connsiteY7" fmla="*/ 478752 h 1592824"/>
              <a:gd name="connsiteX8" fmla="*/ 2210912 w 2845386"/>
              <a:gd name="connsiteY8" fmla="*/ 23807 h 1592824"/>
              <a:gd name="connsiteX9" fmla="*/ 2793481 w 2845386"/>
              <a:gd name="connsiteY9" fmla="*/ 32281 h 1592824"/>
              <a:gd name="connsiteX10" fmla="*/ 2844875 w 2845386"/>
              <a:gd name="connsiteY10" fmla="*/ 392308 h 1592824"/>
              <a:gd name="connsiteX11" fmla="*/ 2670100 w 2845386"/>
              <a:gd name="connsiteY11" fmla="*/ 1073395 h 1592824"/>
              <a:gd name="connsiteX12" fmla="*/ 2078445 w 2845386"/>
              <a:gd name="connsiteY12" fmla="*/ 1538808 h 1592824"/>
              <a:gd name="connsiteX13" fmla="*/ 808130 w 2845386"/>
              <a:gd name="connsiteY13" fmla="*/ 1452272 h 1592824"/>
              <a:gd name="connsiteX14" fmla="*/ 668714 w 2845386"/>
              <a:gd name="connsiteY14" fmla="*/ 1376350 h 1592824"/>
              <a:gd name="connsiteX0" fmla="*/ 668714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668714 w 2845386"/>
              <a:gd name="connsiteY13" fmla="*/ 1376350 h 1556992"/>
              <a:gd name="connsiteX0" fmla="*/ 746172 w 2845386"/>
              <a:gd name="connsiteY0" fmla="*/ 1376350 h 1556992"/>
              <a:gd name="connsiteX1" fmla="*/ 116789 w 2845386"/>
              <a:gd name="connsiteY1" fmla="*/ 590029 h 1556992"/>
              <a:gd name="connsiteX2" fmla="*/ 0 w 2845386"/>
              <a:gd name="connsiteY2" fmla="*/ 83689 h 1556992"/>
              <a:gd name="connsiteX3" fmla="*/ 574390 w 2845386"/>
              <a:gd name="connsiteY3" fmla="*/ 0 h 1556992"/>
              <a:gd name="connsiteX4" fmla="*/ 592822 w 2845386"/>
              <a:gd name="connsiteY4" fmla="*/ 142333 h 1556992"/>
              <a:gd name="connsiteX5" fmla="*/ 1077920 w 2845386"/>
              <a:gd name="connsiteY5" fmla="*/ 764841 h 1556992"/>
              <a:gd name="connsiteX6" fmla="*/ 1791731 w 2845386"/>
              <a:gd name="connsiteY6" fmla="*/ 767945 h 1556992"/>
              <a:gd name="connsiteX7" fmla="*/ 2126592 w 2845386"/>
              <a:gd name="connsiteY7" fmla="*/ 478752 h 1556992"/>
              <a:gd name="connsiteX8" fmla="*/ 2210912 w 2845386"/>
              <a:gd name="connsiteY8" fmla="*/ 23807 h 1556992"/>
              <a:gd name="connsiteX9" fmla="*/ 2793481 w 2845386"/>
              <a:gd name="connsiteY9" fmla="*/ 32281 h 1556992"/>
              <a:gd name="connsiteX10" fmla="*/ 2844875 w 2845386"/>
              <a:gd name="connsiteY10" fmla="*/ 392308 h 1556992"/>
              <a:gd name="connsiteX11" fmla="*/ 2670100 w 2845386"/>
              <a:gd name="connsiteY11" fmla="*/ 1073395 h 1556992"/>
              <a:gd name="connsiteX12" fmla="*/ 2078445 w 2845386"/>
              <a:gd name="connsiteY12" fmla="*/ 1538808 h 1556992"/>
              <a:gd name="connsiteX13" fmla="*/ 746172 w 2845386"/>
              <a:gd name="connsiteY13" fmla="*/ 1376350 h 1556992"/>
              <a:gd name="connsiteX0" fmla="*/ 698505 w 2845386"/>
              <a:gd name="connsiteY0" fmla="*/ 1390335 h 1559226"/>
              <a:gd name="connsiteX1" fmla="*/ 116789 w 2845386"/>
              <a:gd name="connsiteY1" fmla="*/ 590029 h 1559226"/>
              <a:gd name="connsiteX2" fmla="*/ 0 w 2845386"/>
              <a:gd name="connsiteY2" fmla="*/ 83689 h 1559226"/>
              <a:gd name="connsiteX3" fmla="*/ 574390 w 2845386"/>
              <a:gd name="connsiteY3" fmla="*/ 0 h 1559226"/>
              <a:gd name="connsiteX4" fmla="*/ 592822 w 2845386"/>
              <a:gd name="connsiteY4" fmla="*/ 142333 h 1559226"/>
              <a:gd name="connsiteX5" fmla="*/ 1077920 w 2845386"/>
              <a:gd name="connsiteY5" fmla="*/ 764841 h 1559226"/>
              <a:gd name="connsiteX6" fmla="*/ 1791731 w 2845386"/>
              <a:gd name="connsiteY6" fmla="*/ 767945 h 1559226"/>
              <a:gd name="connsiteX7" fmla="*/ 2126592 w 2845386"/>
              <a:gd name="connsiteY7" fmla="*/ 478752 h 1559226"/>
              <a:gd name="connsiteX8" fmla="*/ 2210912 w 2845386"/>
              <a:gd name="connsiteY8" fmla="*/ 23807 h 1559226"/>
              <a:gd name="connsiteX9" fmla="*/ 2793481 w 2845386"/>
              <a:gd name="connsiteY9" fmla="*/ 32281 h 1559226"/>
              <a:gd name="connsiteX10" fmla="*/ 2844875 w 2845386"/>
              <a:gd name="connsiteY10" fmla="*/ 392308 h 1559226"/>
              <a:gd name="connsiteX11" fmla="*/ 2670100 w 2845386"/>
              <a:gd name="connsiteY11" fmla="*/ 1073395 h 1559226"/>
              <a:gd name="connsiteX12" fmla="*/ 2078445 w 2845386"/>
              <a:gd name="connsiteY12" fmla="*/ 1538808 h 1559226"/>
              <a:gd name="connsiteX13" fmla="*/ 698505 w 2845386"/>
              <a:gd name="connsiteY13" fmla="*/ 1390335 h 1559226"/>
              <a:gd name="connsiteX0" fmla="*/ 698505 w 2823415"/>
              <a:gd name="connsiteY0" fmla="*/ 1390335 h 1559226"/>
              <a:gd name="connsiteX1" fmla="*/ 116789 w 2823415"/>
              <a:gd name="connsiteY1" fmla="*/ 590029 h 1559226"/>
              <a:gd name="connsiteX2" fmla="*/ 0 w 2823415"/>
              <a:gd name="connsiteY2" fmla="*/ 83689 h 1559226"/>
              <a:gd name="connsiteX3" fmla="*/ 574390 w 2823415"/>
              <a:gd name="connsiteY3" fmla="*/ 0 h 1559226"/>
              <a:gd name="connsiteX4" fmla="*/ 592822 w 2823415"/>
              <a:gd name="connsiteY4" fmla="*/ 142333 h 1559226"/>
              <a:gd name="connsiteX5" fmla="*/ 1077920 w 2823415"/>
              <a:gd name="connsiteY5" fmla="*/ 764841 h 1559226"/>
              <a:gd name="connsiteX6" fmla="*/ 1791731 w 2823415"/>
              <a:gd name="connsiteY6" fmla="*/ 767945 h 1559226"/>
              <a:gd name="connsiteX7" fmla="*/ 2126592 w 2823415"/>
              <a:gd name="connsiteY7" fmla="*/ 478752 h 1559226"/>
              <a:gd name="connsiteX8" fmla="*/ 2210912 w 2823415"/>
              <a:gd name="connsiteY8" fmla="*/ 23807 h 1559226"/>
              <a:gd name="connsiteX9" fmla="*/ 2793481 w 2823415"/>
              <a:gd name="connsiteY9" fmla="*/ 32281 h 1559226"/>
              <a:gd name="connsiteX10" fmla="*/ 2670100 w 2823415"/>
              <a:gd name="connsiteY10" fmla="*/ 1073395 h 1559226"/>
              <a:gd name="connsiteX11" fmla="*/ 2078445 w 2823415"/>
              <a:gd name="connsiteY11" fmla="*/ 1538808 h 1559226"/>
              <a:gd name="connsiteX12" fmla="*/ 698505 w 2823415"/>
              <a:gd name="connsiteY12" fmla="*/ 1390335 h 1559226"/>
              <a:gd name="connsiteX0" fmla="*/ 698505 w 2896498"/>
              <a:gd name="connsiteY0" fmla="*/ 1390335 h 1559226"/>
              <a:gd name="connsiteX1" fmla="*/ 116789 w 2896498"/>
              <a:gd name="connsiteY1" fmla="*/ 590029 h 1559226"/>
              <a:gd name="connsiteX2" fmla="*/ 0 w 2896498"/>
              <a:gd name="connsiteY2" fmla="*/ 83689 h 1559226"/>
              <a:gd name="connsiteX3" fmla="*/ 574390 w 2896498"/>
              <a:gd name="connsiteY3" fmla="*/ 0 h 1559226"/>
              <a:gd name="connsiteX4" fmla="*/ 592822 w 2896498"/>
              <a:gd name="connsiteY4" fmla="*/ 142333 h 1559226"/>
              <a:gd name="connsiteX5" fmla="*/ 1077920 w 2896498"/>
              <a:gd name="connsiteY5" fmla="*/ 764841 h 1559226"/>
              <a:gd name="connsiteX6" fmla="*/ 1791731 w 2896498"/>
              <a:gd name="connsiteY6" fmla="*/ 767945 h 1559226"/>
              <a:gd name="connsiteX7" fmla="*/ 2126592 w 2896498"/>
              <a:gd name="connsiteY7" fmla="*/ 478752 h 1559226"/>
              <a:gd name="connsiteX8" fmla="*/ 2210912 w 2896498"/>
              <a:gd name="connsiteY8" fmla="*/ 23807 h 1559226"/>
              <a:gd name="connsiteX9" fmla="*/ 2876897 w 2896498"/>
              <a:gd name="connsiteY9" fmla="*/ 39276 h 1559226"/>
              <a:gd name="connsiteX10" fmla="*/ 2670100 w 2896498"/>
              <a:gd name="connsiteY10" fmla="*/ 1073395 h 1559226"/>
              <a:gd name="connsiteX11" fmla="*/ 2078445 w 2896498"/>
              <a:gd name="connsiteY11" fmla="*/ 1538808 h 1559226"/>
              <a:gd name="connsiteX12" fmla="*/ 698505 w 2896498"/>
              <a:gd name="connsiteY12" fmla="*/ 1390335 h 1559226"/>
              <a:gd name="connsiteX0" fmla="*/ 698505 w 2876898"/>
              <a:gd name="connsiteY0" fmla="*/ 1390335 h 1559226"/>
              <a:gd name="connsiteX1" fmla="*/ 116789 w 2876898"/>
              <a:gd name="connsiteY1" fmla="*/ 590029 h 1559226"/>
              <a:gd name="connsiteX2" fmla="*/ 0 w 2876898"/>
              <a:gd name="connsiteY2" fmla="*/ 83689 h 1559226"/>
              <a:gd name="connsiteX3" fmla="*/ 574390 w 2876898"/>
              <a:gd name="connsiteY3" fmla="*/ 0 h 1559226"/>
              <a:gd name="connsiteX4" fmla="*/ 592822 w 2876898"/>
              <a:gd name="connsiteY4" fmla="*/ 142333 h 1559226"/>
              <a:gd name="connsiteX5" fmla="*/ 1077920 w 2876898"/>
              <a:gd name="connsiteY5" fmla="*/ 764841 h 1559226"/>
              <a:gd name="connsiteX6" fmla="*/ 1791731 w 2876898"/>
              <a:gd name="connsiteY6" fmla="*/ 767945 h 1559226"/>
              <a:gd name="connsiteX7" fmla="*/ 2126592 w 2876898"/>
              <a:gd name="connsiteY7" fmla="*/ 478752 h 1559226"/>
              <a:gd name="connsiteX8" fmla="*/ 2210912 w 2876898"/>
              <a:gd name="connsiteY8" fmla="*/ 23807 h 1559226"/>
              <a:gd name="connsiteX9" fmla="*/ 2876897 w 2876898"/>
              <a:gd name="connsiteY9" fmla="*/ 39276 h 1559226"/>
              <a:gd name="connsiteX10" fmla="*/ 2078445 w 2876898"/>
              <a:gd name="connsiteY10" fmla="*/ 1538808 h 1559226"/>
              <a:gd name="connsiteX11" fmla="*/ 698505 w 2876898"/>
              <a:gd name="connsiteY11" fmla="*/ 1390335 h 1559226"/>
              <a:gd name="connsiteX0" fmla="*/ 698505 w 2876897"/>
              <a:gd name="connsiteY0" fmla="*/ 1390335 h 1467132"/>
              <a:gd name="connsiteX1" fmla="*/ 116789 w 2876897"/>
              <a:gd name="connsiteY1" fmla="*/ 590029 h 1467132"/>
              <a:gd name="connsiteX2" fmla="*/ 0 w 2876897"/>
              <a:gd name="connsiteY2" fmla="*/ 83689 h 1467132"/>
              <a:gd name="connsiteX3" fmla="*/ 574390 w 2876897"/>
              <a:gd name="connsiteY3" fmla="*/ 0 h 1467132"/>
              <a:gd name="connsiteX4" fmla="*/ 592822 w 2876897"/>
              <a:gd name="connsiteY4" fmla="*/ 142333 h 1467132"/>
              <a:gd name="connsiteX5" fmla="*/ 1077920 w 2876897"/>
              <a:gd name="connsiteY5" fmla="*/ 764841 h 1467132"/>
              <a:gd name="connsiteX6" fmla="*/ 1791731 w 2876897"/>
              <a:gd name="connsiteY6" fmla="*/ 767945 h 1467132"/>
              <a:gd name="connsiteX7" fmla="*/ 2126592 w 2876897"/>
              <a:gd name="connsiteY7" fmla="*/ 478752 h 1467132"/>
              <a:gd name="connsiteX8" fmla="*/ 2210912 w 2876897"/>
              <a:gd name="connsiteY8" fmla="*/ 23807 h 1467132"/>
              <a:gd name="connsiteX9" fmla="*/ 2876897 w 2876897"/>
              <a:gd name="connsiteY9" fmla="*/ 39276 h 1467132"/>
              <a:gd name="connsiteX10" fmla="*/ 2018862 w 2876897"/>
              <a:gd name="connsiteY10" fmla="*/ 1370981 h 1467132"/>
              <a:gd name="connsiteX11" fmla="*/ 698505 w 2876897"/>
              <a:gd name="connsiteY11" fmla="*/ 1390335 h 1467132"/>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481520"/>
              <a:gd name="connsiteX1" fmla="*/ 116789 w 2876897"/>
              <a:gd name="connsiteY1" fmla="*/ 590029 h 1481520"/>
              <a:gd name="connsiteX2" fmla="*/ 0 w 2876897"/>
              <a:gd name="connsiteY2" fmla="*/ 83689 h 1481520"/>
              <a:gd name="connsiteX3" fmla="*/ 574390 w 2876897"/>
              <a:gd name="connsiteY3" fmla="*/ 0 h 1481520"/>
              <a:gd name="connsiteX4" fmla="*/ 592822 w 2876897"/>
              <a:gd name="connsiteY4" fmla="*/ 142333 h 1481520"/>
              <a:gd name="connsiteX5" fmla="*/ 1077920 w 2876897"/>
              <a:gd name="connsiteY5" fmla="*/ 764841 h 1481520"/>
              <a:gd name="connsiteX6" fmla="*/ 1791731 w 2876897"/>
              <a:gd name="connsiteY6" fmla="*/ 767945 h 1481520"/>
              <a:gd name="connsiteX7" fmla="*/ 2126592 w 2876897"/>
              <a:gd name="connsiteY7" fmla="*/ 478752 h 1481520"/>
              <a:gd name="connsiteX8" fmla="*/ 2210912 w 2876897"/>
              <a:gd name="connsiteY8" fmla="*/ 23807 h 1481520"/>
              <a:gd name="connsiteX9" fmla="*/ 2876897 w 2876897"/>
              <a:gd name="connsiteY9" fmla="*/ 39276 h 1481520"/>
              <a:gd name="connsiteX10" fmla="*/ 2084403 w 2876897"/>
              <a:gd name="connsiteY10" fmla="*/ 1412939 h 1481520"/>
              <a:gd name="connsiteX11" fmla="*/ 698505 w 2876897"/>
              <a:gd name="connsiteY11" fmla="*/ 1390335 h 14815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60220"/>
              <a:gd name="connsiteX1" fmla="*/ 116789 w 2876897"/>
              <a:gd name="connsiteY1" fmla="*/ 590029 h 1560220"/>
              <a:gd name="connsiteX2" fmla="*/ 0 w 2876897"/>
              <a:gd name="connsiteY2" fmla="*/ 83689 h 1560220"/>
              <a:gd name="connsiteX3" fmla="*/ 574390 w 2876897"/>
              <a:gd name="connsiteY3" fmla="*/ 0 h 1560220"/>
              <a:gd name="connsiteX4" fmla="*/ 592822 w 2876897"/>
              <a:gd name="connsiteY4" fmla="*/ 142333 h 1560220"/>
              <a:gd name="connsiteX5" fmla="*/ 1077920 w 2876897"/>
              <a:gd name="connsiteY5" fmla="*/ 764841 h 1560220"/>
              <a:gd name="connsiteX6" fmla="*/ 1791731 w 2876897"/>
              <a:gd name="connsiteY6" fmla="*/ 767945 h 1560220"/>
              <a:gd name="connsiteX7" fmla="*/ 2126592 w 2876897"/>
              <a:gd name="connsiteY7" fmla="*/ 478752 h 1560220"/>
              <a:gd name="connsiteX8" fmla="*/ 2210912 w 2876897"/>
              <a:gd name="connsiteY8" fmla="*/ 23807 h 1560220"/>
              <a:gd name="connsiteX9" fmla="*/ 2876897 w 2876897"/>
              <a:gd name="connsiteY9" fmla="*/ 39276 h 1560220"/>
              <a:gd name="connsiteX10" fmla="*/ 2084403 w 2876897"/>
              <a:gd name="connsiteY10" fmla="*/ 1412939 h 1560220"/>
              <a:gd name="connsiteX11" fmla="*/ 698505 w 2876897"/>
              <a:gd name="connsiteY11" fmla="*/ 1390335 h 1560220"/>
              <a:gd name="connsiteX0" fmla="*/ 698505 w 2876897"/>
              <a:gd name="connsiteY0" fmla="*/ 1390335 h 1591884"/>
              <a:gd name="connsiteX1" fmla="*/ 116789 w 2876897"/>
              <a:gd name="connsiteY1" fmla="*/ 590029 h 1591884"/>
              <a:gd name="connsiteX2" fmla="*/ 0 w 2876897"/>
              <a:gd name="connsiteY2" fmla="*/ 83689 h 1591884"/>
              <a:gd name="connsiteX3" fmla="*/ 574390 w 2876897"/>
              <a:gd name="connsiteY3" fmla="*/ 0 h 1591884"/>
              <a:gd name="connsiteX4" fmla="*/ 592822 w 2876897"/>
              <a:gd name="connsiteY4" fmla="*/ 142333 h 1591884"/>
              <a:gd name="connsiteX5" fmla="*/ 1077920 w 2876897"/>
              <a:gd name="connsiteY5" fmla="*/ 764841 h 1591884"/>
              <a:gd name="connsiteX6" fmla="*/ 1791731 w 2876897"/>
              <a:gd name="connsiteY6" fmla="*/ 767945 h 1591884"/>
              <a:gd name="connsiteX7" fmla="*/ 2126592 w 2876897"/>
              <a:gd name="connsiteY7" fmla="*/ 478752 h 1591884"/>
              <a:gd name="connsiteX8" fmla="*/ 2210912 w 2876897"/>
              <a:gd name="connsiteY8" fmla="*/ 23807 h 1591884"/>
              <a:gd name="connsiteX9" fmla="*/ 2876897 w 2876897"/>
              <a:gd name="connsiteY9" fmla="*/ 39276 h 1591884"/>
              <a:gd name="connsiteX10" fmla="*/ 2096211 w 2876897"/>
              <a:gd name="connsiteY10" fmla="*/ 1461348 h 1591884"/>
              <a:gd name="connsiteX11" fmla="*/ 698505 w 2876897"/>
              <a:gd name="connsiteY11" fmla="*/ 1390335 h 1591884"/>
              <a:gd name="connsiteX0" fmla="*/ 698505 w 2876897"/>
              <a:gd name="connsiteY0" fmla="*/ 1390335 h 1549509"/>
              <a:gd name="connsiteX1" fmla="*/ 116789 w 2876897"/>
              <a:gd name="connsiteY1" fmla="*/ 590029 h 1549509"/>
              <a:gd name="connsiteX2" fmla="*/ 0 w 2876897"/>
              <a:gd name="connsiteY2" fmla="*/ 83689 h 1549509"/>
              <a:gd name="connsiteX3" fmla="*/ 574390 w 2876897"/>
              <a:gd name="connsiteY3" fmla="*/ 0 h 1549509"/>
              <a:gd name="connsiteX4" fmla="*/ 592822 w 2876897"/>
              <a:gd name="connsiteY4" fmla="*/ 142333 h 1549509"/>
              <a:gd name="connsiteX5" fmla="*/ 1077920 w 2876897"/>
              <a:gd name="connsiteY5" fmla="*/ 764841 h 1549509"/>
              <a:gd name="connsiteX6" fmla="*/ 1791731 w 2876897"/>
              <a:gd name="connsiteY6" fmla="*/ 767945 h 1549509"/>
              <a:gd name="connsiteX7" fmla="*/ 2126592 w 2876897"/>
              <a:gd name="connsiteY7" fmla="*/ 478752 h 1549509"/>
              <a:gd name="connsiteX8" fmla="*/ 2210912 w 2876897"/>
              <a:gd name="connsiteY8" fmla="*/ 23807 h 1549509"/>
              <a:gd name="connsiteX9" fmla="*/ 2876897 w 2876897"/>
              <a:gd name="connsiteY9" fmla="*/ 39276 h 1549509"/>
              <a:gd name="connsiteX10" fmla="*/ 2096211 w 2876897"/>
              <a:gd name="connsiteY10" fmla="*/ 1461348 h 1549509"/>
              <a:gd name="connsiteX11" fmla="*/ 698505 w 2876897"/>
              <a:gd name="connsiteY11" fmla="*/ 1390335 h 1549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6897" h="1549509">
                <a:moveTo>
                  <a:pt x="698505" y="1390335"/>
                </a:moveTo>
                <a:cubicBezTo>
                  <a:pt x="382179" y="1190875"/>
                  <a:pt x="233206" y="807803"/>
                  <a:pt x="116789" y="590029"/>
                </a:cubicBezTo>
                <a:cubicBezTo>
                  <a:pt x="372" y="372255"/>
                  <a:pt x="12108" y="225281"/>
                  <a:pt x="0" y="83689"/>
                </a:cubicBezTo>
                <a:lnTo>
                  <a:pt x="574390" y="0"/>
                </a:lnTo>
                <a:lnTo>
                  <a:pt x="592822" y="142333"/>
                </a:lnTo>
                <a:cubicBezTo>
                  <a:pt x="640270" y="442220"/>
                  <a:pt x="878102" y="660572"/>
                  <a:pt x="1077920" y="764841"/>
                </a:cubicBezTo>
                <a:cubicBezTo>
                  <a:pt x="1277738" y="869110"/>
                  <a:pt x="1580765" y="845068"/>
                  <a:pt x="1791731" y="767945"/>
                </a:cubicBezTo>
                <a:cubicBezTo>
                  <a:pt x="1909457" y="671038"/>
                  <a:pt x="2056108" y="596953"/>
                  <a:pt x="2126592" y="478752"/>
                </a:cubicBezTo>
                <a:cubicBezTo>
                  <a:pt x="2186525" y="332585"/>
                  <a:pt x="2227007" y="164432"/>
                  <a:pt x="2210912" y="23807"/>
                </a:cubicBezTo>
                <a:lnTo>
                  <a:pt x="2876897" y="39276"/>
                </a:lnTo>
                <a:cubicBezTo>
                  <a:pt x="2854819" y="291776"/>
                  <a:pt x="2721442" y="1173237"/>
                  <a:pt x="2096211" y="1461348"/>
                </a:cubicBezTo>
                <a:cubicBezTo>
                  <a:pt x="1609321" y="1617817"/>
                  <a:pt x="1025448" y="1548465"/>
                  <a:pt x="698505" y="1390335"/>
                </a:cubicBezTo>
                <a:close/>
              </a:path>
            </a:pathLst>
          </a:cu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8499924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FDFA-2DF8-D0C2-9106-5421D4995177}"/>
              </a:ext>
            </a:extLst>
          </p:cNvPr>
          <p:cNvSpPr>
            <a:spLocks noGrp="1"/>
          </p:cNvSpPr>
          <p:nvPr>
            <p:ph type="title"/>
          </p:nvPr>
        </p:nvSpPr>
        <p:spPr>
          <a:xfrm>
            <a:off x="699660" y="530973"/>
            <a:ext cx="5395210" cy="1456511"/>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261920A-34CD-8BFF-A1E3-2242E93A7530}"/>
              </a:ext>
            </a:extLst>
          </p:cNvPr>
          <p:cNvSpPr>
            <a:spLocks noGrp="1"/>
          </p:cNvSpPr>
          <p:nvPr>
            <p:ph idx="1"/>
          </p:nvPr>
        </p:nvSpPr>
        <p:spPr>
          <a:xfrm>
            <a:off x="699660" y="2003099"/>
            <a:ext cx="5395210" cy="40167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Picture Placeholder 21">
            <a:extLst>
              <a:ext uri="{FF2B5EF4-FFF2-40B4-BE49-F238E27FC236}">
                <a16:creationId xmlns:a16="http://schemas.microsoft.com/office/drawing/2014/main" id="{28BC5525-CF2B-61B7-2A74-6DE992B6BCDC}"/>
              </a:ext>
            </a:extLst>
          </p:cNvPr>
          <p:cNvSpPr>
            <a:spLocks noGrp="1"/>
          </p:cNvSpPr>
          <p:nvPr>
            <p:ph type="pic" sz="quarter" idx="13" hasCustomPrompt="1"/>
          </p:nvPr>
        </p:nvSpPr>
        <p:spPr>
          <a:xfrm rot="21429196">
            <a:off x="6624315" y="183622"/>
            <a:ext cx="5543342" cy="6080538"/>
          </a:xfrm>
          <a:custGeom>
            <a:avLst/>
            <a:gdLst>
              <a:gd name="connsiteX0" fmla="*/ 516568 w 5543342"/>
              <a:gd name="connsiteY0" fmla="*/ 0 h 6080538"/>
              <a:gd name="connsiteX1" fmla="*/ 5542764 w 5543342"/>
              <a:gd name="connsiteY1" fmla="*/ 510009 h 6080538"/>
              <a:gd name="connsiteX2" fmla="*/ 5340089 w 5543342"/>
              <a:gd name="connsiteY2" fmla="*/ 3610175 h 6080538"/>
              <a:gd name="connsiteX3" fmla="*/ 5118358 w 5543342"/>
              <a:gd name="connsiteY3" fmla="*/ 6080538 h 6080538"/>
              <a:gd name="connsiteX4" fmla="*/ 1287318 w 5543342"/>
              <a:gd name="connsiteY4" fmla="*/ 5769564 h 6080538"/>
              <a:gd name="connsiteX5" fmla="*/ 1291721 w 5543342"/>
              <a:gd name="connsiteY5" fmla="*/ 5758465 h 6080538"/>
              <a:gd name="connsiteX6" fmla="*/ 1332268 w 5543342"/>
              <a:gd name="connsiteY6" fmla="*/ 5554724 h 6080538"/>
              <a:gd name="connsiteX7" fmla="*/ 1006825 w 5543342"/>
              <a:gd name="connsiteY7" fmla="*/ 4870534 h 6080538"/>
              <a:gd name="connsiteX8" fmla="*/ 420574 w 5543342"/>
              <a:gd name="connsiteY8" fmla="*/ 4651036 h 6080538"/>
              <a:gd name="connsiteX9" fmla="*/ 16166 w 5543342"/>
              <a:gd name="connsiteY9" fmla="*/ 4725372 h 6080538"/>
              <a:gd name="connsiteX10" fmla="*/ 0 w 5543342"/>
              <a:gd name="connsiteY10" fmla="*/ 4733953 h 6080538"/>
              <a:gd name="connsiteX11" fmla="*/ 25673 w 5543342"/>
              <a:gd name="connsiteY11" fmla="*/ 4477145 h 6080538"/>
              <a:gd name="connsiteX12" fmla="*/ 268217 w 5543342"/>
              <a:gd name="connsiteY12" fmla="*/ 2031585 h 6080538"/>
              <a:gd name="connsiteX13" fmla="*/ 494239 w 5543342"/>
              <a:gd name="connsiteY13" fmla="*/ 128602 h 608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43342" h="6080538">
                <a:moveTo>
                  <a:pt x="516568" y="0"/>
                </a:moveTo>
                <a:lnTo>
                  <a:pt x="5542764" y="510009"/>
                </a:lnTo>
                <a:cubicBezTo>
                  <a:pt x="5553671" y="891546"/>
                  <a:pt x="5407648" y="2576786"/>
                  <a:pt x="5340089" y="3610175"/>
                </a:cubicBezTo>
                <a:cubicBezTo>
                  <a:pt x="5278007" y="4570989"/>
                  <a:pt x="5231601" y="5375940"/>
                  <a:pt x="5118358" y="6080538"/>
                </a:cubicBezTo>
                <a:lnTo>
                  <a:pt x="1287318" y="5769564"/>
                </a:lnTo>
                <a:lnTo>
                  <a:pt x="1291721" y="5758465"/>
                </a:lnTo>
                <a:cubicBezTo>
                  <a:pt x="1317526" y="5680617"/>
                  <a:pt x="1331151" y="5609386"/>
                  <a:pt x="1332268" y="5554724"/>
                </a:cubicBezTo>
                <a:cubicBezTo>
                  <a:pt x="1336735" y="5336075"/>
                  <a:pt x="1158774" y="5021148"/>
                  <a:pt x="1006825" y="4870534"/>
                </a:cubicBezTo>
                <a:cubicBezTo>
                  <a:pt x="854876" y="4719919"/>
                  <a:pt x="606104" y="4621003"/>
                  <a:pt x="420574" y="4651036"/>
                </a:cubicBezTo>
                <a:cubicBezTo>
                  <a:pt x="304618" y="4669807"/>
                  <a:pt x="163887" y="4661920"/>
                  <a:pt x="16166" y="4725372"/>
                </a:cubicBezTo>
                <a:lnTo>
                  <a:pt x="0" y="4733953"/>
                </a:lnTo>
                <a:lnTo>
                  <a:pt x="25673" y="4477145"/>
                </a:lnTo>
                <a:cubicBezTo>
                  <a:pt x="109984" y="3645971"/>
                  <a:pt x="226715" y="2587322"/>
                  <a:pt x="268217" y="2031585"/>
                </a:cubicBezTo>
                <a:cubicBezTo>
                  <a:pt x="323179" y="1411943"/>
                  <a:pt x="397647" y="762029"/>
                  <a:pt x="494239" y="128602"/>
                </a:cubicBez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1A2F150A-C65A-58AC-B7EA-1790E9BD93A8}"/>
              </a:ext>
            </a:extLst>
          </p:cNvPr>
          <p:cNvSpPr>
            <a:spLocks noGrp="1"/>
          </p:cNvSpPr>
          <p:nvPr>
            <p:ph type="ftr" sz="quarter" idx="11"/>
          </p:nvPr>
        </p:nvSpPr>
        <p:spPr>
          <a:xfrm>
            <a:off x="699660" y="6356350"/>
            <a:ext cx="3172685" cy="365125"/>
          </a:xfrm>
        </p:spPr>
        <p:txBody>
          <a:bodyPr/>
          <a:lstStyle/>
          <a:p>
            <a:endParaRPr lang="en-US"/>
          </a:p>
        </p:txBody>
      </p:sp>
      <p:sp>
        <p:nvSpPr>
          <p:cNvPr id="4" name="Date Placeholder 3">
            <a:extLst>
              <a:ext uri="{FF2B5EF4-FFF2-40B4-BE49-F238E27FC236}">
                <a16:creationId xmlns:a16="http://schemas.microsoft.com/office/drawing/2014/main" id="{0CA7FF30-D460-5A9F-A019-EBEC4EB7C54E}"/>
              </a:ext>
            </a:extLst>
          </p:cNvPr>
          <p:cNvSpPr>
            <a:spLocks noGrp="1"/>
          </p:cNvSpPr>
          <p:nvPr>
            <p:ph type="dt" sz="half" idx="10"/>
          </p:nvPr>
        </p:nvSpPr>
        <p:spPr>
          <a:xfrm>
            <a:off x="9552711" y="6356350"/>
            <a:ext cx="1801089" cy="365125"/>
          </a:xfrm>
        </p:spPr>
        <p:txBody>
          <a:bodyPr/>
          <a:lstStyle/>
          <a:p>
            <a:fld id="{4BEBB76A-5642-4655-AA5F-D2E8581DD95F}" type="datetimeFigureOut">
              <a:rPr lang="en-US" smtClean="0"/>
              <a:t>1/24/2026</a:t>
            </a:fld>
            <a:endParaRPr lang="en-US"/>
          </a:p>
        </p:txBody>
      </p:sp>
      <p:sp>
        <p:nvSpPr>
          <p:cNvPr id="6" name="Slide Number Placeholder 5">
            <a:extLst>
              <a:ext uri="{FF2B5EF4-FFF2-40B4-BE49-F238E27FC236}">
                <a16:creationId xmlns:a16="http://schemas.microsoft.com/office/drawing/2014/main" id="{5373CCD1-A115-BB35-3A8F-1E5E2EAF301C}"/>
              </a:ext>
            </a:extLst>
          </p:cNvPr>
          <p:cNvSpPr>
            <a:spLocks noGrp="1"/>
          </p:cNvSpPr>
          <p:nvPr>
            <p:ph type="sldNum" sz="quarter" idx="12"/>
          </p:nvPr>
        </p:nvSpPr>
        <p:spPr>
          <a:xfrm>
            <a:off x="11437920" y="6356350"/>
            <a:ext cx="547255" cy="365125"/>
          </a:xfrm>
        </p:spPr>
        <p:txBody>
          <a:bodyPr/>
          <a:lstStyle/>
          <a:p>
            <a:fld id="{7CF79DB2-B0CF-4CB1-AE78-9ED1037C015C}" type="slidenum">
              <a:rPr lang="en-US" smtClean="0"/>
              <a:t>‹#›</a:t>
            </a:fld>
            <a:endParaRPr lang="en-US"/>
          </a:p>
        </p:txBody>
      </p:sp>
      <p:sp>
        <p:nvSpPr>
          <p:cNvPr id="20" name="Oval 28">
            <a:extLst>
              <a:ext uri="{FF2B5EF4-FFF2-40B4-BE49-F238E27FC236}">
                <a16:creationId xmlns:a16="http://schemas.microsoft.com/office/drawing/2014/main" id="{1B4BC684-4AF2-808F-7211-8B63C550A059}"/>
              </a:ext>
            </a:extLst>
          </p:cNvPr>
          <p:cNvSpPr/>
          <p:nvPr/>
        </p:nvSpPr>
        <p:spPr>
          <a:xfrm rot="2599426">
            <a:off x="6252667" y="4935505"/>
            <a:ext cx="1800041" cy="1775781"/>
          </a:xfrm>
          <a:custGeom>
            <a:avLst/>
            <a:gdLst>
              <a:gd name="connsiteX0" fmla="*/ 0 w 3153843"/>
              <a:gd name="connsiteY0" fmla="*/ 1576922 h 3153843"/>
              <a:gd name="connsiteX1" fmla="*/ 1576922 w 3153843"/>
              <a:gd name="connsiteY1" fmla="*/ 0 h 3153843"/>
              <a:gd name="connsiteX2" fmla="*/ 3153844 w 3153843"/>
              <a:gd name="connsiteY2" fmla="*/ 1576922 h 3153843"/>
              <a:gd name="connsiteX3" fmla="*/ 1576922 w 3153843"/>
              <a:gd name="connsiteY3" fmla="*/ 3153844 h 3153843"/>
              <a:gd name="connsiteX4" fmla="*/ 0 w 3153843"/>
              <a:gd name="connsiteY4" fmla="*/ 1576922 h 3153843"/>
              <a:gd name="connsiteX0" fmla="*/ 0 w 3207606"/>
              <a:gd name="connsiteY0" fmla="*/ 1617687 h 3194609"/>
              <a:gd name="connsiteX1" fmla="*/ 1576922 w 3207606"/>
              <a:gd name="connsiteY1" fmla="*/ 40765 h 3194609"/>
              <a:gd name="connsiteX2" fmla="*/ 2663353 w 3207606"/>
              <a:gd name="connsiteY2" fmla="*/ 562167 h 3194609"/>
              <a:gd name="connsiteX3" fmla="*/ 3153844 w 3207606"/>
              <a:gd name="connsiteY3" fmla="*/ 1617687 h 3194609"/>
              <a:gd name="connsiteX4" fmla="*/ 1576922 w 3207606"/>
              <a:gd name="connsiteY4" fmla="*/ 3194609 h 3194609"/>
              <a:gd name="connsiteX5" fmla="*/ 0 w 3207606"/>
              <a:gd name="connsiteY5" fmla="*/ 1617687 h 3194609"/>
              <a:gd name="connsiteX0" fmla="*/ 0 w 2981370"/>
              <a:gd name="connsiteY0" fmla="*/ 1617687 h 3199247"/>
              <a:gd name="connsiteX1" fmla="*/ 1576922 w 2981370"/>
              <a:gd name="connsiteY1" fmla="*/ 40765 h 3199247"/>
              <a:gd name="connsiteX2" fmla="*/ 2663353 w 2981370"/>
              <a:gd name="connsiteY2" fmla="*/ 562167 h 3199247"/>
              <a:gd name="connsiteX3" fmla="*/ 2889684 w 2981370"/>
              <a:gd name="connsiteY3" fmla="*/ 2051180 h 3199247"/>
              <a:gd name="connsiteX4" fmla="*/ 1576922 w 2981370"/>
              <a:gd name="connsiteY4" fmla="*/ 3194609 h 3199247"/>
              <a:gd name="connsiteX5" fmla="*/ 0 w 2981370"/>
              <a:gd name="connsiteY5" fmla="*/ 1617687 h 3199247"/>
              <a:gd name="connsiteX0" fmla="*/ 2007 w 2983377"/>
              <a:gd name="connsiteY0" fmla="*/ 1536728 h 3118288"/>
              <a:gd name="connsiteX1" fmla="*/ 1280902 w 2983377"/>
              <a:gd name="connsiteY1" fmla="*/ 47860 h 3118288"/>
              <a:gd name="connsiteX2" fmla="*/ 2665360 w 2983377"/>
              <a:gd name="connsiteY2" fmla="*/ 481208 h 3118288"/>
              <a:gd name="connsiteX3" fmla="*/ 2891691 w 2983377"/>
              <a:gd name="connsiteY3" fmla="*/ 1970221 h 3118288"/>
              <a:gd name="connsiteX4" fmla="*/ 1578929 w 2983377"/>
              <a:gd name="connsiteY4" fmla="*/ 3113650 h 3118288"/>
              <a:gd name="connsiteX5" fmla="*/ 2007 w 2983377"/>
              <a:gd name="connsiteY5" fmla="*/ 1536728 h 3118288"/>
              <a:gd name="connsiteX0" fmla="*/ 2084 w 2942814"/>
              <a:gd name="connsiteY0" fmla="*/ 1709547 h 3125828"/>
              <a:gd name="connsiteX1" fmla="*/ 1240339 w 2942814"/>
              <a:gd name="connsiteY1" fmla="*/ 58119 h 3125828"/>
              <a:gd name="connsiteX2" fmla="*/ 2624797 w 2942814"/>
              <a:gd name="connsiteY2" fmla="*/ 491467 h 3125828"/>
              <a:gd name="connsiteX3" fmla="*/ 2851128 w 2942814"/>
              <a:gd name="connsiteY3" fmla="*/ 1980480 h 3125828"/>
              <a:gd name="connsiteX4" fmla="*/ 1538366 w 2942814"/>
              <a:gd name="connsiteY4" fmla="*/ 3123909 h 3125828"/>
              <a:gd name="connsiteX5" fmla="*/ 2084 w 2942814"/>
              <a:gd name="connsiteY5" fmla="*/ 1709547 h 3125828"/>
              <a:gd name="connsiteX0" fmla="*/ 6378 w 2947108"/>
              <a:gd name="connsiteY0" fmla="*/ 1709547 h 3125828"/>
              <a:gd name="connsiteX1" fmla="*/ 1244633 w 2947108"/>
              <a:gd name="connsiteY1" fmla="*/ 58119 h 3125828"/>
              <a:gd name="connsiteX2" fmla="*/ 2629091 w 2947108"/>
              <a:gd name="connsiteY2" fmla="*/ 491467 h 3125828"/>
              <a:gd name="connsiteX3" fmla="*/ 2855422 w 2947108"/>
              <a:gd name="connsiteY3" fmla="*/ 1980480 h 3125828"/>
              <a:gd name="connsiteX4" fmla="*/ 1542660 w 2947108"/>
              <a:gd name="connsiteY4" fmla="*/ 3123909 h 3125828"/>
              <a:gd name="connsiteX5" fmla="*/ 6378 w 2947108"/>
              <a:gd name="connsiteY5" fmla="*/ 1709547 h 3125828"/>
              <a:gd name="connsiteX0" fmla="*/ 6378 w 2916630"/>
              <a:gd name="connsiteY0" fmla="*/ 1709547 h 3133639"/>
              <a:gd name="connsiteX1" fmla="*/ 1244633 w 2916630"/>
              <a:gd name="connsiteY1" fmla="*/ 58119 h 3133639"/>
              <a:gd name="connsiteX2" fmla="*/ 2629091 w 2916630"/>
              <a:gd name="connsiteY2" fmla="*/ 491467 h 3133639"/>
              <a:gd name="connsiteX3" fmla="*/ 2814782 w 2916630"/>
              <a:gd name="connsiteY3" fmla="*/ 2244640 h 3133639"/>
              <a:gd name="connsiteX4" fmla="*/ 1542660 w 2916630"/>
              <a:gd name="connsiteY4" fmla="*/ 3123909 h 3133639"/>
              <a:gd name="connsiteX5" fmla="*/ 6378 w 2916630"/>
              <a:gd name="connsiteY5" fmla="*/ 1709547 h 3133639"/>
              <a:gd name="connsiteX0" fmla="*/ 5313 w 2915565"/>
              <a:gd name="connsiteY0" fmla="*/ 1643876 h 3067968"/>
              <a:gd name="connsiteX1" fmla="*/ 1094555 w 2915565"/>
              <a:gd name="connsiteY1" fmla="*/ 66954 h 3067968"/>
              <a:gd name="connsiteX2" fmla="*/ 2628026 w 2915565"/>
              <a:gd name="connsiteY2" fmla="*/ 425796 h 3067968"/>
              <a:gd name="connsiteX3" fmla="*/ 2813717 w 2915565"/>
              <a:gd name="connsiteY3" fmla="*/ 2178969 h 3067968"/>
              <a:gd name="connsiteX4" fmla="*/ 1541595 w 2915565"/>
              <a:gd name="connsiteY4" fmla="*/ 3058238 h 3067968"/>
              <a:gd name="connsiteX5" fmla="*/ 5313 w 2915565"/>
              <a:gd name="connsiteY5" fmla="*/ 1643876 h 3067968"/>
              <a:gd name="connsiteX0" fmla="*/ 6134 w 2916386"/>
              <a:gd name="connsiteY0" fmla="*/ 1669190 h 3093282"/>
              <a:gd name="connsiteX1" fmla="*/ 1095376 w 2916386"/>
              <a:gd name="connsiteY1" fmla="*/ 92268 h 3093282"/>
              <a:gd name="connsiteX2" fmla="*/ 2628847 w 2916386"/>
              <a:gd name="connsiteY2" fmla="*/ 451110 h 3093282"/>
              <a:gd name="connsiteX3" fmla="*/ 2814538 w 2916386"/>
              <a:gd name="connsiteY3" fmla="*/ 2204283 h 3093282"/>
              <a:gd name="connsiteX4" fmla="*/ 1542416 w 2916386"/>
              <a:gd name="connsiteY4" fmla="*/ 3083552 h 3093282"/>
              <a:gd name="connsiteX5" fmla="*/ 6134 w 2916386"/>
              <a:gd name="connsiteY5" fmla="*/ 1669190 h 3093282"/>
              <a:gd name="connsiteX0" fmla="*/ 3430 w 2913682"/>
              <a:gd name="connsiteY0" fmla="*/ 1669190 h 3093282"/>
              <a:gd name="connsiteX1" fmla="*/ 1092672 w 2913682"/>
              <a:gd name="connsiteY1" fmla="*/ 92268 h 3093282"/>
              <a:gd name="connsiteX2" fmla="*/ 2626143 w 2913682"/>
              <a:gd name="connsiteY2" fmla="*/ 451110 h 3093282"/>
              <a:gd name="connsiteX3" fmla="*/ 2811834 w 2913682"/>
              <a:gd name="connsiteY3" fmla="*/ 2204283 h 3093282"/>
              <a:gd name="connsiteX4" fmla="*/ 1539712 w 2913682"/>
              <a:gd name="connsiteY4" fmla="*/ 3083552 h 3093282"/>
              <a:gd name="connsiteX5" fmla="*/ 3430 w 2913682"/>
              <a:gd name="connsiteY5" fmla="*/ 1669190 h 3093282"/>
              <a:gd name="connsiteX0" fmla="*/ 856 w 2911108"/>
              <a:gd name="connsiteY0" fmla="*/ 1669190 h 3059971"/>
              <a:gd name="connsiteX1" fmla="*/ 1090098 w 2911108"/>
              <a:gd name="connsiteY1" fmla="*/ 92268 h 3059971"/>
              <a:gd name="connsiteX2" fmla="*/ 2623569 w 2911108"/>
              <a:gd name="connsiteY2" fmla="*/ 451110 h 3059971"/>
              <a:gd name="connsiteX3" fmla="*/ 2809260 w 2911108"/>
              <a:gd name="connsiteY3" fmla="*/ 2204283 h 3059971"/>
              <a:gd name="connsiteX4" fmla="*/ 1245884 w 2911108"/>
              <a:gd name="connsiteY4" fmla="*/ 3049685 h 3059971"/>
              <a:gd name="connsiteX5" fmla="*/ 856 w 2911108"/>
              <a:gd name="connsiteY5" fmla="*/ 1669190 h 3059971"/>
              <a:gd name="connsiteX0" fmla="*/ 856 w 2911108"/>
              <a:gd name="connsiteY0" fmla="*/ 1669190 h 3076084"/>
              <a:gd name="connsiteX1" fmla="*/ 1090098 w 2911108"/>
              <a:gd name="connsiteY1" fmla="*/ 92268 h 3076084"/>
              <a:gd name="connsiteX2" fmla="*/ 2623569 w 2911108"/>
              <a:gd name="connsiteY2" fmla="*/ 451110 h 3076084"/>
              <a:gd name="connsiteX3" fmla="*/ 2809260 w 2911108"/>
              <a:gd name="connsiteY3" fmla="*/ 2204283 h 3076084"/>
              <a:gd name="connsiteX4" fmla="*/ 1245884 w 2911108"/>
              <a:gd name="connsiteY4" fmla="*/ 3049685 h 3076084"/>
              <a:gd name="connsiteX5" fmla="*/ 856 w 2911108"/>
              <a:gd name="connsiteY5" fmla="*/ 1669190 h 3076084"/>
              <a:gd name="connsiteX0" fmla="*/ 27222 w 2937474"/>
              <a:gd name="connsiteY0" fmla="*/ 1577456 h 2984350"/>
              <a:gd name="connsiteX1" fmla="*/ 468921 w 2937474"/>
              <a:gd name="connsiteY1" fmla="*/ 413561 h 2984350"/>
              <a:gd name="connsiteX2" fmla="*/ 1116464 w 2937474"/>
              <a:gd name="connsiteY2" fmla="*/ 534 h 2984350"/>
              <a:gd name="connsiteX3" fmla="*/ 2649935 w 2937474"/>
              <a:gd name="connsiteY3" fmla="*/ 359376 h 2984350"/>
              <a:gd name="connsiteX4" fmla="*/ 2835626 w 2937474"/>
              <a:gd name="connsiteY4" fmla="*/ 2112549 h 2984350"/>
              <a:gd name="connsiteX5" fmla="*/ 1272250 w 2937474"/>
              <a:gd name="connsiteY5" fmla="*/ 2957951 h 2984350"/>
              <a:gd name="connsiteX6" fmla="*/ 27222 w 2937474"/>
              <a:gd name="connsiteY6" fmla="*/ 1577456 h 2984350"/>
              <a:gd name="connsiteX0" fmla="*/ 27222 w 2937474"/>
              <a:gd name="connsiteY0" fmla="*/ 1624714 h 3031608"/>
              <a:gd name="connsiteX1" fmla="*/ 468921 w 2937474"/>
              <a:gd name="connsiteY1" fmla="*/ 460819 h 3031608"/>
              <a:gd name="connsiteX2" fmla="*/ 1428037 w 2937474"/>
              <a:gd name="connsiteY2" fmla="*/ 379 h 3031608"/>
              <a:gd name="connsiteX3" fmla="*/ 2649935 w 2937474"/>
              <a:gd name="connsiteY3" fmla="*/ 406634 h 3031608"/>
              <a:gd name="connsiteX4" fmla="*/ 2835626 w 2937474"/>
              <a:gd name="connsiteY4" fmla="*/ 2159807 h 3031608"/>
              <a:gd name="connsiteX5" fmla="*/ 1272250 w 2937474"/>
              <a:gd name="connsiteY5" fmla="*/ 3005209 h 3031608"/>
              <a:gd name="connsiteX6" fmla="*/ 27222 w 2937474"/>
              <a:gd name="connsiteY6" fmla="*/ 1624714 h 3031608"/>
              <a:gd name="connsiteX0" fmla="*/ 27222 w 3027730"/>
              <a:gd name="connsiteY0" fmla="*/ 1624714 h 3012474"/>
              <a:gd name="connsiteX1" fmla="*/ 468921 w 3027730"/>
              <a:gd name="connsiteY1" fmla="*/ 460819 h 3012474"/>
              <a:gd name="connsiteX2" fmla="*/ 1428037 w 3027730"/>
              <a:gd name="connsiteY2" fmla="*/ 379 h 3012474"/>
              <a:gd name="connsiteX3" fmla="*/ 2649935 w 3027730"/>
              <a:gd name="connsiteY3" fmla="*/ 406634 h 3012474"/>
              <a:gd name="connsiteX4" fmla="*/ 2950772 w 3027730"/>
              <a:gd name="connsiteY4" fmla="*/ 2092073 h 3012474"/>
              <a:gd name="connsiteX5" fmla="*/ 1272250 w 3027730"/>
              <a:gd name="connsiteY5" fmla="*/ 3005209 h 3012474"/>
              <a:gd name="connsiteX6" fmla="*/ 27222 w 3027730"/>
              <a:gd name="connsiteY6" fmla="*/ 1624714 h 3012474"/>
              <a:gd name="connsiteX0" fmla="*/ 27222 w 3027730"/>
              <a:gd name="connsiteY0" fmla="*/ 1624714 h 3018036"/>
              <a:gd name="connsiteX1" fmla="*/ 468921 w 3027730"/>
              <a:gd name="connsiteY1" fmla="*/ 460819 h 3018036"/>
              <a:gd name="connsiteX2" fmla="*/ 1428037 w 3027730"/>
              <a:gd name="connsiteY2" fmla="*/ 379 h 3018036"/>
              <a:gd name="connsiteX3" fmla="*/ 2649935 w 3027730"/>
              <a:gd name="connsiteY3" fmla="*/ 406634 h 3018036"/>
              <a:gd name="connsiteX4" fmla="*/ 2950772 w 3027730"/>
              <a:gd name="connsiteY4" fmla="*/ 2092073 h 3018036"/>
              <a:gd name="connsiteX5" fmla="*/ 1272250 w 3027730"/>
              <a:gd name="connsiteY5" fmla="*/ 3005209 h 3018036"/>
              <a:gd name="connsiteX6" fmla="*/ 27222 w 3027730"/>
              <a:gd name="connsiteY6" fmla="*/ 1624714 h 3018036"/>
              <a:gd name="connsiteX0" fmla="*/ 27222 w 3074585"/>
              <a:gd name="connsiteY0" fmla="*/ 1624714 h 3018036"/>
              <a:gd name="connsiteX1" fmla="*/ 468921 w 3074585"/>
              <a:gd name="connsiteY1" fmla="*/ 460819 h 3018036"/>
              <a:gd name="connsiteX2" fmla="*/ 1428037 w 3074585"/>
              <a:gd name="connsiteY2" fmla="*/ 379 h 3018036"/>
              <a:gd name="connsiteX3" fmla="*/ 2649935 w 3074585"/>
              <a:gd name="connsiteY3" fmla="*/ 406634 h 3018036"/>
              <a:gd name="connsiteX4" fmla="*/ 2950772 w 3074585"/>
              <a:gd name="connsiteY4" fmla="*/ 2092073 h 3018036"/>
              <a:gd name="connsiteX5" fmla="*/ 1272250 w 3074585"/>
              <a:gd name="connsiteY5" fmla="*/ 3005209 h 3018036"/>
              <a:gd name="connsiteX6" fmla="*/ 27222 w 3074585"/>
              <a:gd name="connsiteY6" fmla="*/ 1624714 h 3018036"/>
              <a:gd name="connsiteX0" fmla="*/ 11907 w 3059270"/>
              <a:gd name="connsiteY0" fmla="*/ 1624714 h 3018036"/>
              <a:gd name="connsiteX1" fmla="*/ 453606 w 3059270"/>
              <a:gd name="connsiteY1" fmla="*/ 460819 h 3018036"/>
              <a:gd name="connsiteX2" fmla="*/ 1412722 w 3059270"/>
              <a:gd name="connsiteY2" fmla="*/ 379 h 3018036"/>
              <a:gd name="connsiteX3" fmla="*/ 2634620 w 3059270"/>
              <a:gd name="connsiteY3" fmla="*/ 406634 h 3018036"/>
              <a:gd name="connsiteX4" fmla="*/ 2935457 w 3059270"/>
              <a:gd name="connsiteY4" fmla="*/ 2092073 h 3018036"/>
              <a:gd name="connsiteX5" fmla="*/ 1256935 w 3059270"/>
              <a:gd name="connsiteY5" fmla="*/ 3005209 h 3018036"/>
              <a:gd name="connsiteX6" fmla="*/ 11907 w 3059270"/>
              <a:gd name="connsiteY6" fmla="*/ 1624714 h 301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9270" h="3018036">
                <a:moveTo>
                  <a:pt x="11907" y="1624714"/>
                </a:moveTo>
                <a:cubicBezTo>
                  <a:pt x="-67795" y="983902"/>
                  <a:pt x="272066" y="723639"/>
                  <a:pt x="453606" y="460819"/>
                </a:cubicBezTo>
                <a:cubicBezTo>
                  <a:pt x="635146" y="197999"/>
                  <a:pt x="1049220" y="9410"/>
                  <a:pt x="1412722" y="379"/>
                </a:cubicBezTo>
                <a:cubicBezTo>
                  <a:pt x="1776224" y="-8652"/>
                  <a:pt x="2371800" y="143814"/>
                  <a:pt x="2634620" y="406634"/>
                </a:cubicBezTo>
                <a:cubicBezTo>
                  <a:pt x="2897440" y="669454"/>
                  <a:pt x="3249737" y="1489643"/>
                  <a:pt x="2935457" y="2092073"/>
                </a:cubicBezTo>
                <a:cubicBezTo>
                  <a:pt x="2492483" y="2809649"/>
                  <a:pt x="1744193" y="3083102"/>
                  <a:pt x="1256935" y="3005209"/>
                </a:cubicBezTo>
                <a:cubicBezTo>
                  <a:pt x="769677" y="2927316"/>
                  <a:pt x="91609" y="2265526"/>
                  <a:pt x="11907" y="1624714"/>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CE8AB87-6DEE-5CAA-3E21-056B4B855423}"/>
              </a:ext>
            </a:extLst>
          </p:cNvPr>
          <p:cNvGrpSpPr/>
          <p:nvPr/>
        </p:nvGrpSpPr>
        <p:grpSpPr>
          <a:xfrm flipH="1">
            <a:off x="6891213" y="5570054"/>
            <a:ext cx="626222" cy="449746"/>
            <a:chOff x="10056508" y="3477013"/>
            <a:chExt cx="713092" cy="512135"/>
          </a:xfrm>
        </p:grpSpPr>
        <p:sp>
          <p:nvSpPr>
            <p:cNvPr id="34" name="Freeform: Shape 13">
              <a:extLst>
                <a:ext uri="{FF2B5EF4-FFF2-40B4-BE49-F238E27FC236}">
                  <a16:creationId xmlns:a16="http://schemas.microsoft.com/office/drawing/2014/main" id="{2C30964C-23D6-6A1F-9B3D-211EE16A296B}"/>
                </a:ext>
              </a:extLst>
            </p:cNvPr>
            <p:cNvSpPr/>
            <p:nvPr/>
          </p:nvSpPr>
          <p:spPr>
            <a:xfrm>
              <a:off x="10056508" y="3890827"/>
              <a:ext cx="713092" cy="98321"/>
            </a:xfrm>
            <a:custGeom>
              <a:avLst/>
              <a:gdLst>
                <a:gd name="connsiteX0" fmla="*/ 7177 w 337329"/>
                <a:gd name="connsiteY0" fmla="*/ 89885 h 247879"/>
                <a:gd name="connsiteX1" fmla="*/ 31377 w 337329"/>
                <a:gd name="connsiteY1" fmla="*/ 247182 h 247879"/>
                <a:gd name="connsiteX2" fmla="*/ 256088 w 337329"/>
                <a:gd name="connsiteY2" fmla="*/ 146927 h 247879"/>
                <a:gd name="connsiteX3" fmla="*/ 283744 w 337329"/>
                <a:gd name="connsiteY3" fmla="*/ 131370 h 247879"/>
                <a:gd name="connsiteX4" fmla="*/ 337329 w 337329"/>
                <a:gd name="connsiteY4" fmla="*/ 0 h 247879"/>
                <a:gd name="connsiteX0" fmla="*/ 7177 w 283744"/>
                <a:gd name="connsiteY0" fmla="*/ 0 h 157994"/>
                <a:gd name="connsiteX1" fmla="*/ 31377 w 283744"/>
                <a:gd name="connsiteY1" fmla="*/ 157297 h 157994"/>
                <a:gd name="connsiteX2" fmla="*/ 256088 w 283744"/>
                <a:gd name="connsiteY2" fmla="*/ 57042 h 157994"/>
                <a:gd name="connsiteX3" fmla="*/ 283744 w 283744"/>
                <a:gd name="connsiteY3" fmla="*/ 41485 h 157994"/>
                <a:gd name="connsiteX0" fmla="*/ 8640 w 285207"/>
                <a:gd name="connsiteY0" fmla="*/ 0 h 157643"/>
                <a:gd name="connsiteX1" fmla="*/ 32840 w 285207"/>
                <a:gd name="connsiteY1" fmla="*/ 157297 h 157643"/>
                <a:gd name="connsiteX2" fmla="*/ 285207 w 285207"/>
                <a:gd name="connsiteY2" fmla="*/ 41485 h 157643"/>
                <a:gd name="connsiteX0" fmla="*/ 8640 w 285207"/>
                <a:gd name="connsiteY0" fmla="*/ 0 h 158393"/>
                <a:gd name="connsiteX1" fmla="*/ 32840 w 285207"/>
                <a:gd name="connsiteY1" fmla="*/ 157297 h 158393"/>
                <a:gd name="connsiteX2" fmla="*/ 285207 w 285207"/>
                <a:gd name="connsiteY2" fmla="*/ 41485 h 158393"/>
                <a:gd name="connsiteX0" fmla="*/ 1000 w 277567"/>
                <a:gd name="connsiteY0" fmla="*/ 0 h 165132"/>
                <a:gd name="connsiteX1" fmla="*/ 87428 w 277567"/>
                <a:gd name="connsiteY1" fmla="*/ 164212 h 165132"/>
                <a:gd name="connsiteX2" fmla="*/ 277567 w 277567"/>
                <a:gd name="connsiteY2" fmla="*/ 41485 h 165132"/>
                <a:gd name="connsiteX0" fmla="*/ 1000 w 277604"/>
                <a:gd name="connsiteY0" fmla="*/ 0 h 165033"/>
                <a:gd name="connsiteX1" fmla="*/ 87428 w 277604"/>
                <a:gd name="connsiteY1" fmla="*/ 164212 h 165033"/>
                <a:gd name="connsiteX2" fmla="*/ 277567 w 277604"/>
                <a:gd name="connsiteY2" fmla="*/ 41485 h 165033"/>
                <a:gd name="connsiteX0" fmla="*/ 515 w 277141"/>
                <a:gd name="connsiteY0" fmla="*/ 0 h 158261"/>
                <a:gd name="connsiteX1" fmla="*/ 140528 w 277141"/>
                <a:gd name="connsiteY1" fmla="*/ 157298 h 158261"/>
                <a:gd name="connsiteX2" fmla="*/ 277082 w 277141"/>
                <a:gd name="connsiteY2" fmla="*/ 41485 h 158261"/>
                <a:gd name="connsiteX0" fmla="*/ 916 w 277522"/>
                <a:gd name="connsiteY0" fmla="*/ 0 h 117784"/>
                <a:gd name="connsiteX1" fmla="*/ 92530 w 277522"/>
                <a:gd name="connsiteY1" fmla="*/ 112355 h 117784"/>
                <a:gd name="connsiteX2" fmla="*/ 277483 w 277522"/>
                <a:gd name="connsiteY2" fmla="*/ 41485 h 117784"/>
                <a:gd name="connsiteX0" fmla="*/ 817 w 230766"/>
                <a:gd name="connsiteY0" fmla="*/ 0 h 112925"/>
                <a:gd name="connsiteX1" fmla="*/ 92431 w 230766"/>
                <a:gd name="connsiteY1" fmla="*/ 112355 h 112925"/>
                <a:gd name="connsiteX2" fmla="*/ 230713 w 230766"/>
                <a:gd name="connsiteY2" fmla="*/ 17286 h 112925"/>
                <a:gd name="connsiteX0" fmla="*/ 750 w 192694"/>
                <a:gd name="connsiteY0" fmla="*/ 0 h 112462"/>
                <a:gd name="connsiteX1" fmla="*/ 92364 w 192694"/>
                <a:gd name="connsiteY1" fmla="*/ 112355 h 112462"/>
                <a:gd name="connsiteX2" fmla="*/ 192618 w 192694"/>
                <a:gd name="connsiteY2" fmla="*/ 8643 h 112462"/>
                <a:gd name="connsiteX0" fmla="*/ 717 w 192665"/>
                <a:gd name="connsiteY0" fmla="*/ 0 h 97264"/>
                <a:gd name="connsiteX1" fmla="*/ 95788 w 192665"/>
                <a:gd name="connsiteY1" fmla="*/ 96799 h 97264"/>
                <a:gd name="connsiteX2" fmla="*/ 192585 w 192665"/>
                <a:gd name="connsiteY2" fmla="*/ 8643 h 97264"/>
                <a:gd name="connsiteX0" fmla="*/ 717 w 192665"/>
                <a:gd name="connsiteY0" fmla="*/ 0 h 112462"/>
                <a:gd name="connsiteX1" fmla="*/ 95788 w 192665"/>
                <a:gd name="connsiteY1" fmla="*/ 112355 h 112462"/>
                <a:gd name="connsiteX2" fmla="*/ 192585 w 192665"/>
                <a:gd name="connsiteY2" fmla="*/ 8643 h 112462"/>
                <a:gd name="connsiteX0" fmla="*/ 0 w 191948"/>
                <a:gd name="connsiteY0" fmla="*/ 0 h 112462"/>
                <a:gd name="connsiteX1" fmla="*/ 95071 w 191948"/>
                <a:gd name="connsiteY1" fmla="*/ 112355 h 112462"/>
                <a:gd name="connsiteX2" fmla="*/ 191868 w 191948"/>
                <a:gd name="connsiteY2" fmla="*/ 8643 h 112462"/>
                <a:gd name="connsiteX0" fmla="*/ 0 w 202321"/>
                <a:gd name="connsiteY0" fmla="*/ 6914 h 103741"/>
                <a:gd name="connsiteX1" fmla="*/ 105442 w 202321"/>
                <a:gd name="connsiteY1" fmla="*/ 103712 h 103741"/>
                <a:gd name="connsiteX2" fmla="*/ 202239 w 202321"/>
                <a:gd name="connsiteY2" fmla="*/ 0 h 103741"/>
                <a:gd name="connsiteX0" fmla="*/ 0 w 202321"/>
                <a:gd name="connsiteY0" fmla="*/ 6914 h 103732"/>
                <a:gd name="connsiteX1" fmla="*/ 105442 w 202321"/>
                <a:gd name="connsiteY1" fmla="*/ 103712 h 103732"/>
                <a:gd name="connsiteX2" fmla="*/ 202239 w 202321"/>
                <a:gd name="connsiteY2" fmla="*/ 0 h 103732"/>
                <a:gd name="connsiteX0" fmla="*/ 0 w 202321"/>
                <a:gd name="connsiteY0" fmla="*/ 6914 h 103734"/>
                <a:gd name="connsiteX1" fmla="*/ 105442 w 202321"/>
                <a:gd name="connsiteY1" fmla="*/ 103712 h 103734"/>
                <a:gd name="connsiteX2" fmla="*/ 202239 w 202321"/>
                <a:gd name="connsiteY2" fmla="*/ 0 h 103734"/>
                <a:gd name="connsiteX0" fmla="*/ 0 w 202239"/>
                <a:gd name="connsiteY0" fmla="*/ 6914 h 103734"/>
                <a:gd name="connsiteX1" fmla="*/ 105442 w 202239"/>
                <a:gd name="connsiteY1" fmla="*/ 103712 h 103734"/>
                <a:gd name="connsiteX2" fmla="*/ 202239 w 202239"/>
                <a:gd name="connsiteY2" fmla="*/ 0 h 103734"/>
                <a:gd name="connsiteX0" fmla="*/ 0 w 202239"/>
                <a:gd name="connsiteY0" fmla="*/ 6914 h 91643"/>
                <a:gd name="connsiteX1" fmla="*/ 107170 w 202239"/>
                <a:gd name="connsiteY1" fmla="*/ 91612 h 91643"/>
                <a:gd name="connsiteX2" fmla="*/ 202239 w 202239"/>
                <a:gd name="connsiteY2" fmla="*/ 0 h 91643"/>
                <a:gd name="connsiteX0" fmla="*/ 0 w 202239"/>
                <a:gd name="connsiteY0" fmla="*/ 6914 h 91665"/>
                <a:gd name="connsiteX1" fmla="*/ 107170 w 202239"/>
                <a:gd name="connsiteY1" fmla="*/ 91612 h 91665"/>
                <a:gd name="connsiteX2" fmla="*/ 202239 w 202239"/>
                <a:gd name="connsiteY2" fmla="*/ 0 h 91665"/>
                <a:gd name="connsiteX0" fmla="*/ 0 w 202403"/>
                <a:gd name="connsiteY0" fmla="*/ 6914 h 91665"/>
                <a:gd name="connsiteX1" fmla="*/ 107170 w 202403"/>
                <a:gd name="connsiteY1" fmla="*/ 91612 h 91665"/>
                <a:gd name="connsiteX2" fmla="*/ 202239 w 202403"/>
                <a:gd name="connsiteY2" fmla="*/ 0 h 91665"/>
              </a:gdLst>
              <a:ahLst/>
              <a:cxnLst>
                <a:cxn ang="0">
                  <a:pos x="connsiteX0" y="connsiteY0"/>
                </a:cxn>
                <a:cxn ang="0">
                  <a:pos x="connsiteX1" y="connsiteY1"/>
                </a:cxn>
                <a:cxn ang="0">
                  <a:pos x="connsiteX2" y="connsiteY2"/>
                </a:cxn>
              </a:cxnLst>
              <a:rect l="l" t="t" r="r" b="b"/>
              <a:pathLst>
                <a:path w="202403" h="91665">
                  <a:moveTo>
                    <a:pt x="0" y="6914"/>
                  </a:moveTo>
                  <a:cubicBezTo>
                    <a:pt x="4431" y="75571"/>
                    <a:pt x="73464" y="92764"/>
                    <a:pt x="107170" y="91612"/>
                  </a:cubicBezTo>
                  <a:cubicBezTo>
                    <a:pt x="140876" y="90460"/>
                    <a:pt x="206106" y="71366"/>
                    <a:pt x="202239" y="0"/>
                  </a:cubicBezTo>
                </a:path>
              </a:pathLst>
            </a:custGeom>
            <a:noFill/>
            <a:ln w="53975" cap="rnd">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22C6CE2-D5F6-D391-6769-2FA1C4CDD625}"/>
                </a:ext>
              </a:extLst>
            </p:cNvPr>
            <p:cNvSpPr/>
            <p:nvPr/>
          </p:nvSpPr>
          <p:spPr>
            <a:xfrm flipH="1">
              <a:off x="10462097" y="3477013"/>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15">
              <a:extLst>
                <a:ext uri="{FF2B5EF4-FFF2-40B4-BE49-F238E27FC236}">
                  <a16:creationId xmlns:a16="http://schemas.microsoft.com/office/drawing/2014/main" id="{8A70E6DA-2CCB-333F-CF01-25091DD49D99}"/>
                </a:ext>
              </a:extLst>
            </p:cNvPr>
            <p:cNvSpPr/>
            <p:nvPr/>
          </p:nvSpPr>
          <p:spPr>
            <a:xfrm flipH="1">
              <a:off x="10468546" y="3477013"/>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7032E2D2-EED1-81D7-BCB0-617356BCDEAA}"/>
                </a:ext>
              </a:extLst>
            </p:cNvPr>
            <p:cNvSpPr/>
            <p:nvPr/>
          </p:nvSpPr>
          <p:spPr>
            <a:xfrm flipH="1">
              <a:off x="10108996" y="3520306"/>
              <a:ext cx="250414" cy="295443"/>
            </a:xfrm>
            <a:prstGeom prst="ellipse">
              <a:avLst/>
            </a:prstGeom>
            <a:solidFill>
              <a:schemeClr val="bg1"/>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7">
              <a:extLst>
                <a:ext uri="{FF2B5EF4-FFF2-40B4-BE49-F238E27FC236}">
                  <a16:creationId xmlns:a16="http://schemas.microsoft.com/office/drawing/2014/main" id="{7D4E2E0E-0263-345D-95F4-1DBE004F10AD}"/>
                </a:ext>
              </a:extLst>
            </p:cNvPr>
            <p:cNvSpPr/>
            <p:nvPr/>
          </p:nvSpPr>
          <p:spPr>
            <a:xfrm flipH="1">
              <a:off x="10114155" y="3520306"/>
              <a:ext cx="150739" cy="133780"/>
            </a:xfrm>
            <a:custGeom>
              <a:avLst/>
              <a:gdLst>
                <a:gd name="connsiteX0" fmla="*/ 66769 w 325836"/>
                <a:gd name="connsiteY0" fmla="*/ 0 h 289179"/>
                <a:gd name="connsiteX1" fmla="*/ 316147 w 325836"/>
                <a:gd name="connsiteY1" fmla="*/ 195023 h 289179"/>
                <a:gd name="connsiteX2" fmla="*/ 325836 w 325836"/>
                <a:gd name="connsiteY2" fmla="*/ 231847 h 289179"/>
                <a:gd name="connsiteX3" fmla="*/ 265409 w 325836"/>
                <a:gd name="connsiteY3" fmla="*/ 275001 h 289179"/>
                <a:gd name="connsiteX4" fmla="*/ 185019 w 325836"/>
                <a:gd name="connsiteY4" fmla="*/ 288684 h 289179"/>
                <a:gd name="connsiteX5" fmla="*/ 1897 w 325836"/>
                <a:gd name="connsiteY5" fmla="*/ 21266 h 289179"/>
                <a:gd name="connsiteX6" fmla="*/ 4770 w 325836"/>
                <a:gd name="connsiteY6" fmla="*/ 9217 h 289179"/>
                <a:gd name="connsiteX7" fmla="*/ 12224 w 325836"/>
                <a:gd name="connsiteY7" fmla="*/ 6487 h 289179"/>
                <a:gd name="connsiteX8" fmla="*/ 66769 w 325836"/>
                <a:gd name="connsiteY8" fmla="*/ 0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36" h="289179">
                  <a:moveTo>
                    <a:pt x="66769" y="0"/>
                  </a:moveTo>
                  <a:cubicBezTo>
                    <a:pt x="178875" y="0"/>
                    <a:pt x="275061" y="80416"/>
                    <a:pt x="316147" y="195023"/>
                  </a:cubicBezTo>
                  <a:lnTo>
                    <a:pt x="325836" y="231847"/>
                  </a:lnTo>
                  <a:lnTo>
                    <a:pt x="265409" y="275001"/>
                  </a:lnTo>
                  <a:cubicBezTo>
                    <a:pt x="240185" y="285865"/>
                    <a:pt x="212992" y="290848"/>
                    <a:pt x="185019" y="288684"/>
                  </a:cubicBezTo>
                  <a:cubicBezTo>
                    <a:pt x="73129" y="280029"/>
                    <a:pt x="-14093" y="186477"/>
                    <a:pt x="1897" y="21266"/>
                  </a:cubicBezTo>
                  <a:lnTo>
                    <a:pt x="4770" y="9217"/>
                  </a:lnTo>
                  <a:lnTo>
                    <a:pt x="12224" y="6487"/>
                  </a:lnTo>
                  <a:cubicBezTo>
                    <a:pt x="29843" y="2234"/>
                    <a:pt x="48085" y="0"/>
                    <a:pt x="66769" y="0"/>
                  </a:cubicBezTo>
                  <a:close/>
                </a:path>
              </a:pathLst>
            </a:cu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771021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41.xml"/><Relationship Id="rId18" Type="http://schemas.openxmlformats.org/officeDocument/2006/relationships/slideLayout" Target="../slideLayouts/slideLayout446.xml"/><Relationship Id="rId26" Type="http://schemas.openxmlformats.org/officeDocument/2006/relationships/slideLayout" Target="../slideLayouts/slideLayout454.xml"/><Relationship Id="rId39" Type="http://schemas.openxmlformats.org/officeDocument/2006/relationships/slideLayout" Target="../slideLayouts/slideLayout467.xml"/><Relationship Id="rId21" Type="http://schemas.openxmlformats.org/officeDocument/2006/relationships/slideLayout" Target="../slideLayouts/slideLayout449.xml"/><Relationship Id="rId34" Type="http://schemas.openxmlformats.org/officeDocument/2006/relationships/slideLayout" Target="../slideLayouts/slideLayout462.xml"/><Relationship Id="rId42" Type="http://schemas.openxmlformats.org/officeDocument/2006/relationships/slideLayout" Target="../slideLayouts/slideLayout470.xml"/><Relationship Id="rId47" Type="http://schemas.openxmlformats.org/officeDocument/2006/relationships/slideLayout" Target="../slideLayouts/slideLayout475.xml"/><Relationship Id="rId50" Type="http://schemas.openxmlformats.org/officeDocument/2006/relationships/slideLayout" Target="../slideLayouts/slideLayout478.xml"/><Relationship Id="rId7" Type="http://schemas.openxmlformats.org/officeDocument/2006/relationships/slideLayout" Target="../slideLayouts/slideLayout435.xml"/><Relationship Id="rId2" Type="http://schemas.openxmlformats.org/officeDocument/2006/relationships/slideLayout" Target="../slideLayouts/slideLayout430.xml"/><Relationship Id="rId16" Type="http://schemas.openxmlformats.org/officeDocument/2006/relationships/slideLayout" Target="../slideLayouts/slideLayout444.xml"/><Relationship Id="rId29" Type="http://schemas.openxmlformats.org/officeDocument/2006/relationships/slideLayout" Target="../slideLayouts/slideLayout457.xml"/><Relationship Id="rId11" Type="http://schemas.openxmlformats.org/officeDocument/2006/relationships/slideLayout" Target="../slideLayouts/slideLayout439.xml"/><Relationship Id="rId24" Type="http://schemas.openxmlformats.org/officeDocument/2006/relationships/slideLayout" Target="../slideLayouts/slideLayout452.xml"/><Relationship Id="rId32" Type="http://schemas.openxmlformats.org/officeDocument/2006/relationships/slideLayout" Target="../slideLayouts/slideLayout460.xml"/><Relationship Id="rId37" Type="http://schemas.openxmlformats.org/officeDocument/2006/relationships/slideLayout" Target="../slideLayouts/slideLayout465.xml"/><Relationship Id="rId40" Type="http://schemas.openxmlformats.org/officeDocument/2006/relationships/slideLayout" Target="../slideLayouts/slideLayout468.xml"/><Relationship Id="rId45" Type="http://schemas.openxmlformats.org/officeDocument/2006/relationships/slideLayout" Target="../slideLayouts/slideLayout473.xml"/><Relationship Id="rId53" Type="http://schemas.openxmlformats.org/officeDocument/2006/relationships/theme" Target="../theme/theme10.xml"/><Relationship Id="rId5" Type="http://schemas.openxmlformats.org/officeDocument/2006/relationships/slideLayout" Target="../slideLayouts/slideLayout433.xml"/><Relationship Id="rId10" Type="http://schemas.openxmlformats.org/officeDocument/2006/relationships/slideLayout" Target="../slideLayouts/slideLayout438.xml"/><Relationship Id="rId19" Type="http://schemas.openxmlformats.org/officeDocument/2006/relationships/slideLayout" Target="../slideLayouts/slideLayout447.xml"/><Relationship Id="rId31" Type="http://schemas.openxmlformats.org/officeDocument/2006/relationships/slideLayout" Target="../slideLayouts/slideLayout459.xml"/><Relationship Id="rId44" Type="http://schemas.openxmlformats.org/officeDocument/2006/relationships/slideLayout" Target="../slideLayouts/slideLayout472.xml"/><Relationship Id="rId52" Type="http://schemas.openxmlformats.org/officeDocument/2006/relationships/slideLayout" Target="../slideLayouts/slideLayout480.xml"/><Relationship Id="rId4" Type="http://schemas.openxmlformats.org/officeDocument/2006/relationships/slideLayout" Target="../slideLayouts/slideLayout432.xml"/><Relationship Id="rId9" Type="http://schemas.openxmlformats.org/officeDocument/2006/relationships/slideLayout" Target="../slideLayouts/slideLayout437.xml"/><Relationship Id="rId14" Type="http://schemas.openxmlformats.org/officeDocument/2006/relationships/slideLayout" Target="../slideLayouts/slideLayout442.xml"/><Relationship Id="rId22" Type="http://schemas.openxmlformats.org/officeDocument/2006/relationships/slideLayout" Target="../slideLayouts/slideLayout450.xml"/><Relationship Id="rId27" Type="http://schemas.openxmlformats.org/officeDocument/2006/relationships/slideLayout" Target="../slideLayouts/slideLayout455.xml"/><Relationship Id="rId30" Type="http://schemas.openxmlformats.org/officeDocument/2006/relationships/slideLayout" Target="../slideLayouts/slideLayout458.xml"/><Relationship Id="rId35" Type="http://schemas.openxmlformats.org/officeDocument/2006/relationships/slideLayout" Target="../slideLayouts/slideLayout463.xml"/><Relationship Id="rId43" Type="http://schemas.openxmlformats.org/officeDocument/2006/relationships/slideLayout" Target="../slideLayouts/slideLayout471.xml"/><Relationship Id="rId48" Type="http://schemas.openxmlformats.org/officeDocument/2006/relationships/slideLayout" Target="../slideLayouts/slideLayout476.xml"/><Relationship Id="rId8" Type="http://schemas.openxmlformats.org/officeDocument/2006/relationships/slideLayout" Target="../slideLayouts/slideLayout436.xml"/><Relationship Id="rId51" Type="http://schemas.openxmlformats.org/officeDocument/2006/relationships/slideLayout" Target="../slideLayouts/slideLayout479.xml"/><Relationship Id="rId3" Type="http://schemas.openxmlformats.org/officeDocument/2006/relationships/slideLayout" Target="../slideLayouts/slideLayout431.xml"/><Relationship Id="rId12" Type="http://schemas.openxmlformats.org/officeDocument/2006/relationships/slideLayout" Target="../slideLayouts/slideLayout440.xml"/><Relationship Id="rId17" Type="http://schemas.openxmlformats.org/officeDocument/2006/relationships/slideLayout" Target="../slideLayouts/slideLayout445.xml"/><Relationship Id="rId25" Type="http://schemas.openxmlformats.org/officeDocument/2006/relationships/slideLayout" Target="../slideLayouts/slideLayout453.xml"/><Relationship Id="rId33" Type="http://schemas.openxmlformats.org/officeDocument/2006/relationships/slideLayout" Target="../slideLayouts/slideLayout461.xml"/><Relationship Id="rId38" Type="http://schemas.openxmlformats.org/officeDocument/2006/relationships/slideLayout" Target="../slideLayouts/slideLayout466.xml"/><Relationship Id="rId46" Type="http://schemas.openxmlformats.org/officeDocument/2006/relationships/slideLayout" Target="../slideLayouts/slideLayout474.xml"/><Relationship Id="rId20" Type="http://schemas.openxmlformats.org/officeDocument/2006/relationships/slideLayout" Target="../slideLayouts/slideLayout448.xml"/><Relationship Id="rId41" Type="http://schemas.openxmlformats.org/officeDocument/2006/relationships/slideLayout" Target="../slideLayouts/slideLayout469.xml"/><Relationship Id="rId1" Type="http://schemas.openxmlformats.org/officeDocument/2006/relationships/slideLayout" Target="../slideLayouts/slideLayout429.xml"/><Relationship Id="rId6" Type="http://schemas.openxmlformats.org/officeDocument/2006/relationships/slideLayout" Target="../slideLayouts/slideLayout434.xml"/><Relationship Id="rId15" Type="http://schemas.openxmlformats.org/officeDocument/2006/relationships/slideLayout" Target="../slideLayouts/slideLayout443.xml"/><Relationship Id="rId23" Type="http://schemas.openxmlformats.org/officeDocument/2006/relationships/slideLayout" Target="../slideLayouts/slideLayout451.xml"/><Relationship Id="rId28" Type="http://schemas.openxmlformats.org/officeDocument/2006/relationships/slideLayout" Target="../slideLayouts/slideLayout456.xml"/><Relationship Id="rId36" Type="http://schemas.openxmlformats.org/officeDocument/2006/relationships/slideLayout" Target="../slideLayouts/slideLayout464.xml"/><Relationship Id="rId49" Type="http://schemas.openxmlformats.org/officeDocument/2006/relationships/slideLayout" Target="../slideLayouts/slideLayout47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93.xml"/><Relationship Id="rId18" Type="http://schemas.openxmlformats.org/officeDocument/2006/relationships/slideLayout" Target="../slideLayouts/slideLayout498.xml"/><Relationship Id="rId26" Type="http://schemas.openxmlformats.org/officeDocument/2006/relationships/slideLayout" Target="../slideLayouts/slideLayout506.xml"/><Relationship Id="rId39" Type="http://schemas.openxmlformats.org/officeDocument/2006/relationships/slideLayout" Target="../slideLayouts/slideLayout519.xml"/><Relationship Id="rId21" Type="http://schemas.openxmlformats.org/officeDocument/2006/relationships/slideLayout" Target="../slideLayouts/slideLayout501.xml"/><Relationship Id="rId34" Type="http://schemas.openxmlformats.org/officeDocument/2006/relationships/slideLayout" Target="../slideLayouts/slideLayout514.xml"/><Relationship Id="rId42" Type="http://schemas.openxmlformats.org/officeDocument/2006/relationships/slideLayout" Target="../slideLayouts/slideLayout522.xml"/><Relationship Id="rId47" Type="http://schemas.openxmlformats.org/officeDocument/2006/relationships/slideLayout" Target="../slideLayouts/slideLayout527.xml"/><Relationship Id="rId50" Type="http://schemas.openxmlformats.org/officeDocument/2006/relationships/slideLayout" Target="../slideLayouts/slideLayout530.xml"/><Relationship Id="rId55" Type="http://schemas.openxmlformats.org/officeDocument/2006/relationships/slideLayout" Target="../slideLayouts/slideLayout535.xml"/><Relationship Id="rId63" Type="http://schemas.openxmlformats.org/officeDocument/2006/relationships/slideLayout" Target="../slideLayouts/slideLayout543.xml"/><Relationship Id="rId7" Type="http://schemas.openxmlformats.org/officeDocument/2006/relationships/slideLayout" Target="../slideLayouts/slideLayout487.xml"/><Relationship Id="rId2" Type="http://schemas.openxmlformats.org/officeDocument/2006/relationships/slideLayout" Target="../slideLayouts/slideLayout482.xml"/><Relationship Id="rId16" Type="http://schemas.openxmlformats.org/officeDocument/2006/relationships/slideLayout" Target="../slideLayouts/slideLayout496.xml"/><Relationship Id="rId29" Type="http://schemas.openxmlformats.org/officeDocument/2006/relationships/slideLayout" Target="../slideLayouts/slideLayout509.xml"/><Relationship Id="rId11" Type="http://schemas.openxmlformats.org/officeDocument/2006/relationships/slideLayout" Target="../slideLayouts/slideLayout491.xml"/><Relationship Id="rId24" Type="http://schemas.openxmlformats.org/officeDocument/2006/relationships/slideLayout" Target="../slideLayouts/slideLayout504.xml"/><Relationship Id="rId32" Type="http://schemas.openxmlformats.org/officeDocument/2006/relationships/slideLayout" Target="../slideLayouts/slideLayout512.xml"/><Relationship Id="rId37" Type="http://schemas.openxmlformats.org/officeDocument/2006/relationships/slideLayout" Target="../slideLayouts/slideLayout517.xml"/><Relationship Id="rId40" Type="http://schemas.openxmlformats.org/officeDocument/2006/relationships/slideLayout" Target="../slideLayouts/slideLayout520.xml"/><Relationship Id="rId45" Type="http://schemas.openxmlformats.org/officeDocument/2006/relationships/slideLayout" Target="../slideLayouts/slideLayout525.xml"/><Relationship Id="rId53" Type="http://schemas.openxmlformats.org/officeDocument/2006/relationships/slideLayout" Target="../slideLayouts/slideLayout533.xml"/><Relationship Id="rId58" Type="http://schemas.openxmlformats.org/officeDocument/2006/relationships/slideLayout" Target="../slideLayouts/slideLayout538.xml"/><Relationship Id="rId5" Type="http://schemas.openxmlformats.org/officeDocument/2006/relationships/slideLayout" Target="../slideLayouts/slideLayout485.xml"/><Relationship Id="rId61" Type="http://schemas.openxmlformats.org/officeDocument/2006/relationships/slideLayout" Target="../slideLayouts/slideLayout541.xml"/><Relationship Id="rId19" Type="http://schemas.openxmlformats.org/officeDocument/2006/relationships/slideLayout" Target="../slideLayouts/slideLayout499.xml"/><Relationship Id="rId14" Type="http://schemas.openxmlformats.org/officeDocument/2006/relationships/slideLayout" Target="../slideLayouts/slideLayout494.xml"/><Relationship Id="rId22" Type="http://schemas.openxmlformats.org/officeDocument/2006/relationships/slideLayout" Target="../slideLayouts/slideLayout502.xml"/><Relationship Id="rId27" Type="http://schemas.openxmlformats.org/officeDocument/2006/relationships/slideLayout" Target="../slideLayouts/slideLayout507.xml"/><Relationship Id="rId30" Type="http://schemas.openxmlformats.org/officeDocument/2006/relationships/slideLayout" Target="../slideLayouts/slideLayout510.xml"/><Relationship Id="rId35" Type="http://schemas.openxmlformats.org/officeDocument/2006/relationships/slideLayout" Target="../slideLayouts/slideLayout515.xml"/><Relationship Id="rId43" Type="http://schemas.openxmlformats.org/officeDocument/2006/relationships/slideLayout" Target="../slideLayouts/slideLayout523.xml"/><Relationship Id="rId48" Type="http://schemas.openxmlformats.org/officeDocument/2006/relationships/slideLayout" Target="../slideLayouts/slideLayout528.xml"/><Relationship Id="rId56" Type="http://schemas.openxmlformats.org/officeDocument/2006/relationships/slideLayout" Target="../slideLayouts/slideLayout536.xml"/><Relationship Id="rId64" Type="http://schemas.openxmlformats.org/officeDocument/2006/relationships/theme" Target="../theme/theme11.xml"/><Relationship Id="rId8" Type="http://schemas.openxmlformats.org/officeDocument/2006/relationships/slideLayout" Target="../slideLayouts/slideLayout488.xml"/><Relationship Id="rId51" Type="http://schemas.openxmlformats.org/officeDocument/2006/relationships/slideLayout" Target="../slideLayouts/slideLayout531.xml"/><Relationship Id="rId3" Type="http://schemas.openxmlformats.org/officeDocument/2006/relationships/slideLayout" Target="../slideLayouts/slideLayout483.xml"/><Relationship Id="rId12" Type="http://schemas.openxmlformats.org/officeDocument/2006/relationships/slideLayout" Target="../slideLayouts/slideLayout492.xml"/><Relationship Id="rId17" Type="http://schemas.openxmlformats.org/officeDocument/2006/relationships/slideLayout" Target="../slideLayouts/slideLayout497.xml"/><Relationship Id="rId25" Type="http://schemas.openxmlformats.org/officeDocument/2006/relationships/slideLayout" Target="../slideLayouts/slideLayout505.xml"/><Relationship Id="rId33" Type="http://schemas.openxmlformats.org/officeDocument/2006/relationships/slideLayout" Target="../slideLayouts/slideLayout513.xml"/><Relationship Id="rId38" Type="http://schemas.openxmlformats.org/officeDocument/2006/relationships/slideLayout" Target="../slideLayouts/slideLayout518.xml"/><Relationship Id="rId46" Type="http://schemas.openxmlformats.org/officeDocument/2006/relationships/slideLayout" Target="../slideLayouts/slideLayout526.xml"/><Relationship Id="rId59" Type="http://schemas.openxmlformats.org/officeDocument/2006/relationships/slideLayout" Target="../slideLayouts/slideLayout539.xml"/><Relationship Id="rId20" Type="http://schemas.openxmlformats.org/officeDocument/2006/relationships/slideLayout" Target="../slideLayouts/slideLayout500.xml"/><Relationship Id="rId41" Type="http://schemas.openxmlformats.org/officeDocument/2006/relationships/slideLayout" Target="../slideLayouts/slideLayout521.xml"/><Relationship Id="rId54" Type="http://schemas.openxmlformats.org/officeDocument/2006/relationships/slideLayout" Target="../slideLayouts/slideLayout534.xml"/><Relationship Id="rId62" Type="http://schemas.openxmlformats.org/officeDocument/2006/relationships/slideLayout" Target="../slideLayouts/slideLayout542.xml"/><Relationship Id="rId1" Type="http://schemas.openxmlformats.org/officeDocument/2006/relationships/slideLayout" Target="../slideLayouts/slideLayout481.xml"/><Relationship Id="rId6" Type="http://schemas.openxmlformats.org/officeDocument/2006/relationships/slideLayout" Target="../slideLayouts/slideLayout486.xml"/><Relationship Id="rId15" Type="http://schemas.openxmlformats.org/officeDocument/2006/relationships/slideLayout" Target="../slideLayouts/slideLayout495.xml"/><Relationship Id="rId23" Type="http://schemas.openxmlformats.org/officeDocument/2006/relationships/slideLayout" Target="../slideLayouts/slideLayout503.xml"/><Relationship Id="rId28" Type="http://schemas.openxmlformats.org/officeDocument/2006/relationships/slideLayout" Target="../slideLayouts/slideLayout508.xml"/><Relationship Id="rId36" Type="http://schemas.openxmlformats.org/officeDocument/2006/relationships/slideLayout" Target="../slideLayouts/slideLayout516.xml"/><Relationship Id="rId49" Type="http://schemas.openxmlformats.org/officeDocument/2006/relationships/slideLayout" Target="../slideLayouts/slideLayout529.xml"/><Relationship Id="rId57" Type="http://schemas.openxmlformats.org/officeDocument/2006/relationships/slideLayout" Target="../slideLayouts/slideLayout537.xml"/><Relationship Id="rId10" Type="http://schemas.openxmlformats.org/officeDocument/2006/relationships/slideLayout" Target="../slideLayouts/slideLayout490.xml"/><Relationship Id="rId31" Type="http://schemas.openxmlformats.org/officeDocument/2006/relationships/slideLayout" Target="../slideLayouts/slideLayout511.xml"/><Relationship Id="rId44" Type="http://schemas.openxmlformats.org/officeDocument/2006/relationships/slideLayout" Target="../slideLayouts/slideLayout524.xml"/><Relationship Id="rId52" Type="http://schemas.openxmlformats.org/officeDocument/2006/relationships/slideLayout" Target="../slideLayouts/slideLayout532.xml"/><Relationship Id="rId60" Type="http://schemas.openxmlformats.org/officeDocument/2006/relationships/slideLayout" Target="../slideLayouts/slideLayout540.xml"/><Relationship Id="rId4" Type="http://schemas.openxmlformats.org/officeDocument/2006/relationships/slideLayout" Target="../slideLayouts/slideLayout484.xml"/><Relationship Id="rId9" Type="http://schemas.openxmlformats.org/officeDocument/2006/relationships/slideLayout" Target="../slideLayouts/slideLayout48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63" Type="http://schemas.openxmlformats.org/officeDocument/2006/relationships/slideLayout" Target="../slideLayouts/slideLayout12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theme" Target="../theme/theme2.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slideLayout" Target="../slideLayouts/slideLayout12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4.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50" Type="http://schemas.openxmlformats.org/officeDocument/2006/relationships/slideLayout" Target="../slideLayouts/slideLayout198.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3" Type="http://schemas.openxmlformats.org/officeDocument/2006/relationships/slideLayout" Target="../slideLayouts/slideLayout201.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52" Type="http://schemas.openxmlformats.org/officeDocument/2006/relationships/slideLayout" Target="../slideLayouts/slideLayout200.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8" Type="http://schemas.openxmlformats.org/officeDocument/2006/relationships/slideLayout" Target="../slideLayouts/slideLayout156.xml"/><Relationship Id="rId51" Type="http://schemas.openxmlformats.org/officeDocument/2006/relationships/slideLayout" Target="../slideLayouts/slideLayout199.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54" Type="http://schemas.openxmlformats.org/officeDocument/2006/relationships/theme" Target="../theme/theme5.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slideLayout" Target="../slideLayouts/slideLayout19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55" Type="http://schemas.openxmlformats.org/officeDocument/2006/relationships/slideLayout" Target="../slideLayouts/slideLayout256.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slideLayout" Target="../slideLayouts/slideLayout254.xml"/><Relationship Id="rId58" Type="http://schemas.openxmlformats.org/officeDocument/2006/relationships/slideLayout" Target="../slideLayouts/slideLayout259.xml"/><Relationship Id="rId5" Type="http://schemas.openxmlformats.org/officeDocument/2006/relationships/slideLayout" Target="../slideLayouts/slideLayout206.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56" Type="http://schemas.openxmlformats.org/officeDocument/2006/relationships/slideLayout" Target="../slideLayouts/slideLayout257.xml"/><Relationship Id="rId8" Type="http://schemas.openxmlformats.org/officeDocument/2006/relationships/slideLayout" Target="../slideLayouts/slideLayout209.xml"/><Relationship Id="rId51" Type="http://schemas.openxmlformats.org/officeDocument/2006/relationships/slideLayout" Target="../slideLayouts/slideLayout252.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59" Type="http://schemas.openxmlformats.org/officeDocument/2006/relationships/theme" Target="../theme/theme6.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slideLayout" Target="../slideLayouts/slideLayout255.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 Id="rId57" Type="http://schemas.openxmlformats.org/officeDocument/2006/relationships/slideLayout" Target="../slideLayouts/slideLayout258.xml"/><Relationship Id="rId10" Type="http://schemas.openxmlformats.org/officeDocument/2006/relationships/slideLayout" Target="../slideLayouts/slideLayout211.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slideLayout" Target="../slideLayouts/slideLayout25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9" Type="http://schemas.openxmlformats.org/officeDocument/2006/relationships/slideLayout" Target="../slideLayouts/slideLayout298.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42" Type="http://schemas.openxmlformats.org/officeDocument/2006/relationships/slideLayout" Target="../slideLayouts/slideLayout301.xml"/><Relationship Id="rId47" Type="http://schemas.openxmlformats.org/officeDocument/2006/relationships/slideLayout" Target="../slideLayouts/slideLayout306.xml"/><Relationship Id="rId50" Type="http://schemas.openxmlformats.org/officeDocument/2006/relationships/slideLayout" Target="../slideLayouts/slideLayout309.xml"/><Relationship Id="rId55" Type="http://schemas.openxmlformats.org/officeDocument/2006/relationships/slideLayout" Target="../slideLayouts/slideLayout314.xml"/><Relationship Id="rId7" Type="http://schemas.openxmlformats.org/officeDocument/2006/relationships/slideLayout" Target="../slideLayouts/slideLayout26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9" Type="http://schemas.openxmlformats.org/officeDocument/2006/relationships/slideLayout" Target="../slideLayouts/slideLayout288.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37" Type="http://schemas.openxmlformats.org/officeDocument/2006/relationships/slideLayout" Target="../slideLayouts/slideLayout296.xml"/><Relationship Id="rId40" Type="http://schemas.openxmlformats.org/officeDocument/2006/relationships/slideLayout" Target="../slideLayouts/slideLayout299.xml"/><Relationship Id="rId45" Type="http://schemas.openxmlformats.org/officeDocument/2006/relationships/slideLayout" Target="../slideLayouts/slideLayout304.xml"/><Relationship Id="rId53" Type="http://schemas.openxmlformats.org/officeDocument/2006/relationships/slideLayout" Target="../slideLayouts/slideLayout312.xml"/><Relationship Id="rId5" Type="http://schemas.openxmlformats.org/officeDocument/2006/relationships/slideLayout" Target="../slideLayouts/slideLayout264.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slideLayout" Target="../slideLayouts/slideLayout294.xml"/><Relationship Id="rId43" Type="http://schemas.openxmlformats.org/officeDocument/2006/relationships/slideLayout" Target="../slideLayouts/slideLayout302.xml"/><Relationship Id="rId48" Type="http://schemas.openxmlformats.org/officeDocument/2006/relationships/slideLayout" Target="../slideLayouts/slideLayout307.xml"/><Relationship Id="rId56" Type="http://schemas.openxmlformats.org/officeDocument/2006/relationships/slideLayout" Target="../slideLayouts/slideLayout315.xml"/><Relationship Id="rId8" Type="http://schemas.openxmlformats.org/officeDocument/2006/relationships/slideLayout" Target="../slideLayouts/slideLayout267.xml"/><Relationship Id="rId51" Type="http://schemas.openxmlformats.org/officeDocument/2006/relationships/slideLayout" Target="../slideLayouts/slideLayout310.xml"/><Relationship Id="rId3" Type="http://schemas.openxmlformats.org/officeDocument/2006/relationships/slideLayout" Target="../slideLayouts/slideLayout262.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38" Type="http://schemas.openxmlformats.org/officeDocument/2006/relationships/slideLayout" Target="../slideLayouts/slideLayout297.xml"/><Relationship Id="rId46" Type="http://schemas.openxmlformats.org/officeDocument/2006/relationships/slideLayout" Target="../slideLayouts/slideLayout305.xml"/><Relationship Id="rId20" Type="http://schemas.openxmlformats.org/officeDocument/2006/relationships/slideLayout" Target="../slideLayouts/slideLayout279.xml"/><Relationship Id="rId41" Type="http://schemas.openxmlformats.org/officeDocument/2006/relationships/slideLayout" Target="../slideLayouts/slideLayout300.xml"/><Relationship Id="rId54" Type="http://schemas.openxmlformats.org/officeDocument/2006/relationships/slideLayout" Target="../slideLayouts/slideLayout313.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36" Type="http://schemas.openxmlformats.org/officeDocument/2006/relationships/slideLayout" Target="../slideLayouts/slideLayout295.xml"/><Relationship Id="rId49" Type="http://schemas.openxmlformats.org/officeDocument/2006/relationships/slideLayout" Target="../slideLayouts/slideLayout308.xml"/><Relationship Id="rId57" Type="http://schemas.openxmlformats.org/officeDocument/2006/relationships/theme" Target="../theme/theme7.xml"/><Relationship Id="rId10" Type="http://schemas.openxmlformats.org/officeDocument/2006/relationships/slideLayout" Target="../slideLayouts/slideLayout269.xml"/><Relationship Id="rId31" Type="http://schemas.openxmlformats.org/officeDocument/2006/relationships/slideLayout" Target="../slideLayouts/slideLayout290.xml"/><Relationship Id="rId44" Type="http://schemas.openxmlformats.org/officeDocument/2006/relationships/slideLayout" Target="../slideLayouts/slideLayout303.xml"/><Relationship Id="rId52" Type="http://schemas.openxmlformats.org/officeDocument/2006/relationships/slideLayout" Target="../slideLayouts/slideLayout31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9" Type="http://schemas.openxmlformats.org/officeDocument/2006/relationships/slideLayout" Target="../slideLayouts/slideLayout354.xml"/><Relationship Id="rId21" Type="http://schemas.openxmlformats.org/officeDocument/2006/relationships/slideLayout" Target="../slideLayouts/slideLayout336.xml"/><Relationship Id="rId34" Type="http://schemas.openxmlformats.org/officeDocument/2006/relationships/slideLayout" Target="../slideLayouts/slideLayout349.xml"/><Relationship Id="rId42" Type="http://schemas.openxmlformats.org/officeDocument/2006/relationships/slideLayout" Target="../slideLayouts/slideLayout357.xml"/><Relationship Id="rId47" Type="http://schemas.openxmlformats.org/officeDocument/2006/relationships/slideLayout" Target="../slideLayouts/slideLayout362.xml"/><Relationship Id="rId50" Type="http://schemas.openxmlformats.org/officeDocument/2006/relationships/slideLayout" Target="../slideLayouts/slideLayout365.xml"/><Relationship Id="rId55" Type="http://schemas.openxmlformats.org/officeDocument/2006/relationships/slideLayout" Target="../slideLayouts/slideLayout370.xml"/><Relationship Id="rId7" Type="http://schemas.openxmlformats.org/officeDocument/2006/relationships/slideLayout" Target="../slideLayouts/slideLayout32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9" Type="http://schemas.openxmlformats.org/officeDocument/2006/relationships/slideLayout" Target="../slideLayouts/slideLayout344.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32" Type="http://schemas.openxmlformats.org/officeDocument/2006/relationships/slideLayout" Target="../slideLayouts/slideLayout347.xml"/><Relationship Id="rId37" Type="http://schemas.openxmlformats.org/officeDocument/2006/relationships/slideLayout" Target="../slideLayouts/slideLayout352.xml"/><Relationship Id="rId40" Type="http://schemas.openxmlformats.org/officeDocument/2006/relationships/slideLayout" Target="../slideLayouts/slideLayout355.xml"/><Relationship Id="rId45" Type="http://schemas.openxmlformats.org/officeDocument/2006/relationships/slideLayout" Target="../slideLayouts/slideLayout360.xml"/><Relationship Id="rId53" Type="http://schemas.openxmlformats.org/officeDocument/2006/relationships/slideLayout" Target="../slideLayouts/slideLayout368.xml"/><Relationship Id="rId58" Type="http://schemas.openxmlformats.org/officeDocument/2006/relationships/theme" Target="../theme/theme8.xml"/><Relationship Id="rId5" Type="http://schemas.openxmlformats.org/officeDocument/2006/relationships/slideLayout" Target="../slideLayouts/slideLayout320.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 Id="rId30" Type="http://schemas.openxmlformats.org/officeDocument/2006/relationships/slideLayout" Target="../slideLayouts/slideLayout345.xml"/><Relationship Id="rId35" Type="http://schemas.openxmlformats.org/officeDocument/2006/relationships/slideLayout" Target="../slideLayouts/slideLayout350.xml"/><Relationship Id="rId43" Type="http://schemas.openxmlformats.org/officeDocument/2006/relationships/slideLayout" Target="../slideLayouts/slideLayout358.xml"/><Relationship Id="rId48" Type="http://schemas.openxmlformats.org/officeDocument/2006/relationships/slideLayout" Target="../slideLayouts/slideLayout363.xml"/><Relationship Id="rId56" Type="http://schemas.openxmlformats.org/officeDocument/2006/relationships/slideLayout" Target="../slideLayouts/slideLayout371.xml"/><Relationship Id="rId8" Type="http://schemas.openxmlformats.org/officeDocument/2006/relationships/slideLayout" Target="../slideLayouts/slideLayout323.xml"/><Relationship Id="rId51" Type="http://schemas.openxmlformats.org/officeDocument/2006/relationships/slideLayout" Target="../slideLayouts/slideLayout366.xml"/><Relationship Id="rId3" Type="http://schemas.openxmlformats.org/officeDocument/2006/relationships/slideLayout" Target="../slideLayouts/slideLayout318.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33" Type="http://schemas.openxmlformats.org/officeDocument/2006/relationships/slideLayout" Target="../slideLayouts/slideLayout348.xml"/><Relationship Id="rId38" Type="http://schemas.openxmlformats.org/officeDocument/2006/relationships/slideLayout" Target="../slideLayouts/slideLayout353.xml"/><Relationship Id="rId46" Type="http://schemas.openxmlformats.org/officeDocument/2006/relationships/slideLayout" Target="../slideLayouts/slideLayout361.xml"/><Relationship Id="rId20" Type="http://schemas.openxmlformats.org/officeDocument/2006/relationships/slideLayout" Target="../slideLayouts/slideLayout335.xml"/><Relationship Id="rId41" Type="http://schemas.openxmlformats.org/officeDocument/2006/relationships/slideLayout" Target="../slideLayouts/slideLayout356.xml"/><Relationship Id="rId54" Type="http://schemas.openxmlformats.org/officeDocument/2006/relationships/slideLayout" Target="../slideLayouts/slideLayout369.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36" Type="http://schemas.openxmlformats.org/officeDocument/2006/relationships/slideLayout" Target="../slideLayouts/slideLayout351.xml"/><Relationship Id="rId49" Type="http://schemas.openxmlformats.org/officeDocument/2006/relationships/slideLayout" Target="../slideLayouts/slideLayout364.xml"/><Relationship Id="rId57" Type="http://schemas.openxmlformats.org/officeDocument/2006/relationships/slideLayout" Target="../slideLayouts/slideLayout372.xml"/><Relationship Id="rId10" Type="http://schemas.openxmlformats.org/officeDocument/2006/relationships/slideLayout" Target="../slideLayouts/slideLayout325.xml"/><Relationship Id="rId31" Type="http://schemas.openxmlformats.org/officeDocument/2006/relationships/slideLayout" Target="../slideLayouts/slideLayout346.xml"/><Relationship Id="rId44" Type="http://schemas.openxmlformats.org/officeDocument/2006/relationships/slideLayout" Target="../slideLayouts/slideLayout359.xml"/><Relationship Id="rId52" Type="http://schemas.openxmlformats.org/officeDocument/2006/relationships/slideLayout" Target="../slideLayouts/slideLayout36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85.xml"/><Relationship Id="rId18" Type="http://schemas.openxmlformats.org/officeDocument/2006/relationships/slideLayout" Target="../slideLayouts/slideLayout390.xml"/><Relationship Id="rId26" Type="http://schemas.openxmlformats.org/officeDocument/2006/relationships/slideLayout" Target="../slideLayouts/slideLayout398.xml"/><Relationship Id="rId39" Type="http://schemas.openxmlformats.org/officeDocument/2006/relationships/slideLayout" Target="../slideLayouts/slideLayout411.xml"/><Relationship Id="rId21" Type="http://schemas.openxmlformats.org/officeDocument/2006/relationships/slideLayout" Target="../slideLayouts/slideLayout393.xml"/><Relationship Id="rId34" Type="http://schemas.openxmlformats.org/officeDocument/2006/relationships/slideLayout" Target="../slideLayouts/slideLayout406.xml"/><Relationship Id="rId42" Type="http://schemas.openxmlformats.org/officeDocument/2006/relationships/slideLayout" Target="../slideLayouts/slideLayout414.xml"/><Relationship Id="rId47" Type="http://schemas.openxmlformats.org/officeDocument/2006/relationships/slideLayout" Target="../slideLayouts/slideLayout419.xml"/><Relationship Id="rId50" Type="http://schemas.openxmlformats.org/officeDocument/2006/relationships/slideLayout" Target="../slideLayouts/slideLayout422.xml"/><Relationship Id="rId55" Type="http://schemas.openxmlformats.org/officeDocument/2006/relationships/slideLayout" Target="../slideLayouts/slideLayout427.xml"/><Relationship Id="rId7" Type="http://schemas.openxmlformats.org/officeDocument/2006/relationships/slideLayout" Target="../slideLayouts/slideLayout379.xml"/><Relationship Id="rId2" Type="http://schemas.openxmlformats.org/officeDocument/2006/relationships/slideLayout" Target="../slideLayouts/slideLayout374.xml"/><Relationship Id="rId16" Type="http://schemas.openxmlformats.org/officeDocument/2006/relationships/slideLayout" Target="../slideLayouts/slideLayout388.xml"/><Relationship Id="rId29" Type="http://schemas.openxmlformats.org/officeDocument/2006/relationships/slideLayout" Target="../slideLayouts/slideLayout401.xml"/><Relationship Id="rId11" Type="http://schemas.openxmlformats.org/officeDocument/2006/relationships/slideLayout" Target="../slideLayouts/slideLayout383.xml"/><Relationship Id="rId24" Type="http://schemas.openxmlformats.org/officeDocument/2006/relationships/slideLayout" Target="../slideLayouts/slideLayout396.xml"/><Relationship Id="rId32" Type="http://schemas.openxmlformats.org/officeDocument/2006/relationships/slideLayout" Target="../slideLayouts/slideLayout404.xml"/><Relationship Id="rId37" Type="http://schemas.openxmlformats.org/officeDocument/2006/relationships/slideLayout" Target="../slideLayouts/slideLayout409.xml"/><Relationship Id="rId40" Type="http://schemas.openxmlformats.org/officeDocument/2006/relationships/slideLayout" Target="../slideLayouts/slideLayout412.xml"/><Relationship Id="rId45" Type="http://schemas.openxmlformats.org/officeDocument/2006/relationships/slideLayout" Target="../slideLayouts/slideLayout417.xml"/><Relationship Id="rId53" Type="http://schemas.openxmlformats.org/officeDocument/2006/relationships/slideLayout" Target="../slideLayouts/slideLayout425.xml"/><Relationship Id="rId5" Type="http://schemas.openxmlformats.org/officeDocument/2006/relationships/slideLayout" Target="../slideLayouts/slideLayout377.xml"/><Relationship Id="rId19" Type="http://schemas.openxmlformats.org/officeDocument/2006/relationships/slideLayout" Target="../slideLayouts/slideLayout391.xml"/><Relationship Id="rId4" Type="http://schemas.openxmlformats.org/officeDocument/2006/relationships/slideLayout" Target="../slideLayouts/slideLayout376.xml"/><Relationship Id="rId9" Type="http://schemas.openxmlformats.org/officeDocument/2006/relationships/slideLayout" Target="../slideLayouts/slideLayout381.xml"/><Relationship Id="rId14" Type="http://schemas.openxmlformats.org/officeDocument/2006/relationships/slideLayout" Target="../slideLayouts/slideLayout386.xml"/><Relationship Id="rId22" Type="http://schemas.openxmlformats.org/officeDocument/2006/relationships/slideLayout" Target="../slideLayouts/slideLayout394.xml"/><Relationship Id="rId27" Type="http://schemas.openxmlformats.org/officeDocument/2006/relationships/slideLayout" Target="../slideLayouts/slideLayout399.xml"/><Relationship Id="rId30" Type="http://schemas.openxmlformats.org/officeDocument/2006/relationships/slideLayout" Target="../slideLayouts/slideLayout402.xml"/><Relationship Id="rId35" Type="http://schemas.openxmlformats.org/officeDocument/2006/relationships/slideLayout" Target="../slideLayouts/slideLayout407.xml"/><Relationship Id="rId43" Type="http://schemas.openxmlformats.org/officeDocument/2006/relationships/slideLayout" Target="../slideLayouts/slideLayout415.xml"/><Relationship Id="rId48" Type="http://schemas.openxmlformats.org/officeDocument/2006/relationships/slideLayout" Target="../slideLayouts/slideLayout420.xml"/><Relationship Id="rId56" Type="http://schemas.openxmlformats.org/officeDocument/2006/relationships/slideLayout" Target="../slideLayouts/slideLayout428.xml"/><Relationship Id="rId8" Type="http://schemas.openxmlformats.org/officeDocument/2006/relationships/slideLayout" Target="../slideLayouts/slideLayout380.xml"/><Relationship Id="rId51" Type="http://schemas.openxmlformats.org/officeDocument/2006/relationships/slideLayout" Target="../slideLayouts/slideLayout423.xml"/><Relationship Id="rId3" Type="http://schemas.openxmlformats.org/officeDocument/2006/relationships/slideLayout" Target="../slideLayouts/slideLayout375.xml"/><Relationship Id="rId12" Type="http://schemas.openxmlformats.org/officeDocument/2006/relationships/slideLayout" Target="../slideLayouts/slideLayout384.xml"/><Relationship Id="rId17" Type="http://schemas.openxmlformats.org/officeDocument/2006/relationships/slideLayout" Target="../slideLayouts/slideLayout389.xml"/><Relationship Id="rId25" Type="http://schemas.openxmlformats.org/officeDocument/2006/relationships/slideLayout" Target="../slideLayouts/slideLayout397.xml"/><Relationship Id="rId33" Type="http://schemas.openxmlformats.org/officeDocument/2006/relationships/slideLayout" Target="../slideLayouts/slideLayout405.xml"/><Relationship Id="rId38" Type="http://schemas.openxmlformats.org/officeDocument/2006/relationships/slideLayout" Target="../slideLayouts/slideLayout410.xml"/><Relationship Id="rId46" Type="http://schemas.openxmlformats.org/officeDocument/2006/relationships/slideLayout" Target="../slideLayouts/slideLayout418.xml"/><Relationship Id="rId20" Type="http://schemas.openxmlformats.org/officeDocument/2006/relationships/slideLayout" Target="../slideLayouts/slideLayout392.xml"/><Relationship Id="rId41" Type="http://schemas.openxmlformats.org/officeDocument/2006/relationships/slideLayout" Target="../slideLayouts/slideLayout413.xml"/><Relationship Id="rId54" Type="http://schemas.openxmlformats.org/officeDocument/2006/relationships/slideLayout" Target="../slideLayouts/slideLayout426.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5" Type="http://schemas.openxmlformats.org/officeDocument/2006/relationships/slideLayout" Target="../slideLayouts/slideLayout387.xml"/><Relationship Id="rId23" Type="http://schemas.openxmlformats.org/officeDocument/2006/relationships/slideLayout" Target="../slideLayouts/slideLayout395.xml"/><Relationship Id="rId28" Type="http://schemas.openxmlformats.org/officeDocument/2006/relationships/slideLayout" Target="../slideLayouts/slideLayout400.xml"/><Relationship Id="rId36" Type="http://schemas.openxmlformats.org/officeDocument/2006/relationships/slideLayout" Target="../slideLayouts/slideLayout408.xml"/><Relationship Id="rId49" Type="http://schemas.openxmlformats.org/officeDocument/2006/relationships/slideLayout" Target="../slideLayouts/slideLayout421.xml"/><Relationship Id="rId57" Type="http://schemas.openxmlformats.org/officeDocument/2006/relationships/theme" Target="../theme/theme9.xml"/><Relationship Id="rId10" Type="http://schemas.openxmlformats.org/officeDocument/2006/relationships/slideLayout" Target="../slideLayouts/slideLayout382.xml"/><Relationship Id="rId31" Type="http://schemas.openxmlformats.org/officeDocument/2006/relationships/slideLayout" Target="../slideLayouts/slideLayout403.xml"/><Relationship Id="rId44" Type="http://schemas.openxmlformats.org/officeDocument/2006/relationships/slideLayout" Target="../slideLayouts/slideLayout416.xml"/><Relationship Id="rId52" Type="http://schemas.openxmlformats.org/officeDocument/2006/relationships/slideLayout" Target="../slideLayouts/slideLayout4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FBAF5C3-82B6-427E-5D2E-900A2D90AD99}"/>
              </a:ext>
              <a:ext uri="{C183D7F6-B498-43B3-948B-1728B52AA6E4}">
                <adec:decorative xmlns:adec="http://schemas.microsoft.com/office/drawing/2017/decorative" val="1"/>
              </a:ext>
            </a:extLst>
          </p:cNvPr>
          <p:cNvCxnSpPr>
            <a:cxnSpLocks/>
          </p:cNvCxnSpPr>
          <p:nvPr/>
        </p:nvCxnSpPr>
        <p:spPr>
          <a:xfrm flipH="1">
            <a:off x="722427" y="6212437"/>
            <a:ext cx="10808612"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01AA792-727F-F91C-6564-A882FAF11ED4}"/>
              </a:ext>
            </a:extLst>
          </p:cNvPr>
          <p:cNvSpPr>
            <a:spLocks noGrp="1"/>
          </p:cNvSpPr>
          <p:nvPr>
            <p:ph type="title"/>
          </p:nvPr>
        </p:nvSpPr>
        <p:spPr>
          <a:xfrm>
            <a:off x="603504" y="351270"/>
            <a:ext cx="10981137" cy="1239720"/>
          </a:xfrm>
          <a:prstGeom prst="rect">
            <a:avLst/>
          </a:prstGeom>
          <a:solidFill>
            <a:schemeClr val="bg1"/>
          </a:solidFill>
        </p:spPr>
        <p:txBody>
          <a:bodyPr vert="horz" lIns="91440" tIns="45720" rIns="91440" bIns="13716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90A246-77A4-EC4C-28B8-90388BB8E78F}"/>
              </a:ext>
            </a:extLst>
          </p:cNvPr>
          <p:cNvSpPr>
            <a:spLocks noGrp="1"/>
          </p:cNvSpPr>
          <p:nvPr>
            <p:ph type="body" idx="1"/>
          </p:nvPr>
        </p:nvSpPr>
        <p:spPr>
          <a:xfrm>
            <a:off x="605431" y="1745956"/>
            <a:ext cx="10981137" cy="39834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3EF6714-5B6F-439F-4173-D51823712315}"/>
              </a:ext>
            </a:extLst>
          </p:cNvPr>
          <p:cNvSpPr>
            <a:spLocks noGrp="1"/>
          </p:cNvSpPr>
          <p:nvPr>
            <p:ph type="ftr" sz="quarter" idx="3"/>
          </p:nvPr>
        </p:nvSpPr>
        <p:spPr>
          <a:xfrm>
            <a:off x="605430" y="6029868"/>
            <a:ext cx="1911096" cy="365125"/>
          </a:xfrm>
          <a:prstGeom prst="rect">
            <a:avLst/>
          </a:prstGeom>
          <a:solidFill>
            <a:schemeClr val="bg1"/>
          </a:solidFill>
        </p:spPr>
        <p:txBody>
          <a:bodyPr vert="horz" lIns="91440" tIns="45720" rIns="91440" bIns="45720" rtlCol="0" anchor="ctr"/>
          <a:lstStyle>
            <a:lvl1pPr algn="l">
              <a:defRPr sz="900" b="1" cap="all" spc="60" baseline="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BF9842E6-B4ED-431B-B1A0-22352BA620AE}"/>
              </a:ext>
            </a:extLst>
          </p:cNvPr>
          <p:cNvSpPr>
            <a:spLocks noGrp="1"/>
          </p:cNvSpPr>
          <p:nvPr>
            <p:ph type="dt" sz="half" idx="2"/>
          </p:nvPr>
        </p:nvSpPr>
        <p:spPr>
          <a:xfrm>
            <a:off x="10058400" y="6029868"/>
            <a:ext cx="1182686" cy="365125"/>
          </a:xfrm>
          <a:prstGeom prst="rect">
            <a:avLst/>
          </a:prstGeom>
          <a:solidFill>
            <a:schemeClr val="bg1"/>
          </a:solidFill>
        </p:spPr>
        <p:txBody>
          <a:bodyPr vert="horz" lIns="91440" tIns="45720" rIns="91440" bIns="45720" rtlCol="0" anchor="ctr"/>
          <a:lstStyle>
            <a:lvl1pPr algn="r">
              <a:defRPr sz="900" cap="all" baseline="0">
                <a:solidFill>
                  <a:schemeClr val="tx2"/>
                </a:solidFill>
              </a:defRPr>
            </a:lvl1pPr>
          </a:lstStyle>
          <a:p>
            <a:fld id="{82B9AEC8-204B-4AD5-8041-BCAF36A74EBE}" type="datetime1">
              <a:rPr lang="en-US" smtClean="0"/>
              <a:t>1/24/2026</a:t>
            </a:fld>
            <a:endParaRPr lang="en-US"/>
          </a:p>
        </p:txBody>
      </p:sp>
      <p:sp>
        <p:nvSpPr>
          <p:cNvPr id="6" name="Slide Number Placeholder 5">
            <a:extLst>
              <a:ext uri="{FF2B5EF4-FFF2-40B4-BE49-F238E27FC236}">
                <a16:creationId xmlns:a16="http://schemas.microsoft.com/office/drawing/2014/main" id="{156743A1-0EE5-84FA-44EE-3CDDB793AAC4}"/>
              </a:ext>
            </a:extLst>
          </p:cNvPr>
          <p:cNvSpPr>
            <a:spLocks noGrp="1"/>
          </p:cNvSpPr>
          <p:nvPr>
            <p:ph type="sldNum" sz="quarter" idx="4"/>
          </p:nvPr>
        </p:nvSpPr>
        <p:spPr>
          <a:xfrm>
            <a:off x="11233434" y="6029868"/>
            <a:ext cx="429372" cy="365125"/>
          </a:xfrm>
          <a:prstGeom prst="rect">
            <a:avLst/>
          </a:prstGeom>
          <a:solidFill>
            <a:schemeClr val="bg1"/>
          </a:solidFill>
        </p:spPr>
        <p:txBody>
          <a:bodyPr vert="horz" lIns="91440" tIns="45720" rIns="91440" bIns="45720" rtlCol="0" anchor="ctr"/>
          <a:lstStyle>
            <a:lvl1pPr algn="r">
              <a:defRPr sz="900" cap="all" baseline="0">
                <a:solidFill>
                  <a:schemeClr val="tx2"/>
                </a:solidFill>
              </a:defRPr>
            </a:lvl1pPr>
          </a:lstStyle>
          <a:p>
            <a:fld id="{27F8DDA4-3B80-4E8A-A8F5-521F73BF9127}" type="slidenum">
              <a:rPr lang="en-US" smtClean="0"/>
              <a:t>‹#›</a:t>
            </a:fld>
            <a:endParaRPr lang="en-US"/>
          </a:p>
        </p:txBody>
      </p:sp>
    </p:spTree>
    <p:extLst>
      <p:ext uri="{BB962C8B-B14F-4D97-AF65-F5344CB8AC3E}">
        <p14:creationId xmlns:p14="http://schemas.microsoft.com/office/powerpoint/2010/main" val="13769924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Lst>
  <p:hf hdr="0"/>
  <p:txStyles>
    <p:titleStyle>
      <a:lvl1pPr marL="0" algn="l" defTabSz="914400" rtl="0" eaLnBrk="1" latinLnBrk="0" hangingPunct="1">
        <a:lnSpc>
          <a:spcPct val="100000"/>
        </a:lnSpc>
        <a:spcBef>
          <a:spcPct val="0"/>
        </a:spcBef>
        <a:spcAft>
          <a:spcPts val="0"/>
        </a:spcAft>
        <a:buNone/>
        <a:defRPr sz="2800" kern="1200" cap="all" baseline="0">
          <a:solidFill>
            <a:schemeClr val="accent5"/>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864">
          <p15:clr>
            <a:srgbClr val="F26B43"/>
          </p15:clr>
        </p15:guide>
        <p15:guide id="3" pos="432">
          <p15:clr>
            <a:srgbClr val="F26B43"/>
          </p15:clr>
        </p15:guide>
        <p15:guide id="4" orient="horz" pos="3912">
          <p15:clr>
            <a:srgbClr val="F26B43"/>
          </p15:clr>
        </p15:guide>
        <p15:guide id="5" orient="horz" pos="3504">
          <p15:clr>
            <a:srgbClr val="F26B43"/>
          </p15:clr>
        </p15:guide>
        <p15:guide id="6" orient="horz" pos="3024">
          <p15:clr>
            <a:srgbClr val="F26B43"/>
          </p15:clr>
        </p15:guide>
        <p15:guide id="7" orient="horz" pos="2592">
          <p15:clr>
            <a:srgbClr val="F26B43"/>
          </p15:clr>
        </p15:guide>
        <p15:guide id="8" orient="horz" pos="1728">
          <p15:clr>
            <a:srgbClr val="F26B43"/>
          </p15:clr>
        </p15:guide>
        <p15:guide id="9" orient="horz" pos="1296">
          <p15:clr>
            <a:srgbClr val="F26B43"/>
          </p15:clr>
        </p15:guide>
        <p15:guide id="10" orient="horz" pos="864">
          <p15:clr>
            <a:srgbClr val="F26B43"/>
          </p15:clr>
        </p15:guide>
        <p15:guide id="11" orient="horz" pos="432">
          <p15:clr>
            <a:srgbClr val="F26B43"/>
          </p15:clr>
        </p15:guide>
        <p15:guide id="12" pos="1296">
          <p15:clr>
            <a:srgbClr val="F26B43"/>
          </p15:clr>
        </p15:guide>
        <p15:guide id="13" pos="1728">
          <p15:clr>
            <a:srgbClr val="F26B43"/>
          </p15:clr>
        </p15:guide>
        <p15:guide id="18" pos="2160">
          <p15:clr>
            <a:srgbClr val="F26B43"/>
          </p15:clr>
        </p15:guide>
        <p15:guide id="20" pos="5520">
          <p15:clr>
            <a:srgbClr val="F26B43"/>
          </p15:clr>
        </p15:guide>
        <p15:guide id="21" pos="5952">
          <p15:clr>
            <a:srgbClr val="F26B43"/>
          </p15:clr>
        </p15:guide>
        <p15:guide id="22" pos="6384">
          <p15:clr>
            <a:srgbClr val="F26B43"/>
          </p15:clr>
        </p15:guide>
        <p15:guide id="24" pos="6816">
          <p15:clr>
            <a:srgbClr val="F26B43"/>
          </p15:clr>
        </p15:guide>
        <p15:guide id="25" pos="7248">
          <p15:clr>
            <a:srgbClr val="F26B43"/>
          </p15:clr>
        </p15:guide>
        <p15:guide id="26" pos="5088">
          <p15:clr>
            <a:srgbClr val="F26B43"/>
          </p15:clr>
        </p15:guide>
        <p15:guide id="27" pos="4656">
          <p15:clr>
            <a:srgbClr val="F26B43"/>
          </p15:clr>
        </p15:guide>
        <p15:guide id="28" pos="4224">
          <p15:clr>
            <a:srgbClr val="F26B43"/>
          </p15:clr>
        </p15:guide>
        <p15:guide id="29" pos="2592">
          <p15:clr>
            <a:srgbClr val="F26B43"/>
          </p15:clr>
        </p15:guide>
        <p15:guide id="30" pos="3024">
          <p15:clr>
            <a:srgbClr val="F26B43"/>
          </p15:clr>
        </p15:guide>
        <p15:guide id="31" pos="3456">
          <p15:clr>
            <a:srgbClr val="F26B43"/>
          </p15:clr>
        </p15:guide>
        <p15:guide id="32" orient="horz" pos="64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pPr rtl="0"/>
            <a:r>
              <a:rPr lang="zh-tw"/>
              <a:t>按一下以編輯母片標題樣式</a:t>
            </a:r>
            <a:endParaRPr lang="en-US" dirty="0"/>
          </a:p>
        </p:txBody>
      </p:sp>
      <p:sp>
        <p:nvSpPr>
          <p:cNvPr id="3" name="文字版面配置區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rtl="0"/>
            <a:r>
              <a:rPr lang="zh-tw"/>
              <a:t>按一下以編輯母片文字樣式</a:t>
            </a:r>
          </a:p>
          <a:p>
            <a:pPr lvl="1" rtl="0"/>
            <a:r>
              <a:rPr lang="zh-tw"/>
              <a:t>第二層</a:t>
            </a:r>
          </a:p>
          <a:p>
            <a:pPr lvl="2" rtl="0"/>
            <a:r>
              <a:rPr lang="zh-tw"/>
              <a:t>第三層</a:t>
            </a:r>
          </a:p>
          <a:p>
            <a:pPr lvl="3" rtl="0"/>
            <a:r>
              <a:rPr lang="zh-tw"/>
              <a:t>第四層</a:t>
            </a:r>
          </a:p>
          <a:p>
            <a:pPr lvl="4" rtl="0"/>
            <a:r>
              <a:rPr lang="zh-tw"/>
              <a:t>第五層</a:t>
            </a:r>
            <a:endParaRPr lang="en-US" dirty="0"/>
          </a:p>
        </p:txBody>
      </p:sp>
      <p:sp>
        <p:nvSpPr>
          <p:cNvPr id="4" name="日期版面配置區 3">
            <a:extLst>
              <a:ext uri="{FF2B5EF4-FFF2-40B4-BE49-F238E27FC236}">
                <a16:creationId xmlns:a16="http://schemas.microsoft.com/office/drawing/2014/main" id="{3995753E-AF8A-7E04-8A1A-205B755A0215}"/>
              </a:ext>
            </a:extLst>
          </p:cNvPr>
          <p:cNvSpPr>
            <a:spLocks noGrp="1"/>
          </p:cNvSpPr>
          <p:nvPr>
            <p:ph type="dt" sz="half" idx="2"/>
          </p:nvPr>
        </p:nvSpPr>
        <p:spPr>
          <a:xfrm>
            <a:off x="429768" y="6492240"/>
            <a:ext cx="2843784" cy="338328"/>
          </a:xfrm>
          <a:prstGeom prst="rect">
            <a:avLst/>
          </a:prstGeom>
        </p:spPr>
        <p:txBody>
          <a:bodyPr vert="horz" lIns="91440" tIns="45720" rIns="91440" bIns="45720" rtlCol="0" anchor="ctr"/>
          <a:lstStyle>
            <a:lvl1pPr algn="l">
              <a:defRPr sz="800">
                <a:solidFill>
                  <a:schemeClr val="tx1"/>
                </a:solidFill>
              </a:defRPr>
            </a:lvl1pPr>
          </a:lstStyle>
          <a:p>
            <a:pPr rtl="0"/>
            <a:r>
              <a:rPr lang="en-US"/>
              <a:t>2/20/2025</a:t>
            </a:r>
            <a:endParaRPr lang="en-US" dirty="0"/>
          </a:p>
        </p:txBody>
      </p:sp>
      <p:sp>
        <p:nvSpPr>
          <p:cNvPr id="5" name="頁尾版面配置區 4">
            <a:extLst>
              <a:ext uri="{FF2B5EF4-FFF2-40B4-BE49-F238E27FC236}">
                <a16:creationId xmlns:a16="http://schemas.microsoft.com/office/drawing/2014/main" id="{D4E1B7C8-DA74-800B-EE14-A39E9DB32DE4}"/>
              </a:ext>
            </a:extLst>
          </p:cNvPr>
          <p:cNvSpPr>
            <a:spLocks noGrp="1"/>
          </p:cNvSpPr>
          <p:nvPr>
            <p:ph type="ftr" sz="quarter" idx="3"/>
          </p:nvPr>
        </p:nvSpPr>
        <p:spPr>
          <a:xfrm>
            <a:off x="8897112" y="6492240"/>
            <a:ext cx="2660904" cy="338328"/>
          </a:xfrm>
          <a:prstGeom prst="rect">
            <a:avLst/>
          </a:prstGeom>
        </p:spPr>
        <p:txBody>
          <a:bodyPr vert="horz" lIns="91440" tIns="45720" rIns="91440" bIns="45720" rtlCol="0" anchor="ctr">
            <a:normAutofit/>
          </a:bodyPr>
          <a:lstStyle>
            <a:lvl1pPr algn="r">
              <a:defRPr sz="800">
                <a:solidFill>
                  <a:schemeClr val="tx1"/>
                </a:solidFill>
                <a:latin typeface="Microsoft JhengHei UI" panose="020B0604030504040204" pitchFamily="34" charset="-120"/>
                <a:ea typeface="Microsoft JhengHei UI" panose="020B0604030504040204" pitchFamily="34" charset="-120"/>
              </a:defRPr>
            </a:lvl1pPr>
          </a:lstStyle>
          <a:p>
            <a:r>
              <a:rPr lang="zh-tw"/>
              <a:t>範例頁尾文字</a:t>
            </a:r>
            <a:endParaRPr lang="en-US" dirty="0"/>
          </a:p>
        </p:txBody>
      </p:sp>
      <p:sp>
        <p:nvSpPr>
          <p:cNvPr id="6" name="投影片編號版面配置區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9456" y="6492240"/>
            <a:ext cx="457200" cy="338328"/>
          </a:xfrm>
          <a:prstGeom prst="rect">
            <a:avLst/>
          </a:prstGeom>
        </p:spPr>
        <p:txBody>
          <a:bodyPr vert="horz" lIns="91440" tIns="45720" rIns="91440" bIns="45720" rtlCol="0" anchor="ctr"/>
          <a:lstStyle>
            <a:lvl1pPr algn="r">
              <a:defRPr sz="800">
                <a:solidFill>
                  <a:schemeClr val="tx1"/>
                </a:solidFill>
              </a:defRPr>
            </a:lvl1pPr>
          </a:lstStyle>
          <a:p>
            <a:pPr rtl="0"/>
            <a:fld id="{CC057153-B650-4DEB-B370-79DDCFDCE934}" type="slidenum">
              <a:rPr lang="en-US" smtClean="0"/>
              <a:pPr/>
              <a:t>‹#›</a:t>
            </a:fld>
            <a:endParaRPr lang="en-US" dirty="0"/>
          </a:p>
        </p:txBody>
      </p:sp>
    </p:spTree>
    <p:extLst>
      <p:ext uri="{BB962C8B-B14F-4D97-AF65-F5344CB8AC3E}">
        <p14:creationId xmlns:p14="http://schemas.microsoft.com/office/powerpoint/2010/main" val="1002319956"/>
      </p:ext>
    </p:extLst>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 id="2147484289" r:id="rId13"/>
    <p:sldLayoutId id="2147484290" r:id="rId14"/>
    <p:sldLayoutId id="2147484291" r:id="rId15"/>
    <p:sldLayoutId id="2147484292" r:id="rId16"/>
    <p:sldLayoutId id="2147484293" r:id="rId17"/>
    <p:sldLayoutId id="2147484294" r:id="rId18"/>
    <p:sldLayoutId id="2147484295" r:id="rId19"/>
    <p:sldLayoutId id="2147484296" r:id="rId20"/>
    <p:sldLayoutId id="2147484297" r:id="rId21"/>
    <p:sldLayoutId id="2147484298" r:id="rId22"/>
    <p:sldLayoutId id="2147484299" r:id="rId23"/>
    <p:sldLayoutId id="2147484300" r:id="rId24"/>
    <p:sldLayoutId id="2147484301" r:id="rId25"/>
    <p:sldLayoutId id="2147484302" r:id="rId26"/>
    <p:sldLayoutId id="2147484303" r:id="rId27"/>
    <p:sldLayoutId id="2147484304" r:id="rId28"/>
    <p:sldLayoutId id="2147484305" r:id="rId29"/>
    <p:sldLayoutId id="2147484306" r:id="rId30"/>
    <p:sldLayoutId id="2147484307" r:id="rId31"/>
    <p:sldLayoutId id="2147484308" r:id="rId32"/>
    <p:sldLayoutId id="2147484309" r:id="rId33"/>
    <p:sldLayoutId id="2147484310" r:id="rId34"/>
    <p:sldLayoutId id="2147484311" r:id="rId35"/>
    <p:sldLayoutId id="2147484312" r:id="rId36"/>
    <p:sldLayoutId id="2147484313" r:id="rId37"/>
    <p:sldLayoutId id="2147484314" r:id="rId38"/>
    <p:sldLayoutId id="2147484315" r:id="rId39"/>
    <p:sldLayoutId id="2147484316" r:id="rId40"/>
    <p:sldLayoutId id="2147484317" r:id="rId41"/>
    <p:sldLayoutId id="2147484318" r:id="rId42"/>
    <p:sldLayoutId id="2147484319" r:id="rId43"/>
    <p:sldLayoutId id="2147484320" r:id="rId44"/>
    <p:sldLayoutId id="2147484321" r:id="rId45"/>
    <p:sldLayoutId id="2147484322" r:id="rId46"/>
    <p:sldLayoutId id="2147484323" r:id="rId47"/>
    <p:sldLayoutId id="2147484324" r:id="rId48"/>
    <p:sldLayoutId id="2147484325" r:id="rId49"/>
    <p:sldLayoutId id="2147484326" r:id="rId50"/>
    <p:sldLayoutId id="2147484327" r:id="rId51"/>
    <p:sldLayoutId id="2147484328" r:id="rId52"/>
  </p:sldLayoutIdLst>
  <p:hf sldNum="0" hdr="0" ftr="0" dt="0"/>
  <p:txStyles>
    <p:titleStyle>
      <a:lvl1pPr algn="l" defTabSz="914400" rtl="0" eaLnBrk="1" latinLnBrk="0" hangingPunct="1">
        <a:lnSpc>
          <a:spcPct val="90000"/>
        </a:lnSpc>
        <a:spcBef>
          <a:spcPct val="0"/>
        </a:spcBef>
        <a:buNone/>
        <a:defRPr sz="3200" b="0" kern="1200" cap="all" baseline="0">
          <a:solidFill>
            <a:schemeClr val="tx1"/>
          </a:soli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0791" y="1113510"/>
            <a:ext cx="9942409" cy="87619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417" y="2133600"/>
            <a:ext cx="9942409" cy="4305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432393" y="214858"/>
            <a:ext cx="2726376" cy="338328"/>
          </a:xfrm>
          <a:prstGeom prst="rect">
            <a:avLst/>
          </a:prstGeom>
        </p:spPr>
        <p:txBody>
          <a:bodyPr vert="horz" lIns="91440" tIns="45720" rIns="91440" bIns="45720" rtlCol="0" anchor="ctr"/>
          <a:lstStyle>
            <a:lvl1pPr algn="l" rtl="0">
              <a:defRPr sz="700" cap="all" baseline="0">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01100" y="214858"/>
            <a:ext cx="1920240" cy="338328"/>
          </a:xfrm>
          <a:prstGeom prst="rect">
            <a:avLst/>
          </a:prstGeom>
        </p:spPr>
        <p:txBody>
          <a:bodyPr vert="horz" lIns="91440" tIns="45720" rIns="91440" bIns="45720" rtlCol="0" anchor="ctr"/>
          <a:lstStyle>
            <a:lvl1pPr algn="l" rtl="0">
              <a:defRPr sz="700" cap="all" baseline="0">
                <a:solidFill>
                  <a:schemeClr val="tx1"/>
                </a:solidFill>
              </a:defRPr>
            </a:lvl1pPr>
          </a:lstStyle>
          <a:p>
            <a:fld id="{F288AF9F-2338-4040-A485-373B8EC8151E}" type="datetime1">
              <a:rPr lang="en-US" smtClean="0"/>
              <a:pPr/>
              <a:t>1/24/2026</a:t>
            </a:fld>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291657" y="214858"/>
            <a:ext cx="555948" cy="338328"/>
          </a:xfrm>
          <a:prstGeom prst="rect">
            <a:avLst/>
          </a:prstGeom>
        </p:spPr>
        <p:txBody>
          <a:bodyPr vert="horz" lIns="91440" tIns="45720" rIns="91440" bIns="45720" rtlCol="0" anchor="ctr"/>
          <a:lstStyle>
            <a:lvl1pPr algn="r" rtl="0">
              <a:defRPr sz="700" cap="all" baseline="0">
                <a:solidFill>
                  <a:schemeClr val="tx1"/>
                </a:solidFill>
              </a:defRPr>
            </a:lvl1pPr>
          </a:lstStyle>
          <a:p>
            <a:fld id="{8E274F5D-21DC-40EF-8DBA-AB9BB119E939}" type="slidenum">
              <a:rPr lang="en-US" smtClean="0"/>
              <a:pPr/>
              <a:t>‹#›</a:t>
            </a:fld>
            <a:endParaRPr lang="en-US" dirty="0"/>
          </a:p>
        </p:txBody>
      </p:sp>
    </p:spTree>
    <p:extLst>
      <p:ext uri="{BB962C8B-B14F-4D97-AF65-F5344CB8AC3E}">
        <p14:creationId xmlns:p14="http://schemas.microsoft.com/office/powerpoint/2010/main" val="1708434987"/>
      </p:ext>
    </p:extLst>
  </p:cSld>
  <p:clrMap bg1="dk1" tx1="lt1" bg2="dk2" tx2="lt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 id="2147484354" r:id="rId25"/>
    <p:sldLayoutId id="2147484355" r:id="rId26"/>
    <p:sldLayoutId id="2147484356" r:id="rId27"/>
    <p:sldLayoutId id="2147484357" r:id="rId28"/>
    <p:sldLayoutId id="2147484358" r:id="rId29"/>
    <p:sldLayoutId id="2147484359" r:id="rId30"/>
    <p:sldLayoutId id="2147484360" r:id="rId31"/>
    <p:sldLayoutId id="2147484361" r:id="rId32"/>
    <p:sldLayoutId id="2147484362" r:id="rId33"/>
    <p:sldLayoutId id="2147484363" r:id="rId34"/>
    <p:sldLayoutId id="2147484364" r:id="rId35"/>
    <p:sldLayoutId id="2147484365" r:id="rId36"/>
    <p:sldLayoutId id="2147484366" r:id="rId37"/>
    <p:sldLayoutId id="2147484367" r:id="rId38"/>
    <p:sldLayoutId id="2147484368" r:id="rId39"/>
    <p:sldLayoutId id="2147484369" r:id="rId40"/>
    <p:sldLayoutId id="2147484370" r:id="rId41"/>
    <p:sldLayoutId id="2147484371" r:id="rId42"/>
    <p:sldLayoutId id="2147484372" r:id="rId43"/>
    <p:sldLayoutId id="2147484373" r:id="rId44"/>
    <p:sldLayoutId id="2147484374" r:id="rId45"/>
    <p:sldLayoutId id="2147484375" r:id="rId46"/>
    <p:sldLayoutId id="2147484376" r:id="rId47"/>
    <p:sldLayoutId id="2147484377" r:id="rId48"/>
    <p:sldLayoutId id="2147484378" r:id="rId49"/>
    <p:sldLayoutId id="2147484379" r:id="rId50"/>
    <p:sldLayoutId id="2147484380" r:id="rId51"/>
    <p:sldLayoutId id="2147484381" r:id="rId52"/>
    <p:sldLayoutId id="2147484382" r:id="rId53"/>
    <p:sldLayoutId id="2147484383" r:id="rId54"/>
    <p:sldLayoutId id="2147484384" r:id="rId55"/>
    <p:sldLayoutId id="2147484385" r:id="rId56"/>
    <p:sldLayoutId id="2147484386" r:id="rId57"/>
    <p:sldLayoutId id="2147484387" r:id="rId58"/>
    <p:sldLayoutId id="2147484388" r:id="rId59"/>
    <p:sldLayoutId id="2147484389" r:id="rId60"/>
    <p:sldLayoutId id="2147484390" r:id="rId61"/>
    <p:sldLayoutId id="2147484391" r:id="rId62"/>
    <p:sldLayoutId id="2147484392" r:id="rId63"/>
  </p:sldLayoutIdLst>
  <p:hf hdr="0"/>
  <p:txStyles>
    <p:titleStyle>
      <a:lvl1pPr algn="l" defTabSz="914400" rtl="0" eaLnBrk="1" latinLnBrk="0" hangingPunct="1">
        <a:lnSpc>
          <a:spcPct val="85000"/>
        </a:lnSpc>
        <a:spcBef>
          <a:spcPct val="0"/>
        </a:spcBef>
        <a:buNone/>
        <a:defRPr sz="3000" b="0" kern="1200" spc="-11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64">
          <p15:clr>
            <a:srgbClr val="F26B43"/>
          </p15:clr>
        </p15:guide>
        <p15:guide id="4" orient="horz" pos="264">
          <p15:clr>
            <a:srgbClr val="F26B43"/>
          </p15:clr>
        </p15:guide>
        <p15:guide id="5" pos="7416">
          <p15:clr>
            <a:srgbClr val="F26B43"/>
          </p15:clr>
        </p15:guide>
        <p15:guide id="12" pos="4632">
          <p15:clr>
            <a:srgbClr val="F26B43"/>
          </p15:clr>
        </p15:guide>
        <p15:guide id="13" pos="5544">
          <p15:clr>
            <a:srgbClr val="F26B43"/>
          </p15:clr>
        </p15:guide>
        <p15:guide id="26" pos="2784">
          <p15:clr>
            <a:srgbClr val="F26B43"/>
          </p15:clr>
        </p15:guide>
        <p15:guide id="27" pos="3048">
          <p15:clr>
            <a:srgbClr val="F26B43"/>
          </p15:clr>
        </p15:guide>
        <p15:guide id="29" pos="3960">
          <p15:clr>
            <a:srgbClr val="F26B43"/>
          </p15:clr>
        </p15:guide>
        <p15:guide id="30" pos="1176">
          <p15:clr>
            <a:srgbClr val="F26B43"/>
          </p15:clr>
        </p15:guide>
        <p15:guide id="31" pos="912">
          <p15:clr>
            <a:srgbClr val="F26B43"/>
          </p15:clr>
        </p15:guide>
        <p15:guide id="32" pos="3696">
          <p15:clr>
            <a:srgbClr val="F26B43"/>
          </p15:clr>
        </p15:guide>
        <p15:guide id="33" pos="1848">
          <p15:clr>
            <a:srgbClr val="F26B43"/>
          </p15:clr>
        </p15:guide>
        <p15:guide id="34" pos="2112">
          <p15:clr>
            <a:srgbClr val="F26B43"/>
          </p15:clr>
        </p15:guide>
        <p15:guide id="36" pos="6528">
          <p15:clr>
            <a:srgbClr val="F26B43"/>
          </p15:clr>
        </p15:guide>
        <p15:guide id="37" pos="6744">
          <p15:clr>
            <a:srgbClr val="F26B43"/>
          </p15:clr>
        </p15:guide>
        <p15:guide id="42" orient="horz" pos="39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C8C07B-BF75-81A5-A183-2170E2514DE6}"/>
              </a:ext>
            </a:extLst>
          </p:cNvPr>
          <p:cNvSpPr>
            <a:spLocks noGrp="1"/>
          </p:cNvSpPr>
          <p:nvPr>
            <p:ph type="title"/>
          </p:nvPr>
        </p:nvSpPr>
        <p:spPr>
          <a:xfrm>
            <a:off x="699660" y="505522"/>
            <a:ext cx="10515600" cy="98116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90CD7312-3B1E-2D55-95D5-86AEEB8085CE}"/>
              </a:ext>
            </a:extLst>
          </p:cNvPr>
          <p:cNvSpPr>
            <a:spLocks noGrp="1"/>
          </p:cNvSpPr>
          <p:nvPr>
            <p:ph type="body" idx="1"/>
          </p:nvPr>
        </p:nvSpPr>
        <p:spPr>
          <a:xfrm>
            <a:off x="699660" y="1514531"/>
            <a:ext cx="10515600" cy="45977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02E07BB-F589-3F14-3732-996A8053CF58}"/>
              </a:ext>
            </a:extLst>
          </p:cNvPr>
          <p:cNvSpPr>
            <a:spLocks noGrp="1"/>
          </p:cNvSpPr>
          <p:nvPr>
            <p:ph type="ftr" sz="quarter" idx="3"/>
          </p:nvPr>
        </p:nvSpPr>
        <p:spPr>
          <a:xfrm>
            <a:off x="699660" y="6356350"/>
            <a:ext cx="3172685" cy="365125"/>
          </a:xfrm>
          <a:prstGeom prst="rect">
            <a:avLst/>
          </a:prstGeom>
        </p:spPr>
        <p:txBody>
          <a:bodyPr vert="horz" lIns="91440" tIns="45720" rIns="91440" bIns="45720" rtlCol="0" anchor="ctr"/>
          <a:lstStyle>
            <a:lvl1pPr algn="l" rtl="0">
              <a:defRPr sz="800" cap="all" spc="150" baseline="0">
                <a:solidFill>
                  <a:schemeClr val="tx2"/>
                </a:solidFill>
              </a:defRPr>
            </a:lvl1pPr>
          </a:lstStyle>
          <a:p>
            <a:endParaRPr lang="en-US" dirty="0"/>
          </a:p>
        </p:txBody>
      </p:sp>
      <p:sp>
        <p:nvSpPr>
          <p:cNvPr id="4" name="Date Placeholder 3">
            <a:extLst>
              <a:ext uri="{FF2B5EF4-FFF2-40B4-BE49-F238E27FC236}">
                <a16:creationId xmlns:a16="http://schemas.microsoft.com/office/drawing/2014/main" id="{E4609335-1F87-70E4-0838-F95C2FA5C48F}"/>
              </a:ext>
            </a:extLst>
          </p:cNvPr>
          <p:cNvSpPr>
            <a:spLocks noGrp="1"/>
          </p:cNvSpPr>
          <p:nvPr>
            <p:ph type="dt" sz="half" idx="2"/>
          </p:nvPr>
        </p:nvSpPr>
        <p:spPr>
          <a:xfrm>
            <a:off x="9266713" y="6356350"/>
            <a:ext cx="2066535" cy="365125"/>
          </a:xfrm>
          <a:prstGeom prst="rect">
            <a:avLst/>
          </a:prstGeom>
        </p:spPr>
        <p:txBody>
          <a:bodyPr vert="horz" lIns="91440" tIns="45720" rIns="91440" bIns="45720" rtlCol="0" anchor="ctr"/>
          <a:lstStyle>
            <a:lvl1pPr algn="r" rtl="0">
              <a:defRPr sz="800" cap="all" spc="150" baseline="0">
                <a:solidFill>
                  <a:schemeClr val="tx2"/>
                </a:solidFill>
              </a:defRPr>
            </a:lvl1pPr>
          </a:lstStyle>
          <a:p>
            <a:fld id="{4BEBB76A-5642-4655-AA5F-D2E8581DD95F}" type="datetimeFigureOut">
              <a:rPr lang="en-US" smtClean="0"/>
              <a:pPr/>
              <a:t>1/24/2026</a:t>
            </a:fld>
            <a:endParaRPr lang="en-US"/>
          </a:p>
        </p:txBody>
      </p:sp>
      <p:sp>
        <p:nvSpPr>
          <p:cNvPr id="6" name="Slide Number Placeholder 5">
            <a:extLst>
              <a:ext uri="{FF2B5EF4-FFF2-40B4-BE49-F238E27FC236}">
                <a16:creationId xmlns:a16="http://schemas.microsoft.com/office/drawing/2014/main" id="{045FAB93-4483-398A-C3CE-C11E1460DD03}"/>
              </a:ext>
            </a:extLst>
          </p:cNvPr>
          <p:cNvSpPr>
            <a:spLocks noGrp="1"/>
          </p:cNvSpPr>
          <p:nvPr>
            <p:ph type="sldNum" sz="quarter" idx="4"/>
          </p:nvPr>
        </p:nvSpPr>
        <p:spPr>
          <a:xfrm>
            <a:off x="11515104" y="6356350"/>
            <a:ext cx="491834" cy="365125"/>
          </a:xfrm>
          <a:prstGeom prst="rect">
            <a:avLst/>
          </a:prstGeom>
        </p:spPr>
        <p:txBody>
          <a:bodyPr vert="horz" lIns="91440" tIns="45720" rIns="91440" bIns="45720" rtlCol="0" anchor="ctr"/>
          <a:lstStyle>
            <a:lvl1pPr algn="r" rtl="0">
              <a:defRPr sz="800" cap="all" spc="150" baseline="0">
                <a:solidFill>
                  <a:schemeClr val="tx2"/>
                </a:solidFill>
              </a:defRPr>
            </a:lvl1pPr>
          </a:lstStyle>
          <a:p>
            <a:fld id="{7CF79DB2-B0CF-4CB1-AE78-9ED1037C015C}" type="slidenum">
              <a:rPr lang="en-US" smtClean="0"/>
              <a:pPr/>
              <a:t>‹#›</a:t>
            </a:fld>
            <a:endParaRPr lang="en-US"/>
          </a:p>
        </p:txBody>
      </p:sp>
    </p:spTree>
    <p:extLst>
      <p:ext uri="{BB962C8B-B14F-4D97-AF65-F5344CB8AC3E}">
        <p14:creationId xmlns:p14="http://schemas.microsoft.com/office/powerpoint/2010/main" val="109678486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 id="2147483775" r:id="rId51"/>
    <p:sldLayoutId id="2147483776" r:id="rId52"/>
    <p:sldLayoutId id="2147483777" r:id="rId53"/>
    <p:sldLayoutId id="2147483778" r:id="rId54"/>
    <p:sldLayoutId id="2147483779" r:id="rId55"/>
    <p:sldLayoutId id="2147483780" r:id="rId56"/>
    <p:sldLayoutId id="2147483781" r:id="rId57"/>
    <p:sldLayoutId id="2147483782" r:id="rId58"/>
    <p:sldLayoutId id="2147483783" r:id="rId59"/>
    <p:sldLayoutId id="2147483784" r:id="rId60"/>
    <p:sldLayoutId id="2147483785" r:id="rId61"/>
    <p:sldLayoutId id="2147483786" r:id="rId62"/>
    <p:sldLayoutId id="2147483787" r:id="rId63"/>
  </p:sldLayoutIdLst>
  <p:txStyles>
    <p:titleStyle>
      <a:lvl1pPr algn="l" defTabSz="914400" rtl="0" eaLnBrk="1" latinLnBrk="0" hangingPunct="1">
        <a:lnSpc>
          <a:spcPct val="55000"/>
        </a:lnSpc>
        <a:spcBef>
          <a:spcPct val="0"/>
        </a:spcBef>
        <a:buNone/>
        <a:defRPr sz="4400" b="1" kern="1200" spc="-30" baseline="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624">
          <p15:clr>
            <a:srgbClr val="F26B43"/>
          </p15:clr>
        </p15:guide>
        <p15:guide id="3" pos="3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3192033"/>
      </p:ext>
    </p:extLst>
  </p:cSld>
  <p:clrMap bg1="lt1" tx1="dk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AC1A5-7E90-6106-491E-9D8D2625F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D97835-191C-631D-6B21-E429121020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07ECE-9971-048F-5810-94CDCADBAD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98D75B-677A-4856-8DA1-22B0A7D806B6}" type="datetimeFigureOut">
              <a:rPr lang="en-US" smtClean="0"/>
              <a:t>1/24/2026</a:t>
            </a:fld>
            <a:endParaRPr lang="en-US"/>
          </a:p>
        </p:txBody>
      </p:sp>
      <p:sp>
        <p:nvSpPr>
          <p:cNvPr id="5" name="Footer Placeholder 4">
            <a:extLst>
              <a:ext uri="{FF2B5EF4-FFF2-40B4-BE49-F238E27FC236}">
                <a16:creationId xmlns:a16="http://schemas.microsoft.com/office/drawing/2014/main" id="{9C9A00A0-C555-770B-E11C-47D07F0171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BF45A4-27DE-7F9F-7A76-2F5EEC022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D38D11-D0B0-4C25-9A3B-7316010B83C4}" type="slidenum">
              <a:rPr lang="en-US" smtClean="0"/>
              <a:t>‹#›</a:t>
            </a:fld>
            <a:endParaRPr lang="en-US"/>
          </a:p>
        </p:txBody>
      </p:sp>
    </p:spTree>
    <p:extLst>
      <p:ext uri="{BB962C8B-B14F-4D97-AF65-F5344CB8AC3E}">
        <p14:creationId xmlns:p14="http://schemas.microsoft.com/office/powerpoint/2010/main" val="1468610781"/>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685800"/>
            <a:ext cx="10963655" cy="801222"/>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629786"/>
            <a:ext cx="10963656" cy="4542414"/>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7" y="6343955"/>
            <a:ext cx="2202644" cy="365125"/>
          </a:xfrm>
          <a:prstGeom prst="rect">
            <a:avLst/>
          </a:prstGeom>
        </p:spPr>
        <p:txBody>
          <a:bodyPr vert="horz" lIns="91440" tIns="45720" rIns="91440" bIns="45720" rtlCol="0" anchor="ctr">
            <a:noAutofit/>
          </a:bodyPr>
          <a:lstStyle>
            <a:lvl1pPr algn="l" rtl="0">
              <a:defRPr sz="1000" b="0" i="0" cap="all" baseline="0">
                <a:solidFill>
                  <a:schemeClr val="tx1">
                    <a:lumMod val="65000"/>
                    <a:lumOff val="35000"/>
                  </a:schemeClr>
                </a:solidFill>
                <a:latin typeface="+mn-lt"/>
              </a:defRPr>
            </a:lvl1pPr>
          </a:lstStyle>
          <a:p>
            <a:r>
              <a:rPr lang="en-US"/>
              <a:t>20xx	</a:t>
            </a:r>
            <a:endParaRPr lang="en-US" dirty="0"/>
          </a:p>
        </p:txBody>
      </p:sp>
      <p:sp>
        <p:nvSpPr>
          <p:cNvPr id="7" name="Footer Placeholder 6">
            <a:extLst>
              <a:ext uri="{FF2B5EF4-FFF2-40B4-BE49-F238E27FC236}">
                <a16:creationId xmlns:a16="http://schemas.microsoft.com/office/drawing/2014/main" id="{2AF5E0EC-34DA-2393-A02C-AF21DBB180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rtl="0">
              <a:defRPr sz="1200" b="0" i="0" cap="all" spc="300" baseline="0">
                <a:solidFill>
                  <a:schemeClr val="tx1">
                    <a:lumMod val="65000"/>
                    <a:lumOff val="3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147096" y="6343955"/>
            <a:ext cx="429207" cy="365125"/>
          </a:xfrm>
          <a:prstGeom prst="rect">
            <a:avLst/>
          </a:prstGeom>
        </p:spPr>
        <p:txBody>
          <a:bodyPr vert="horz" lIns="91440" tIns="45720" rIns="91440" bIns="45720" rtlCol="0" anchor="ctr">
            <a:noAutofit/>
          </a:bodyPr>
          <a:lstStyle>
            <a:lvl1pPr algn="r" rtl="0">
              <a:defRPr sz="1000" b="0" i="0" cap="all" baseline="0">
                <a:solidFill>
                  <a:schemeClr val="tx1">
                    <a:lumMod val="65000"/>
                    <a:lumOff val="35000"/>
                  </a:schemeClr>
                </a:solidFill>
                <a:latin typeface="+mn-lt"/>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77006826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 id="2147483905" r:id="rId36"/>
    <p:sldLayoutId id="2147483906" r:id="rId37"/>
    <p:sldLayoutId id="2147483907" r:id="rId38"/>
    <p:sldLayoutId id="2147483908" r:id="rId39"/>
    <p:sldLayoutId id="2147483909" r:id="rId40"/>
    <p:sldLayoutId id="2147483910" r:id="rId41"/>
    <p:sldLayoutId id="2147483911" r:id="rId42"/>
    <p:sldLayoutId id="2147483912" r:id="rId43"/>
    <p:sldLayoutId id="2147483913" r:id="rId44"/>
    <p:sldLayoutId id="2147483914" r:id="rId45"/>
    <p:sldLayoutId id="2147483915" r:id="rId46"/>
    <p:sldLayoutId id="2147483916" r:id="rId47"/>
    <p:sldLayoutId id="2147483917" r:id="rId48"/>
    <p:sldLayoutId id="2147483918" r:id="rId49"/>
    <p:sldLayoutId id="2147483919" r:id="rId50"/>
    <p:sldLayoutId id="2147483920" r:id="rId51"/>
    <p:sldLayoutId id="2147483921" r:id="rId52"/>
    <p:sldLayoutId id="2147483922" r:id="rId53"/>
  </p:sldLayoutIdLst>
  <p:hf sldNum="0" hdr="0" ftr="0" dt="0"/>
  <p:txStyles>
    <p:titleStyle>
      <a:lvl1pPr algn="l" defTabSz="914400" rtl="0" eaLnBrk="1" latinLnBrk="0" hangingPunct="1">
        <a:lnSpc>
          <a:spcPct val="80000"/>
        </a:lnSpc>
        <a:spcBef>
          <a:spcPct val="0"/>
        </a:spcBef>
        <a:buNone/>
        <a:defRPr sz="3200" b="0" kern="1200" cap="all" spc="0" baseline="0">
          <a:solidFill>
            <a:schemeClr val="tx1">
              <a:lumMod val="75000"/>
              <a:lumOff val="25000"/>
            </a:schemeClr>
          </a:solidFill>
          <a:latin typeface="+mj-lt"/>
          <a:ea typeface="Batang" panose="02030600000101010101" pitchFamily="18" charset="-127"/>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1800" b="0" i="0" kern="1200">
          <a:solidFill>
            <a:schemeClr val="tx1">
              <a:lumMod val="65000"/>
              <a:lumOff val="35000"/>
            </a:schemeClr>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600" b="0" i="0" kern="1200">
          <a:solidFill>
            <a:schemeClr val="tx1">
              <a:lumMod val="65000"/>
              <a:lumOff val="35000"/>
            </a:schemeClr>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5" orient="horz" pos="2160">
          <p15:clr>
            <a:srgbClr val="F26B43"/>
          </p15:clr>
        </p15:guide>
        <p15:guide id="36" pos="3840">
          <p15:clr>
            <a:srgbClr val="F26B43"/>
          </p15:clr>
        </p15:guide>
        <p15:guide id="37" pos="7296">
          <p15:clr>
            <a:srgbClr val="F26B43"/>
          </p15:clr>
        </p15:guide>
        <p15:guide id="38" pos="3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066800" y="685800"/>
            <a:ext cx="10058400"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rot="16200000">
            <a:off x="-1005840" y="1525384"/>
            <a:ext cx="2805405" cy="365125"/>
          </a:xfrm>
          <a:prstGeom prst="rect">
            <a:avLst/>
          </a:prstGeom>
        </p:spPr>
        <p:txBody>
          <a:bodyPr vert="horz" lIns="91440" tIns="45720" rIns="91440" bIns="45720" rtlCol="0" anchor="ctr"/>
          <a:lstStyle>
            <a:lvl1pPr algn="r" rtl="0">
              <a:defRPr sz="900" b="0" i="0">
                <a:solidFill>
                  <a:schemeClr val="tx1"/>
                </a:solidFill>
                <a:latin typeface="+mn-lt"/>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573385" y="6229552"/>
            <a:ext cx="429207" cy="365125"/>
          </a:xfrm>
          <a:prstGeom prst="rect">
            <a:avLst/>
          </a:prstGeom>
        </p:spPr>
        <p:txBody>
          <a:bodyPr vert="horz" lIns="91440" tIns="45720" rIns="91440" bIns="45720" rtlCol="0" anchor="ctr"/>
          <a:lstStyle>
            <a:lvl1pPr algn="ctr" rtl="0">
              <a:defRPr sz="900" b="0" i="0">
                <a:solidFill>
                  <a:schemeClr val="tx1"/>
                </a:solidFill>
                <a:latin typeface="+mn-lt"/>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066800" y="1920240"/>
            <a:ext cx="1005840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rot="5400000">
            <a:off x="10040831" y="4206240"/>
            <a:ext cx="3494314" cy="365125"/>
          </a:xfrm>
          <a:prstGeom prst="rect">
            <a:avLst/>
          </a:prstGeom>
        </p:spPr>
        <p:txBody>
          <a:bodyPr vert="horz" lIns="91440" tIns="45720" rIns="91440" bIns="45720" rtlCol="0" anchor="ctr"/>
          <a:lstStyle>
            <a:lvl1pPr algn="r" rtl="0">
              <a:defRPr sz="900" b="0" i="0">
                <a:solidFill>
                  <a:schemeClr val="tx1"/>
                </a:solidFill>
                <a:latin typeface="+mn-lt"/>
              </a:defRPr>
            </a:lvl1pPr>
          </a:lstStyle>
          <a:p>
            <a:fld id="{5D94B1B5-61D9-4408-A2B5-CA06F768CAB1}" type="datetime1">
              <a:rPr lang="en-US" smtClean="0"/>
              <a:t>1/24/2026</a:t>
            </a:fld>
            <a:endParaRPr lang="en-US" dirty="0"/>
          </a:p>
        </p:txBody>
      </p:sp>
      <p:sp>
        <p:nvSpPr>
          <p:cNvPr id="12" name="Freeform 11" hidden="1">
            <a:extLst>
              <a:ext uri="{FF2B5EF4-FFF2-40B4-BE49-F238E27FC236}">
                <a16:creationId xmlns:a16="http://schemas.microsoft.com/office/drawing/2014/main" id="{918C00E2-AFB8-E789-01F1-47EC64846D95}"/>
              </a:ext>
            </a:extLst>
          </p:cNvPr>
          <p:cNvSpPr/>
          <p:nvPr/>
        </p:nvSpPr>
        <p:spPr>
          <a:xfrm>
            <a:off x="812559" y="393189"/>
            <a:ext cx="10579798" cy="6071619"/>
          </a:xfrm>
          <a:custGeom>
            <a:avLst/>
            <a:gdLst>
              <a:gd name="connsiteX0" fmla="*/ 10186606 w 10579798"/>
              <a:gd name="connsiteY0" fmla="*/ 0 h 6071619"/>
              <a:gd name="connsiteX1" fmla="*/ 10579798 w 10579798"/>
              <a:gd name="connsiteY1" fmla="*/ 0 h 6071619"/>
              <a:gd name="connsiteX2" fmla="*/ 10579798 w 10579798"/>
              <a:gd name="connsiteY2" fmla="*/ 6071619 h 6071619"/>
              <a:gd name="connsiteX3" fmla="*/ 10186606 w 10579798"/>
              <a:gd name="connsiteY3" fmla="*/ 6071619 h 6071619"/>
              <a:gd name="connsiteX4" fmla="*/ 10186606 w 10579798"/>
              <a:gd name="connsiteY4" fmla="*/ 393194 h 6071619"/>
              <a:gd name="connsiteX5" fmla="*/ 393192 w 10579798"/>
              <a:gd name="connsiteY5" fmla="*/ 393194 h 6071619"/>
              <a:gd name="connsiteX6" fmla="*/ 393192 w 10579798"/>
              <a:gd name="connsiteY6" fmla="*/ 5870339 h 6071619"/>
              <a:gd name="connsiteX7" fmla="*/ 0 w 10579798"/>
              <a:gd name="connsiteY7" fmla="*/ 5870339 h 6071619"/>
              <a:gd name="connsiteX8" fmla="*/ 0 w 10579798"/>
              <a:gd name="connsiteY8" fmla="*/ 2 h 6071619"/>
              <a:gd name="connsiteX9" fmla="*/ 157401 w 10579798"/>
              <a:gd name="connsiteY9" fmla="*/ 2 h 6071619"/>
              <a:gd name="connsiteX10" fmla="*/ 393192 w 10579798"/>
              <a:gd name="connsiteY10" fmla="*/ 2 h 6071619"/>
              <a:gd name="connsiteX11" fmla="*/ 10186606 w 10579798"/>
              <a:gd name="connsiteY11" fmla="*/ 2 h 607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9798" h="6071619">
                <a:moveTo>
                  <a:pt x="10186606" y="0"/>
                </a:moveTo>
                <a:lnTo>
                  <a:pt x="10579798" y="0"/>
                </a:lnTo>
                <a:lnTo>
                  <a:pt x="10579798" y="6071619"/>
                </a:lnTo>
                <a:lnTo>
                  <a:pt x="10186606" y="6071619"/>
                </a:lnTo>
                <a:lnTo>
                  <a:pt x="10186606" y="393194"/>
                </a:lnTo>
                <a:lnTo>
                  <a:pt x="393192" y="393194"/>
                </a:lnTo>
                <a:lnTo>
                  <a:pt x="393192" y="5870339"/>
                </a:lnTo>
                <a:lnTo>
                  <a:pt x="0" y="5870339"/>
                </a:lnTo>
                <a:lnTo>
                  <a:pt x="0" y="2"/>
                </a:lnTo>
                <a:lnTo>
                  <a:pt x="157401" y="2"/>
                </a:lnTo>
                <a:lnTo>
                  <a:pt x="393192" y="2"/>
                </a:lnTo>
                <a:lnTo>
                  <a:pt x="10186606" y="2"/>
                </a:lnTo>
                <a:close/>
              </a:path>
            </a:pathLst>
          </a:custGeom>
          <a:solidFill>
            <a:schemeClr val="accent5">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6" hidden="1">
            <a:extLst>
              <a:ext uri="{FF2B5EF4-FFF2-40B4-BE49-F238E27FC236}">
                <a16:creationId xmlns:a16="http://schemas.microsoft.com/office/drawing/2014/main" id="{6A6CDCAD-B761-0A5F-55A7-CE79AB3802A7}"/>
              </a:ext>
            </a:extLst>
          </p:cNvPr>
          <p:cNvSpPr/>
          <p:nvPr userDrawn="1"/>
        </p:nvSpPr>
        <p:spPr>
          <a:xfrm>
            <a:off x="812559" y="393189"/>
            <a:ext cx="10579798" cy="6071619"/>
          </a:xfrm>
          <a:custGeom>
            <a:avLst/>
            <a:gdLst>
              <a:gd name="connsiteX0" fmla="*/ 10186606 w 10579798"/>
              <a:gd name="connsiteY0" fmla="*/ 0 h 6071619"/>
              <a:gd name="connsiteX1" fmla="*/ 10579798 w 10579798"/>
              <a:gd name="connsiteY1" fmla="*/ 0 h 6071619"/>
              <a:gd name="connsiteX2" fmla="*/ 10579798 w 10579798"/>
              <a:gd name="connsiteY2" fmla="*/ 6071619 h 6071619"/>
              <a:gd name="connsiteX3" fmla="*/ 10186606 w 10579798"/>
              <a:gd name="connsiteY3" fmla="*/ 6071619 h 6071619"/>
              <a:gd name="connsiteX4" fmla="*/ 10186606 w 10579798"/>
              <a:gd name="connsiteY4" fmla="*/ 393194 h 6071619"/>
              <a:gd name="connsiteX5" fmla="*/ 393192 w 10579798"/>
              <a:gd name="connsiteY5" fmla="*/ 393194 h 6071619"/>
              <a:gd name="connsiteX6" fmla="*/ 393192 w 10579798"/>
              <a:gd name="connsiteY6" fmla="*/ 5870339 h 6071619"/>
              <a:gd name="connsiteX7" fmla="*/ 0 w 10579798"/>
              <a:gd name="connsiteY7" fmla="*/ 5870339 h 6071619"/>
              <a:gd name="connsiteX8" fmla="*/ 0 w 10579798"/>
              <a:gd name="connsiteY8" fmla="*/ 2 h 6071619"/>
              <a:gd name="connsiteX9" fmla="*/ 157401 w 10579798"/>
              <a:gd name="connsiteY9" fmla="*/ 2 h 6071619"/>
              <a:gd name="connsiteX10" fmla="*/ 393192 w 10579798"/>
              <a:gd name="connsiteY10" fmla="*/ 2 h 6071619"/>
              <a:gd name="connsiteX11" fmla="*/ 10186606 w 10579798"/>
              <a:gd name="connsiteY11" fmla="*/ 2 h 607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9798" h="6071619">
                <a:moveTo>
                  <a:pt x="10186606" y="0"/>
                </a:moveTo>
                <a:lnTo>
                  <a:pt x="10579798" y="0"/>
                </a:lnTo>
                <a:lnTo>
                  <a:pt x="10579798" y="6071619"/>
                </a:lnTo>
                <a:lnTo>
                  <a:pt x="10186606" y="6071619"/>
                </a:lnTo>
                <a:lnTo>
                  <a:pt x="10186606" y="393194"/>
                </a:lnTo>
                <a:lnTo>
                  <a:pt x="393192" y="393194"/>
                </a:lnTo>
                <a:lnTo>
                  <a:pt x="393192" y="5870339"/>
                </a:lnTo>
                <a:lnTo>
                  <a:pt x="0" y="5870339"/>
                </a:lnTo>
                <a:lnTo>
                  <a:pt x="0" y="2"/>
                </a:lnTo>
                <a:lnTo>
                  <a:pt x="157401" y="2"/>
                </a:lnTo>
                <a:lnTo>
                  <a:pt x="393192" y="2"/>
                </a:lnTo>
                <a:lnTo>
                  <a:pt x="10186606" y="2"/>
                </a:lnTo>
                <a:close/>
              </a:path>
            </a:pathLst>
          </a:custGeom>
          <a:solidFill>
            <a:schemeClr val="accent5">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79881972"/>
      </p:ext>
    </p:extLst>
  </p:cSld>
  <p:clrMap bg1="dk1" tx1="lt1" bg2="dk2" tx2="lt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 id="2147483951" r:id="rId28"/>
    <p:sldLayoutId id="2147483952" r:id="rId29"/>
    <p:sldLayoutId id="2147483953" r:id="rId30"/>
    <p:sldLayoutId id="2147483954" r:id="rId31"/>
    <p:sldLayoutId id="2147483955" r:id="rId32"/>
    <p:sldLayoutId id="2147483956" r:id="rId33"/>
    <p:sldLayoutId id="2147483957" r:id="rId34"/>
    <p:sldLayoutId id="2147483958" r:id="rId35"/>
    <p:sldLayoutId id="2147483959" r:id="rId36"/>
    <p:sldLayoutId id="2147483960" r:id="rId37"/>
    <p:sldLayoutId id="2147483961" r:id="rId38"/>
    <p:sldLayoutId id="2147483962" r:id="rId39"/>
    <p:sldLayoutId id="2147483963" r:id="rId40"/>
    <p:sldLayoutId id="2147483964" r:id="rId41"/>
    <p:sldLayoutId id="2147483965" r:id="rId42"/>
    <p:sldLayoutId id="2147483966" r:id="rId43"/>
    <p:sldLayoutId id="2147483967" r:id="rId44"/>
    <p:sldLayoutId id="2147483968" r:id="rId45"/>
    <p:sldLayoutId id="2147483969" r:id="rId46"/>
    <p:sldLayoutId id="2147483970" r:id="rId47"/>
    <p:sldLayoutId id="2147483971" r:id="rId48"/>
    <p:sldLayoutId id="2147483972" r:id="rId49"/>
    <p:sldLayoutId id="2147483973" r:id="rId50"/>
    <p:sldLayoutId id="2147483974" r:id="rId51"/>
    <p:sldLayoutId id="2147483975" r:id="rId52"/>
    <p:sldLayoutId id="2147483976" r:id="rId53"/>
    <p:sldLayoutId id="2147483977" r:id="rId54"/>
    <p:sldLayoutId id="2147483978" r:id="rId55"/>
    <p:sldLayoutId id="2147483979" r:id="rId56"/>
    <p:sldLayoutId id="2147483980" r:id="rId57"/>
    <p:sldLayoutId id="2147483981" r:id="rId58"/>
  </p:sldLayoutIdLst>
  <p:hf hdr="0" dt="0"/>
  <p:txStyles>
    <p:titleStyle>
      <a:lvl1pPr algn="l" defTabSz="914400" rtl="0" eaLnBrk="1" latinLnBrk="0" hangingPunct="1">
        <a:lnSpc>
          <a:spcPct val="100000"/>
        </a:lnSpc>
        <a:spcBef>
          <a:spcPct val="0"/>
        </a:spcBef>
        <a:buNone/>
        <a:defRPr sz="4000" b="0" i="0" kern="1200" cap="all" baseline="0">
          <a:solidFill>
            <a:schemeClr val="tx1"/>
          </a:solidFill>
          <a:latin typeface="+mj-lt"/>
          <a:ea typeface="+mj-ea"/>
          <a:cs typeface="+mj-cs"/>
        </a:defRPr>
      </a:lvl1pPr>
    </p:titleStyle>
    <p:bodyStyle>
      <a:lvl1pPr marL="285750" indent="-285750" algn="l" defTabSz="914400" rtl="0" eaLnBrk="1" latinLnBrk="0" hangingPunct="1">
        <a:lnSpc>
          <a:spcPct val="100000"/>
        </a:lnSpc>
        <a:spcBef>
          <a:spcPts val="1000"/>
        </a:spcBef>
        <a:buFont typeface="Arial" panose="020B0604020202020204" pitchFamily="34" charset="0"/>
        <a:buChar char="•"/>
        <a:defRPr sz="1800" b="0" i="0" kern="1200">
          <a:solidFill>
            <a:schemeClr val="tx1"/>
          </a:solidFill>
          <a:latin typeface="+mn-lt"/>
          <a:ea typeface="+mn-ea"/>
          <a:cs typeface="+mn-cs"/>
        </a:defRPr>
      </a:lvl1pPr>
      <a:lvl2pPr marL="514350" indent="-28575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mn-ea"/>
          <a:cs typeface="+mn-cs"/>
        </a:defRPr>
      </a:lvl2pPr>
      <a:lvl3pPr marL="742950" indent="-28575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71550" indent="-28575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1200150" indent="-28575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914400" cy="365125"/>
          </a:xfrm>
          <a:prstGeom prst="rect">
            <a:avLst/>
          </a:prstGeom>
        </p:spPr>
        <p:txBody>
          <a:bodyPr vert="horz" lIns="91440" tIns="45720" rIns="91440" bIns="45720" rtlCol="0" anchor="ctr"/>
          <a:lstStyle>
            <a:lvl1pPr algn="l" rtl="0">
              <a:defRPr sz="900">
                <a:solidFill>
                  <a:schemeClr val="tx1"/>
                </a:solidFill>
                <a:latin typeface="+mn-lt"/>
              </a:defRPr>
            </a:lvl1pPr>
          </a:lstStyle>
          <a:p>
            <a:fld id="{D291CE83-67BA-4B15-B48A-7DC5C0636664}" type="datetime1">
              <a:rPr lang="en-US" smtClean="0"/>
              <a:pPr/>
              <a:t>1/24/2026</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47493" y="6453002"/>
            <a:ext cx="2805405" cy="365125"/>
          </a:xfrm>
          <a:prstGeom prst="rect">
            <a:avLst/>
          </a:prstGeom>
        </p:spPr>
        <p:txBody>
          <a:bodyPr vert="horz" lIns="91440" tIns="45720" rIns="91440" bIns="45720" rtlCol="0" anchor="ctr"/>
          <a:lstStyle>
            <a:lvl1pPr algn="r" rtl="0">
              <a:defRPr sz="900">
                <a:solidFill>
                  <a:schemeClr val="tx1"/>
                </a:solidFill>
                <a:latin typeface="+mn-lt"/>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81926" y="6453002"/>
            <a:ext cx="379443" cy="365125"/>
          </a:xfrm>
          <a:prstGeom prst="rect">
            <a:avLst/>
          </a:prstGeom>
        </p:spPr>
        <p:txBody>
          <a:bodyPr vert="horz" lIns="91440" tIns="45720" rIns="91440" bIns="45720" rtlCol="0" anchor="ctr"/>
          <a:lstStyle>
            <a:lvl1pPr algn="r" rtl="0">
              <a:defRPr sz="900">
                <a:solidFill>
                  <a:schemeClr val="tx1"/>
                </a:solidFill>
                <a:latin typeface="+mn-l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62454262"/>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 id="2147484018" r:id="rId36"/>
    <p:sldLayoutId id="2147484019" r:id="rId37"/>
    <p:sldLayoutId id="2147484020" r:id="rId38"/>
    <p:sldLayoutId id="2147484021" r:id="rId39"/>
    <p:sldLayoutId id="2147484022" r:id="rId40"/>
    <p:sldLayoutId id="2147484023" r:id="rId41"/>
    <p:sldLayoutId id="2147484024" r:id="rId42"/>
    <p:sldLayoutId id="2147484025" r:id="rId43"/>
    <p:sldLayoutId id="2147484026" r:id="rId44"/>
    <p:sldLayoutId id="2147484027" r:id="rId45"/>
    <p:sldLayoutId id="2147484028" r:id="rId46"/>
    <p:sldLayoutId id="2147484029" r:id="rId47"/>
    <p:sldLayoutId id="2147484030" r:id="rId48"/>
    <p:sldLayoutId id="2147484031" r:id="rId49"/>
    <p:sldLayoutId id="2147484032" r:id="rId50"/>
    <p:sldLayoutId id="2147484033" r:id="rId51"/>
    <p:sldLayoutId id="2147484034" r:id="rId52"/>
    <p:sldLayoutId id="2147484035" r:id="rId53"/>
    <p:sldLayoutId id="2147484036" r:id="rId54"/>
    <p:sldLayoutId id="2147484037" r:id="rId55"/>
    <p:sldLayoutId id="2147484038" r:id="rId56"/>
  </p:sldLayoutIdLst>
  <p:hf sldNum="0" hdr="0" ftr="0" dt="0"/>
  <p:txStyles>
    <p:titleStyle>
      <a:lvl1pPr algn="l" defTabSz="914400" rtl="0" eaLnBrk="1" latinLnBrk="0" hangingPunct="1">
        <a:lnSpc>
          <a:spcPct val="100000"/>
        </a:lnSpc>
        <a:spcBef>
          <a:spcPct val="0"/>
        </a:spcBef>
        <a:buNone/>
        <a:defRPr sz="4000" b="1" i="0"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7148D-D60C-3359-4AC2-15A43E221742}"/>
              </a:ext>
            </a:extLst>
          </p:cNvPr>
          <p:cNvSpPr>
            <a:spLocks noGrp="1"/>
          </p:cNvSpPr>
          <p:nvPr>
            <p:ph type="title"/>
          </p:nvPr>
        </p:nvSpPr>
        <p:spPr>
          <a:xfrm>
            <a:off x="457200" y="533401"/>
            <a:ext cx="10515600" cy="115728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1A8731C-FCAE-A05A-5A11-57005B86ABD4}"/>
              </a:ext>
            </a:extLst>
          </p:cNvPr>
          <p:cNvSpPr>
            <a:spLocks noGrp="1"/>
          </p:cNvSpPr>
          <p:nvPr>
            <p:ph type="body" idx="1"/>
          </p:nvPr>
        </p:nvSpPr>
        <p:spPr>
          <a:xfrm>
            <a:off x="457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44952E70-B2DF-717F-6373-70A688FAD82F}"/>
              </a:ext>
            </a:extLst>
          </p:cNvPr>
          <p:cNvSpPr>
            <a:spLocks noGrp="1"/>
          </p:cNvSpPr>
          <p:nvPr>
            <p:ph type="ftr" sz="quarter" idx="3"/>
          </p:nvPr>
        </p:nvSpPr>
        <p:spPr>
          <a:xfrm>
            <a:off x="457200" y="6445997"/>
            <a:ext cx="3949302" cy="365125"/>
          </a:xfrm>
          <a:prstGeom prst="rect">
            <a:avLst/>
          </a:prstGeom>
        </p:spPr>
        <p:txBody>
          <a:bodyPr vert="horz" lIns="91440" tIns="45720" rIns="91440" bIns="45720" rtlCol="0" anchor="ctr"/>
          <a:lstStyle>
            <a:lvl1pPr algn="l">
              <a:defRPr sz="900">
                <a:solidFill>
                  <a:schemeClr val="tx1">
                    <a:lumMod val="95000"/>
                    <a:lumOff val="5000"/>
                  </a:schemeClr>
                </a:solidFill>
              </a:defRPr>
            </a:lvl1pPr>
          </a:lstStyle>
          <a:p>
            <a:r>
              <a:rPr lang="en-US"/>
              <a:t>Sample Footer Text</a:t>
            </a:r>
          </a:p>
        </p:txBody>
      </p:sp>
      <p:sp>
        <p:nvSpPr>
          <p:cNvPr id="4" name="Date Placeholder 3">
            <a:extLst>
              <a:ext uri="{FF2B5EF4-FFF2-40B4-BE49-F238E27FC236}">
                <a16:creationId xmlns:a16="http://schemas.microsoft.com/office/drawing/2014/main" id="{225215E5-6146-14C5-665E-EF04630DCB32}"/>
              </a:ext>
            </a:extLst>
          </p:cNvPr>
          <p:cNvSpPr>
            <a:spLocks noGrp="1"/>
          </p:cNvSpPr>
          <p:nvPr>
            <p:ph type="dt" sz="half" idx="2"/>
          </p:nvPr>
        </p:nvSpPr>
        <p:spPr>
          <a:xfrm>
            <a:off x="9737594" y="6445997"/>
            <a:ext cx="1842115" cy="365125"/>
          </a:xfrm>
          <a:prstGeom prst="rect">
            <a:avLst/>
          </a:prstGeom>
        </p:spPr>
        <p:txBody>
          <a:bodyPr vert="horz" lIns="91440" tIns="45720" rIns="91440" bIns="45720" rtlCol="0" anchor="ctr"/>
          <a:lstStyle>
            <a:lvl1pPr algn="r">
              <a:defRPr sz="900">
                <a:solidFill>
                  <a:schemeClr val="tx1">
                    <a:lumMod val="95000"/>
                    <a:lumOff val="5000"/>
                  </a:schemeClr>
                </a:solidFill>
              </a:defRPr>
            </a:lvl1pPr>
          </a:lstStyle>
          <a:p>
            <a:fld id="{56D64244-A3D4-4B68-87F0-779EEA0C37FE}" type="datetime1">
              <a:rPr lang="en-US" smtClean="0"/>
              <a:t>1/24/2026</a:t>
            </a:fld>
            <a:endParaRPr lang="en-US"/>
          </a:p>
        </p:txBody>
      </p:sp>
      <p:sp>
        <p:nvSpPr>
          <p:cNvPr id="6" name="Slide Number Placeholder 5">
            <a:extLst>
              <a:ext uri="{FF2B5EF4-FFF2-40B4-BE49-F238E27FC236}">
                <a16:creationId xmlns:a16="http://schemas.microsoft.com/office/drawing/2014/main" id="{20E8FA3A-8706-3F4B-41CC-B024431F6200}"/>
              </a:ext>
            </a:extLst>
          </p:cNvPr>
          <p:cNvSpPr>
            <a:spLocks noGrp="1"/>
          </p:cNvSpPr>
          <p:nvPr>
            <p:ph type="sldNum" sz="quarter" idx="4"/>
          </p:nvPr>
        </p:nvSpPr>
        <p:spPr>
          <a:xfrm>
            <a:off x="11734800" y="6445997"/>
            <a:ext cx="457200" cy="365125"/>
          </a:xfrm>
          <a:prstGeom prst="rect">
            <a:avLst/>
          </a:prstGeom>
        </p:spPr>
        <p:txBody>
          <a:bodyPr vert="horz" lIns="91440" tIns="45720" rIns="91440" bIns="45720" rtlCol="0" anchor="ctr"/>
          <a:lstStyle>
            <a:lvl1pPr algn="ctr">
              <a:defRPr sz="900">
                <a:solidFill>
                  <a:schemeClr val="tx1">
                    <a:lumMod val="95000"/>
                    <a:lumOff val="5000"/>
                  </a:schemeClr>
                </a:solidFill>
              </a:defRPr>
            </a:lvl1pPr>
          </a:lstStyle>
          <a:p>
            <a:fld id="{DDF60B60-82CA-4BB9-BA6E-A62FADF2374B}" type="slidenum">
              <a:rPr lang="en-US" smtClean="0"/>
              <a:t>‹#›</a:t>
            </a:fld>
            <a:endParaRPr lang="en-US"/>
          </a:p>
        </p:txBody>
      </p:sp>
    </p:spTree>
    <p:extLst>
      <p:ext uri="{BB962C8B-B14F-4D97-AF65-F5344CB8AC3E}">
        <p14:creationId xmlns:p14="http://schemas.microsoft.com/office/powerpoint/2010/main" val="657672223"/>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 id="2147484057" r:id="rId18"/>
    <p:sldLayoutId id="2147484058" r:id="rId19"/>
    <p:sldLayoutId id="2147484059" r:id="rId20"/>
    <p:sldLayoutId id="2147484060" r:id="rId21"/>
    <p:sldLayoutId id="2147484061" r:id="rId22"/>
    <p:sldLayoutId id="2147484062" r:id="rId23"/>
    <p:sldLayoutId id="2147484063" r:id="rId24"/>
    <p:sldLayoutId id="2147484064" r:id="rId25"/>
    <p:sldLayoutId id="2147484065" r:id="rId26"/>
    <p:sldLayoutId id="2147484066" r:id="rId27"/>
    <p:sldLayoutId id="2147484067" r:id="rId28"/>
    <p:sldLayoutId id="2147484068" r:id="rId29"/>
    <p:sldLayoutId id="2147484069" r:id="rId30"/>
    <p:sldLayoutId id="2147484070" r:id="rId31"/>
    <p:sldLayoutId id="2147484071" r:id="rId32"/>
    <p:sldLayoutId id="2147484072" r:id="rId33"/>
    <p:sldLayoutId id="2147484073" r:id="rId34"/>
    <p:sldLayoutId id="2147484074" r:id="rId35"/>
    <p:sldLayoutId id="2147484075" r:id="rId36"/>
    <p:sldLayoutId id="2147484076" r:id="rId37"/>
    <p:sldLayoutId id="2147484077" r:id="rId38"/>
    <p:sldLayoutId id="2147484078" r:id="rId39"/>
    <p:sldLayoutId id="2147484079" r:id="rId40"/>
    <p:sldLayoutId id="2147484080" r:id="rId41"/>
    <p:sldLayoutId id="2147484081" r:id="rId42"/>
    <p:sldLayoutId id="2147484082" r:id="rId43"/>
    <p:sldLayoutId id="2147484083" r:id="rId44"/>
    <p:sldLayoutId id="2147484084" r:id="rId45"/>
    <p:sldLayoutId id="2147484085" r:id="rId46"/>
    <p:sldLayoutId id="2147484086" r:id="rId47"/>
    <p:sldLayoutId id="2147484087" r:id="rId48"/>
    <p:sldLayoutId id="2147484088" r:id="rId49"/>
    <p:sldLayoutId id="2147484089" r:id="rId50"/>
    <p:sldLayoutId id="2147484090" r:id="rId51"/>
    <p:sldLayoutId id="2147484091" r:id="rId52"/>
    <p:sldLayoutId id="2147484092" r:id="rId53"/>
    <p:sldLayoutId id="2147484093" r:id="rId54"/>
    <p:sldLayoutId id="2147484094" r:id="rId55"/>
    <p:sldLayoutId id="2147484095" r:id="rId56"/>
    <p:sldLayoutId id="2147484096" r:id="rId57"/>
  </p:sldLayoutIdLst>
  <p:hf hdr="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08">
          <p15:clr>
            <a:srgbClr val="F26B43"/>
          </p15:clr>
        </p15:guide>
        <p15:guide id="3" pos="4872">
          <p15:clr>
            <a:srgbClr val="F26B43"/>
          </p15:clr>
        </p15:guide>
        <p15:guide id="4" pos="5160">
          <p15:clr>
            <a:srgbClr val="F26B43"/>
          </p15:clr>
        </p15:guide>
        <p15:guide id="5" pos="2520">
          <p15:clr>
            <a:srgbClr val="F26B43"/>
          </p15:clr>
        </p15:guide>
        <p15:guide id="6" pos="458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14649"/>
            <a:ext cx="10963655" cy="97237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09862"/>
            <a:ext cx="10963656" cy="45137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12647" y="6343955"/>
            <a:ext cx="2805405" cy="365125"/>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93929" y="6343955"/>
            <a:ext cx="2202644" cy="365125"/>
          </a:xfrm>
          <a:prstGeom prst="rect">
            <a:avLst/>
          </a:prstGeom>
        </p:spPr>
        <p:txBody>
          <a:bodyPr vert="horz" lIns="91440" tIns="45720" rIns="91440" bIns="45720" rtlCol="0" anchor="ctr"/>
          <a:lstStyle>
            <a:lvl1pPr algn="r">
              <a:defRPr sz="800">
                <a:solidFill>
                  <a:schemeClr val="tx1"/>
                </a:solidFill>
              </a:defRPr>
            </a:lvl1pPr>
          </a:lstStyle>
          <a:p>
            <a:fld id="{710AE426-CBD1-49BA-A1DA-945CCEE2ED80}" type="datetimeFigureOut">
              <a:rPr lang="en-US" smtClean="0"/>
              <a:t>1/24/2026</a:t>
            </a:fld>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147096" y="6343955"/>
            <a:ext cx="429207" cy="365125"/>
          </a:xfrm>
          <a:prstGeom prst="rect">
            <a:avLst/>
          </a:prstGeom>
        </p:spPr>
        <p:txBody>
          <a:bodyPr vert="horz" lIns="91440" tIns="45720" rIns="91440" bIns="45720" rtlCol="0" anchor="ctr"/>
          <a:lstStyle>
            <a:lvl1pPr algn="r">
              <a:defRPr sz="800">
                <a:solidFill>
                  <a:schemeClr val="tx1"/>
                </a:solidFill>
              </a:defRPr>
            </a:lvl1pPr>
          </a:lstStyle>
          <a:p>
            <a:fld id="{0B3A8078-5A32-4B09-ABA5-7ABEFD22E08A}" type="slidenum">
              <a:rPr lang="en-US" smtClean="0"/>
              <a:t>‹#›</a:t>
            </a:fld>
            <a:endParaRPr lang="en-US"/>
          </a:p>
        </p:txBody>
      </p:sp>
    </p:spTree>
    <p:extLst>
      <p:ext uri="{BB962C8B-B14F-4D97-AF65-F5344CB8AC3E}">
        <p14:creationId xmlns:p14="http://schemas.microsoft.com/office/powerpoint/2010/main" val="3583019962"/>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 id="2147484121" r:id="rId24"/>
    <p:sldLayoutId id="2147484122" r:id="rId25"/>
    <p:sldLayoutId id="2147484123" r:id="rId26"/>
    <p:sldLayoutId id="2147484124" r:id="rId27"/>
    <p:sldLayoutId id="2147484125" r:id="rId28"/>
    <p:sldLayoutId id="2147484126" r:id="rId29"/>
    <p:sldLayoutId id="2147484127" r:id="rId30"/>
    <p:sldLayoutId id="2147484128" r:id="rId31"/>
    <p:sldLayoutId id="2147484129" r:id="rId32"/>
    <p:sldLayoutId id="2147484130" r:id="rId33"/>
    <p:sldLayoutId id="2147484131" r:id="rId34"/>
    <p:sldLayoutId id="2147484132" r:id="rId35"/>
    <p:sldLayoutId id="2147484133" r:id="rId36"/>
    <p:sldLayoutId id="2147484134" r:id="rId37"/>
    <p:sldLayoutId id="2147484135" r:id="rId38"/>
    <p:sldLayoutId id="2147484136" r:id="rId39"/>
    <p:sldLayoutId id="2147484137" r:id="rId40"/>
    <p:sldLayoutId id="2147484138" r:id="rId41"/>
    <p:sldLayoutId id="2147484139" r:id="rId42"/>
    <p:sldLayoutId id="2147484140" r:id="rId43"/>
    <p:sldLayoutId id="2147484141" r:id="rId44"/>
    <p:sldLayoutId id="2147484142" r:id="rId45"/>
    <p:sldLayoutId id="2147484143" r:id="rId46"/>
    <p:sldLayoutId id="2147484144" r:id="rId47"/>
    <p:sldLayoutId id="2147484145" r:id="rId48"/>
    <p:sldLayoutId id="2147484146" r:id="rId49"/>
    <p:sldLayoutId id="2147484147" r:id="rId50"/>
    <p:sldLayoutId id="2147484148" r:id="rId51"/>
    <p:sldLayoutId id="2147484149" r:id="rId52"/>
    <p:sldLayoutId id="2147484150" r:id="rId53"/>
    <p:sldLayoutId id="2147484151" r:id="rId54"/>
    <p:sldLayoutId id="2147484152" r:id="rId55"/>
    <p:sldLayoutId id="2147484153" r:id="rId56"/>
  </p:sldLayoutIdLst>
  <p:txStyles>
    <p:titleStyle>
      <a:lvl1pPr algn="l" defTabSz="914400" rtl="0" eaLnBrk="1" latinLnBrk="0" hangingPunct="1">
        <a:lnSpc>
          <a:spcPct val="95000"/>
        </a:lnSpc>
        <a:spcBef>
          <a:spcPct val="0"/>
        </a:spcBef>
        <a:buNone/>
        <a:defRPr sz="2800" b="1" kern="1200"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2160">
          <p15:clr>
            <a:srgbClr val="F26B43"/>
          </p15:clr>
        </p15:guide>
        <p15:guide id="8" pos="3840">
          <p15:clr>
            <a:srgbClr val="F26B43"/>
          </p15:clr>
        </p15:guide>
        <p15:guide id="9" pos="7296">
          <p15:clr>
            <a:srgbClr val="F26B43"/>
          </p15:clr>
        </p15:guide>
        <p15:guide id="10"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2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9.xml"/></Relationships>
</file>

<file path=ppt/slides/_rels/slide10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04.xml"/><Relationship Id="rId1" Type="http://schemas.openxmlformats.org/officeDocument/2006/relationships/slideLayout" Target="../slideLayouts/slideLayout17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7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129.xml"/></Relationships>
</file>

<file path=ppt/slides/_rels/slide11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07.xml"/><Relationship Id="rId1" Type="http://schemas.openxmlformats.org/officeDocument/2006/relationships/slideLayout" Target="../slideLayouts/slideLayout25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9.xml"/><Relationship Id="rId1" Type="http://schemas.openxmlformats.org/officeDocument/2006/relationships/slideLayout" Target="../slideLayouts/slideLayout12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7.xml"/></Relationships>
</file>

<file path=ppt/slides/_rels/slide12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22.xml"/><Relationship Id="rId1" Type="http://schemas.openxmlformats.org/officeDocument/2006/relationships/slideLayout" Target="../slideLayouts/slideLayout170.xml"/></Relationships>
</file>

<file path=ppt/slides/_rels/slide1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23.xml"/><Relationship Id="rId1" Type="http://schemas.openxmlformats.org/officeDocument/2006/relationships/slideLayout" Target="../slideLayouts/slideLayout170.xml"/></Relationships>
</file>

<file path=ppt/slides/_rels/slide12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24.xml"/><Relationship Id="rId1" Type="http://schemas.openxmlformats.org/officeDocument/2006/relationships/slideLayout" Target="../slideLayouts/slideLayout170.xml"/></Relationships>
</file>

<file path=ppt/slides/_rels/slide12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25.xml"/><Relationship Id="rId1" Type="http://schemas.openxmlformats.org/officeDocument/2006/relationships/slideLayout" Target="../slideLayouts/slideLayout17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129.xml"/><Relationship Id="rId4" Type="http://schemas.openxmlformats.org/officeDocument/2006/relationships/image" Target="../media/image83.png"/></Relationships>
</file>

<file path=ppt/slides/_rels/slide1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7.xml"/><Relationship Id="rId1" Type="http://schemas.openxmlformats.org/officeDocument/2006/relationships/slideLayout" Target="../slideLayouts/slideLayout129.xml"/><Relationship Id="rId4" Type="http://schemas.openxmlformats.org/officeDocument/2006/relationships/image" Target="../media/image119.png"/></Relationships>
</file>

<file path=ppt/slides/_rels/slide1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8.xml"/><Relationship Id="rId1" Type="http://schemas.openxmlformats.org/officeDocument/2006/relationships/slideLayout" Target="../slideLayouts/slideLayout129.xml"/></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9.xml"/><Relationship Id="rId1" Type="http://schemas.openxmlformats.org/officeDocument/2006/relationships/slideLayout" Target="../slideLayouts/slideLayout129.xml"/><Relationship Id="rId5" Type="http://schemas.openxmlformats.org/officeDocument/2006/relationships/image" Target="../media/image123.png"/><Relationship Id="rId4" Type="http://schemas.openxmlformats.org/officeDocument/2006/relationships/image" Target="../media/image122.png"/></Relationships>
</file>

<file path=ppt/slides/_rels/slide1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0.xml"/><Relationship Id="rId1" Type="http://schemas.openxmlformats.org/officeDocument/2006/relationships/slideLayout" Target="../slideLayouts/slideLayout129.xml"/><Relationship Id="rId5" Type="http://schemas.openxmlformats.org/officeDocument/2006/relationships/image" Target="../media/image123.png"/><Relationship Id="rId4" Type="http://schemas.openxmlformats.org/officeDocument/2006/relationships/image" Target="../media/image122.png"/></Relationships>
</file>

<file path=ppt/slides/_rels/slide1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1.xml"/><Relationship Id="rId1" Type="http://schemas.openxmlformats.org/officeDocument/2006/relationships/slideLayout" Target="../slideLayouts/slideLayout129.xml"/></Relationships>
</file>

<file path=ppt/slides/_rels/slide13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2.xml"/><Relationship Id="rId1" Type="http://schemas.openxmlformats.org/officeDocument/2006/relationships/slideLayout" Target="../slideLayouts/slideLayout129.xml"/></Relationships>
</file>

<file path=ppt/slides/_rels/slide13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3.xml"/><Relationship Id="rId1" Type="http://schemas.openxmlformats.org/officeDocument/2006/relationships/slideLayout" Target="../slideLayouts/slideLayout129.xml"/><Relationship Id="rId4" Type="http://schemas.openxmlformats.org/officeDocument/2006/relationships/image" Target="../media/image127.png"/></Relationships>
</file>

<file path=ppt/slides/_rels/slide1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4.xml"/><Relationship Id="rId1" Type="http://schemas.openxmlformats.org/officeDocument/2006/relationships/slideLayout" Target="../slideLayouts/slideLayout129.xml"/><Relationship Id="rId4" Type="http://schemas.openxmlformats.org/officeDocument/2006/relationships/image" Target="../media/image129.png"/></Relationships>
</file>

<file path=ppt/slides/_rels/slide1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5.xml"/><Relationship Id="rId1" Type="http://schemas.openxmlformats.org/officeDocument/2006/relationships/slideLayout" Target="../slideLayouts/slideLayout129.xml"/><Relationship Id="rId4" Type="http://schemas.openxmlformats.org/officeDocument/2006/relationships/image" Target="../media/image131.png"/></Relationships>
</file>

<file path=ppt/slides/_rels/slide139.xml.rels><?xml version="1.0" encoding="UTF-8" standalone="yes"?>
<Relationships xmlns="http://schemas.openxmlformats.org/package/2006/relationships"><Relationship Id="rId3" Type="http://schemas.openxmlformats.org/officeDocument/2006/relationships/hyperlink" Target="https://gerrit-review.googlesource.com/#/c/30171/" TargetMode="External"/><Relationship Id="rId2" Type="http://schemas.openxmlformats.org/officeDocument/2006/relationships/notesSlide" Target="../notesSlides/notesSlide136.xml"/><Relationship Id="rId1" Type="http://schemas.openxmlformats.org/officeDocument/2006/relationships/slideLayout" Target="../slideLayouts/slideLayout129.xml"/><Relationship Id="rId4" Type="http://schemas.openxmlformats.org/officeDocument/2006/relationships/image" Target="../media/image1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9.xml"/></Relationships>
</file>

<file path=ppt/slides/_rels/slide147.xml.rels><?xml version="1.0" encoding="UTF-8" standalone="yes"?>
<Relationships xmlns="http://schemas.openxmlformats.org/package/2006/relationships"><Relationship Id="rId3" Type="http://schemas.openxmlformats.org/officeDocument/2006/relationships/hyperlink" Target="https://gerrit-review.googlesource.com/Documentation/" TargetMode="External"/><Relationship Id="rId7" Type="http://schemas.openxmlformats.org/officeDocument/2006/relationships/hyperlink" Target="https://deepwiki.com/GerritCodeReview/gerrit/1-gerrit-overview" TargetMode="External"/><Relationship Id="rId2" Type="http://schemas.openxmlformats.org/officeDocument/2006/relationships/notesSlide" Target="../notesSlides/notesSlide144.xml"/><Relationship Id="rId1" Type="http://schemas.openxmlformats.org/officeDocument/2006/relationships/slideLayout" Target="../slideLayouts/slideLayout129.xml"/><Relationship Id="rId6" Type="http://schemas.openxmlformats.org/officeDocument/2006/relationships/hyperlink" Target="https://www.graphite.com/guides/gerrits-approach-to-code-review" TargetMode="External"/><Relationship Id="rId5" Type="http://schemas.openxmlformats.org/officeDocument/2006/relationships/hyperlink" Target="https://www.tutorialspoint.com/gerrit/index.htm" TargetMode="External"/><Relationship Id="rId4" Type="http://schemas.openxmlformats.org/officeDocument/2006/relationships/hyperlink" Target="https://www.gerritcodereview.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0.xml"/></Relationships>
</file>

<file path=ppt/slides/_rels/slide1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5.xml"/><Relationship Id="rId1" Type="http://schemas.openxmlformats.org/officeDocument/2006/relationships/slideLayout" Target="../slideLayouts/slideLayout4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7.xml"/><Relationship Id="rId1" Type="http://schemas.openxmlformats.org/officeDocument/2006/relationships/slideLayout" Target="../slideLayouts/slideLayout170.xml"/><Relationship Id="rId4"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1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9.xml"/></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1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2.xml"/><Relationship Id="rId1" Type="http://schemas.openxmlformats.org/officeDocument/2006/relationships/slideLayout" Target="../slideLayouts/slideLayout343.xml"/></Relationships>
</file>

<file path=ppt/slides/_rels/slide2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3.xml"/><Relationship Id="rId1" Type="http://schemas.openxmlformats.org/officeDocument/2006/relationships/slideLayout" Target="../slideLayouts/slideLayout343.xml"/></Relationships>
</file>

<file path=ppt/slides/_rels/slide2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4.xml"/><Relationship Id="rId1" Type="http://schemas.openxmlformats.org/officeDocument/2006/relationships/slideLayout" Target="../slideLayouts/slideLayout343.xml"/></Relationships>
</file>

<file path=ppt/slides/_rels/slide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9.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doristee/GerritBasicTraining" TargetMode="External"/><Relationship Id="rId2" Type="http://schemas.openxmlformats.org/officeDocument/2006/relationships/notesSlide" Target="../notesSlides/notesSlide25.xml"/><Relationship Id="rId1" Type="http://schemas.openxmlformats.org/officeDocument/2006/relationships/slideLayout" Target="../slideLayouts/slideLayout129.xml"/><Relationship Id="rId5" Type="http://schemas.openxmlformats.org/officeDocument/2006/relationships/hyperlink" Target="http://han:8080/" TargetMode="External"/><Relationship Id="rId4" Type="http://schemas.openxmlformats.org/officeDocument/2006/relationships/hyperlink" Target="https://git-scm.com/download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doristee/GerritBasicTraining" TargetMode="External"/><Relationship Id="rId2" Type="http://schemas.openxmlformats.org/officeDocument/2006/relationships/notesSlide" Target="../notesSlides/notesSlide26.xml"/><Relationship Id="rId1" Type="http://schemas.openxmlformats.org/officeDocument/2006/relationships/slideLayout" Target="../slideLayouts/slideLayout170.xml"/><Relationship Id="rId5" Type="http://schemas.openxmlformats.org/officeDocument/2006/relationships/image" Target="../media/image93.jpeg"/><Relationship Id="rId4" Type="http://schemas.openxmlformats.org/officeDocument/2006/relationships/hyperlink" Target="http://han:808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139.xml"/><Relationship Id="rId5" Type="http://schemas.openxmlformats.org/officeDocument/2006/relationships/image" Target="../media/image75.jpeg"/><Relationship Id="rId4" Type="http://schemas.openxmlformats.org/officeDocument/2006/relationships/image" Target="../media/image74.svg"/></Relationships>
</file>

<file path=ppt/slides/_rels/slide3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7.xml"/><Relationship Id="rId1" Type="http://schemas.openxmlformats.org/officeDocument/2006/relationships/slideLayout" Target="../slideLayouts/slideLayout170.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doristee/GerritBasicTraining" TargetMode="External"/><Relationship Id="rId2" Type="http://schemas.openxmlformats.org/officeDocument/2006/relationships/notesSlide" Target="../notesSlides/notesSlide28.xml"/><Relationship Id="rId1" Type="http://schemas.openxmlformats.org/officeDocument/2006/relationships/slideLayout" Target="../slideLayouts/slideLayout129.xml"/><Relationship Id="rId4" Type="http://schemas.openxmlformats.org/officeDocument/2006/relationships/hyperlink" Target="mailto:username@example.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oristee/GerritBasicTraining" TargetMode="External"/><Relationship Id="rId2" Type="http://schemas.openxmlformats.org/officeDocument/2006/relationships/notesSlide" Target="../notesSlides/notesSlide29.xml"/><Relationship Id="rId1" Type="http://schemas.openxmlformats.org/officeDocument/2006/relationships/slideLayout" Target="../slideLayouts/slideLayout129.xml"/><Relationship Id="rId4" Type="http://schemas.openxmlformats.org/officeDocument/2006/relationships/hyperlink" Target="http://han:8080/tools/hooks/commit-ms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7.xml"/></Relationships>
</file>

<file path=ppt/slides/_rels/slide3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1.xml"/><Relationship Id="rId1" Type="http://schemas.openxmlformats.org/officeDocument/2006/relationships/slideLayout" Target="../slideLayouts/slideLayout170.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oristee/GerritBasicTraining" TargetMode="External"/><Relationship Id="rId2" Type="http://schemas.openxmlformats.org/officeDocument/2006/relationships/notesSlide" Target="../notesSlides/notesSlide32.xml"/><Relationship Id="rId1" Type="http://schemas.openxmlformats.org/officeDocument/2006/relationships/slideLayout" Target="../slideLayouts/slideLayout1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9.xml"/></Relationships>
</file>

<file path=ppt/slides/_rels/slide3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6.xml"/><Relationship Id="rId1" Type="http://schemas.openxmlformats.org/officeDocument/2006/relationships/slideLayout" Target="../slideLayouts/slideLayout343.xml"/></Relationships>
</file>

<file path=ppt/slides/_rels/slide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9.xml"/></Relationships>
</file>

<file path=ppt/slides/_rels/slide4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4.xml"/><Relationship Id="rId1" Type="http://schemas.openxmlformats.org/officeDocument/2006/relationships/slideLayout" Target="../slideLayouts/slideLayout281.xml"/></Relationships>
</file>

<file path=ppt/slides/_rels/slide4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5.xml"/><Relationship Id="rId1" Type="http://schemas.openxmlformats.org/officeDocument/2006/relationships/slideLayout" Target="../slideLayouts/slideLayout292.xml"/></Relationships>
</file>

<file path=ppt/slides/_rels/slide4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6.xml"/><Relationship Id="rId1" Type="http://schemas.openxmlformats.org/officeDocument/2006/relationships/slideLayout" Target="../slideLayouts/slideLayout281.xml"/></Relationships>
</file>

<file path=ppt/slides/_rels/slide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xml"/><Relationship Id="rId1" Type="http://schemas.openxmlformats.org/officeDocument/2006/relationships/slideLayout" Target="../slideLayouts/slideLayout104.xml"/></Relationships>
</file>

<file path=ppt/slides/_rels/slide5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7.xml"/><Relationship Id="rId1" Type="http://schemas.openxmlformats.org/officeDocument/2006/relationships/slideLayout" Target="../slideLayouts/slideLayout281.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129.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129.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1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3.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129.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129.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3.xml"/></Relationships>
</file>

<file path=ppt/slides/_rels/slide6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2.xml"/><Relationship Id="rId1" Type="http://schemas.openxmlformats.org/officeDocument/2006/relationships/slideLayout" Target="../slideLayouts/slideLayout17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0.xml"/></Relationships>
</file>

<file path=ppt/slides/_rels/slide6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4.xml"/><Relationship Id="rId1" Type="http://schemas.openxmlformats.org/officeDocument/2006/relationships/slideLayout" Target="../slideLayouts/slideLayout28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9.xml"/></Relationships>
</file>

<file path=ppt/slides/_rels/slide7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8.xml"/><Relationship Id="rId1" Type="http://schemas.openxmlformats.org/officeDocument/2006/relationships/slideLayout" Target="../slideLayouts/slideLayout37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9.xml"/></Relationships>
</file>

<file path=ppt/slides/_rels/slide7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73.xml"/><Relationship Id="rId1" Type="http://schemas.openxmlformats.org/officeDocument/2006/relationships/slideLayout" Target="../slideLayouts/slideLayout18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7.xml"/><Relationship Id="rId1" Type="http://schemas.openxmlformats.org/officeDocument/2006/relationships/slideLayout" Target="../slideLayouts/slideLayout129.xml"/><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78.xml"/><Relationship Id="rId1" Type="http://schemas.openxmlformats.org/officeDocument/2006/relationships/slideLayout" Target="../slideLayouts/slideLayout511.xml"/></Relationships>
</file>

<file path=ppt/slides/_rels/slide8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9.xml"/><Relationship Id="rId1" Type="http://schemas.openxmlformats.org/officeDocument/2006/relationships/slideLayout" Target="../slideLayouts/slideLayout37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9.xml"/></Relationships>
</file>

<file path=ppt/slides/_rels/slide8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1.xml"/><Relationship Id="rId1" Type="http://schemas.openxmlformats.org/officeDocument/2006/relationships/slideLayout" Target="../slideLayouts/slideLayout407.xml"/><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2.xml"/><Relationship Id="rId1" Type="http://schemas.openxmlformats.org/officeDocument/2006/relationships/slideLayout" Target="../slideLayouts/slideLayout394.xml"/></Relationships>
</file>

<file path=ppt/slides/_rels/slide8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83.xml"/><Relationship Id="rId1" Type="http://schemas.openxmlformats.org/officeDocument/2006/relationships/slideLayout" Target="../slideLayouts/slideLayout407.xml"/><Relationship Id="rId4" Type="http://schemas.openxmlformats.org/officeDocument/2006/relationships/image" Target="../media/image11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9.xml"/></Relationships>
</file>

<file path=ppt/slides/_rels/slide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129.xml"/><Relationship Id="rId5" Type="http://schemas.openxmlformats.org/officeDocument/2006/relationships/image" Target="../media/image79.png"/><Relationship Id="rId4" Type="http://schemas.openxmlformats.org/officeDocument/2006/relationships/hyperlink" Target="https://git-scm.com/"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NA code on large LED screen">
            <a:extLst>
              <a:ext uri="{FF2B5EF4-FFF2-40B4-BE49-F238E27FC236}">
                <a16:creationId xmlns:a16="http://schemas.microsoft.com/office/drawing/2014/main" id="{76D5020F-1FC7-418B-83D5-D862BE1DBA39}"/>
              </a:ext>
            </a:extLst>
          </p:cNvPr>
          <p:cNvPicPr>
            <a:picLocks noChangeAspect="1"/>
          </p:cNvPicPr>
          <p:nvPr/>
        </p:nvPicPr>
        <p:blipFill>
          <a:blip r:embed="rId3"/>
          <a:srcRect r="18406" b="-2"/>
          <a:stretch>
            <a:fillRect/>
          </a:stretch>
        </p:blipFill>
        <p:spPr>
          <a:xfrm>
            <a:off x="-791" y="1371600"/>
            <a:ext cx="6706392" cy="5486400"/>
          </a:xfrm>
          <a:prstGeom prst="rect">
            <a:avLst/>
          </a:prstGeom>
          <a:noFill/>
        </p:spPr>
      </p:pic>
      <p:sp>
        <p:nvSpPr>
          <p:cNvPr id="2" name="Title 1">
            <a:extLst>
              <a:ext uri="{FF2B5EF4-FFF2-40B4-BE49-F238E27FC236}">
                <a16:creationId xmlns:a16="http://schemas.microsoft.com/office/drawing/2014/main" id="{2DF74C65-A239-58EE-F1B7-FA6F1283CDF3}"/>
              </a:ext>
            </a:extLst>
          </p:cNvPr>
          <p:cNvSpPr>
            <a:spLocks noGrp="1"/>
          </p:cNvSpPr>
          <p:nvPr>
            <p:ph type="ctrTitle"/>
          </p:nvPr>
        </p:nvSpPr>
        <p:spPr>
          <a:xfrm>
            <a:off x="3661882" y="-1"/>
            <a:ext cx="7677150" cy="2743201"/>
          </a:xfrm>
        </p:spPr>
        <p:txBody>
          <a:bodyPr anchor="b">
            <a:normAutofit/>
          </a:bodyPr>
          <a:lstStyle/>
          <a:p>
            <a:r>
              <a:rPr lang="en-US" dirty="0"/>
              <a:t>Gerrit Code Review </a:t>
            </a:r>
            <a:br>
              <a:rPr lang="en-US" dirty="0"/>
            </a:br>
            <a:r>
              <a:rPr lang="en-US" dirty="0"/>
              <a:t>Basic training</a:t>
            </a:r>
          </a:p>
        </p:txBody>
      </p:sp>
      <p:sp>
        <p:nvSpPr>
          <p:cNvPr id="3" name="Subtitle 2">
            <a:extLst>
              <a:ext uri="{FF2B5EF4-FFF2-40B4-BE49-F238E27FC236}">
                <a16:creationId xmlns:a16="http://schemas.microsoft.com/office/drawing/2014/main" id="{F1BBA5F6-7683-C7EC-52B3-3C0343AD85A8}"/>
              </a:ext>
            </a:extLst>
          </p:cNvPr>
          <p:cNvSpPr>
            <a:spLocks noGrp="1"/>
          </p:cNvSpPr>
          <p:nvPr>
            <p:ph type="subTitle" idx="1"/>
          </p:nvPr>
        </p:nvSpPr>
        <p:spPr>
          <a:xfrm>
            <a:off x="7500457" y="5570290"/>
            <a:ext cx="4114799" cy="699518"/>
          </a:xfrm>
        </p:spPr>
        <p:txBody>
          <a:bodyPr anchor="b">
            <a:normAutofit/>
          </a:bodyPr>
          <a:lstStyle/>
          <a:p>
            <a:r>
              <a:rPr lang="en-US" dirty="0"/>
              <a:t>Understanding code review and collaboration processes effectively</a:t>
            </a:r>
          </a:p>
        </p:txBody>
      </p:sp>
    </p:spTree>
    <p:extLst>
      <p:ext uri="{BB962C8B-B14F-4D97-AF65-F5344CB8AC3E}">
        <p14:creationId xmlns:p14="http://schemas.microsoft.com/office/powerpoint/2010/main" val="1164604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6FCAB6-AF95-394F-6093-1C784BF79F5A}"/>
              </a:ext>
            </a:extLst>
          </p:cNvPr>
          <p:cNvPicPr>
            <a:picLocks noChangeAspect="1"/>
          </p:cNvPicPr>
          <p:nvPr/>
        </p:nvPicPr>
        <p:blipFill>
          <a:blip r:embed="rId3"/>
          <a:stretch>
            <a:fillRect/>
          </a:stretch>
        </p:blipFill>
        <p:spPr>
          <a:xfrm>
            <a:off x="1219200" y="177800"/>
            <a:ext cx="10020300" cy="6680200"/>
          </a:xfrm>
          <a:prstGeom prst="rect">
            <a:avLst/>
          </a:prstGeom>
        </p:spPr>
      </p:pic>
    </p:spTree>
    <p:extLst>
      <p:ext uri="{BB962C8B-B14F-4D97-AF65-F5344CB8AC3E}">
        <p14:creationId xmlns:p14="http://schemas.microsoft.com/office/powerpoint/2010/main" val="34772078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88"/>
          <p:cNvSpPr txBox="1"/>
          <p:nvPr/>
        </p:nvSpPr>
        <p:spPr>
          <a:xfrm>
            <a:off x="5363751" y="3556784"/>
            <a:ext cx="15348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6AA84F"/>
                </a:solidFill>
                <a:latin typeface="Arial"/>
                <a:cs typeface="Arial"/>
                <a:sym typeface="Arial"/>
              </a:rPr>
              <a:t>depends on</a:t>
            </a:r>
            <a:endParaRPr sz="1600" kern="0">
              <a:solidFill>
                <a:srgbClr val="6AA84F"/>
              </a:solidFill>
              <a:latin typeface="Arial"/>
              <a:cs typeface="Arial"/>
              <a:sym typeface="Arial"/>
            </a:endParaRPr>
          </a:p>
        </p:txBody>
      </p:sp>
      <p:sp>
        <p:nvSpPr>
          <p:cNvPr id="1790" name="Google Shape;1790;p88"/>
          <p:cNvSpPr txBox="1"/>
          <p:nvPr/>
        </p:nvSpPr>
        <p:spPr>
          <a:xfrm>
            <a:off x="5363765" y="2637533"/>
            <a:ext cx="14632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6AA84F"/>
                </a:solidFill>
                <a:latin typeface="Arial"/>
                <a:cs typeface="Arial"/>
                <a:sym typeface="Arial"/>
              </a:rPr>
              <a:t>depends on</a:t>
            </a:r>
            <a:endParaRPr sz="1600" kern="0">
              <a:solidFill>
                <a:srgbClr val="6AA84F"/>
              </a:solidFill>
              <a:latin typeface="Arial"/>
              <a:cs typeface="Arial"/>
              <a:sym typeface="Arial"/>
            </a:endParaRPr>
          </a:p>
        </p:txBody>
      </p:sp>
      <p:sp>
        <p:nvSpPr>
          <p:cNvPr id="1791" name="Google Shape;1791;p88"/>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2" name="Google Shape;1792;p88"/>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pPr>
              <a:buSzPts val="1100"/>
            </a:pPr>
            <a:r>
              <a:rPr lang="en" sz="4800" b="1">
                <a:solidFill>
                  <a:schemeClr val="lt1"/>
                </a:solidFill>
              </a:rPr>
              <a:t>Working with Change Series</a:t>
            </a:r>
            <a:endParaRPr sz="4800" b="1">
              <a:solidFill>
                <a:srgbClr val="FFFFFF"/>
              </a:solidFill>
            </a:endParaRPr>
          </a:p>
          <a:p>
            <a:endParaRPr sz="4000"/>
          </a:p>
        </p:txBody>
      </p:sp>
      <p:cxnSp>
        <p:nvCxnSpPr>
          <p:cNvPr id="1793" name="Google Shape;1793;p88"/>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794" name="Google Shape;1794;p88"/>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795" name="Google Shape;1795;p88"/>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796" name="Google Shape;1796;p88"/>
          <p:cNvSpPr/>
          <p:nvPr/>
        </p:nvSpPr>
        <p:spPr>
          <a:xfrm>
            <a:off x="6091156" y="47717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1797" name="Google Shape;1797;p88"/>
          <p:cNvSpPr/>
          <p:nvPr/>
        </p:nvSpPr>
        <p:spPr>
          <a:xfrm>
            <a:off x="6091156" y="54264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1798" name="Google Shape;1798;p88"/>
          <p:cNvCxnSpPr>
            <a:stCxn id="1797" idx="0"/>
            <a:endCxn id="1796" idx="4"/>
          </p:cNvCxnSpPr>
          <p:nvPr/>
        </p:nvCxnSpPr>
        <p:spPr>
          <a:xfrm rot="10800000">
            <a:off x="6306956" y="5228029"/>
            <a:ext cx="0" cy="198400"/>
          </a:xfrm>
          <a:prstGeom prst="straightConnector1">
            <a:avLst/>
          </a:prstGeom>
          <a:noFill/>
          <a:ln w="28575" cap="flat" cmpd="sng">
            <a:solidFill>
              <a:schemeClr val="dk2"/>
            </a:solidFill>
            <a:prstDash val="solid"/>
            <a:round/>
            <a:headEnd type="none" w="med" len="med"/>
            <a:tailEnd type="none" w="med" len="med"/>
          </a:ln>
        </p:spPr>
      </p:cxnSp>
      <p:sp>
        <p:nvSpPr>
          <p:cNvPr id="1799" name="Google Shape;1799;p88"/>
          <p:cNvSpPr/>
          <p:nvPr/>
        </p:nvSpPr>
        <p:spPr>
          <a:xfrm>
            <a:off x="8237000" y="776267"/>
            <a:ext cx="39568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0" name="Google Shape;1800;p88"/>
          <p:cNvSpPr txBox="1"/>
          <p:nvPr/>
        </p:nvSpPr>
        <p:spPr>
          <a:xfrm>
            <a:off x="8237000" y="854400"/>
            <a:ext cx="3872400" cy="57068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spcAft>
                <a:spcPts val="1200"/>
              </a:spcAft>
              <a:buClr>
                <a:srgbClr val="000000"/>
              </a:buClr>
            </a:pPr>
            <a:r>
              <a:rPr lang="en" sz="1867" kern="0">
                <a:solidFill>
                  <a:srgbClr val="000000"/>
                </a:solidFill>
                <a:latin typeface="Arial"/>
                <a:cs typeface="Arial"/>
                <a:sym typeface="Arial"/>
              </a:rPr>
              <a:t>All commits in the </a:t>
            </a:r>
            <a:r>
              <a:rPr lang="en" sz="1867" i="1" kern="0">
                <a:solidFill>
                  <a:srgbClr val="000000"/>
                </a:solidFill>
                <a:latin typeface="Courier New"/>
                <a:ea typeface="Courier New"/>
                <a:cs typeface="Courier New"/>
                <a:sym typeface="Courier New"/>
              </a:rPr>
              <a:t>featureX</a:t>
            </a:r>
            <a:r>
              <a:rPr lang="en" sz="1867" kern="0">
                <a:solidFill>
                  <a:srgbClr val="000000"/>
                </a:solidFill>
                <a:latin typeface="Arial"/>
                <a:cs typeface="Arial"/>
                <a:sym typeface="Arial"/>
              </a:rPr>
              <a:t> branch can be pushed for code review by a single </a:t>
            </a:r>
            <a:r>
              <a:rPr lang="en" sz="1867" i="1" kern="0">
                <a:solidFill>
                  <a:srgbClr val="000000"/>
                </a:solidFill>
                <a:latin typeface="Courier New"/>
                <a:ea typeface="Courier New"/>
                <a:cs typeface="Courier New"/>
                <a:sym typeface="Courier New"/>
              </a:rPr>
              <a:t>git push</a:t>
            </a:r>
            <a:r>
              <a:rPr lang="en" sz="1867" kern="0">
                <a:solidFill>
                  <a:srgbClr val="000000"/>
                </a:solidFill>
                <a:latin typeface="Arial"/>
                <a:cs typeface="Arial"/>
                <a:sym typeface="Arial"/>
              </a:rPr>
              <a:t> command. For each of the pushed commits a change is created. The changes depend on each other the same way as the commits depend on each other.</a:t>
            </a:r>
            <a:endParaRPr sz="1867" kern="0">
              <a:solidFill>
                <a:srgbClr val="000000"/>
              </a:solidFill>
              <a:latin typeface="Arial"/>
              <a:cs typeface="Arial"/>
              <a:sym typeface="Arial"/>
            </a:endParaRPr>
          </a:p>
        </p:txBody>
      </p:sp>
      <p:sp>
        <p:nvSpPr>
          <p:cNvPr id="1801" name="Google Shape;1801;p88"/>
          <p:cNvSpPr/>
          <p:nvPr/>
        </p:nvSpPr>
        <p:spPr>
          <a:xfrm>
            <a:off x="6697297" y="4080131"/>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C</a:t>
            </a:r>
            <a:endParaRPr sz="1600" b="1" kern="0">
              <a:solidFill>
                <a:srgbClr val="A61C00"/>
              </a:solidFill>
              <a:latin typeface="Arial"/>
              <a:cs typeface="Arial"/>
              <a:sym typeface="Arial"/>
            </a:endParaRPr>
          </a:p>
        </p:txBody>
      </p:sp>
      <p:sp>
        <p:nvSpPr>
          <p:cNvPr id="1802" name="Google Shape;1802;p88"/>
          <p:cNvSpPr/>
          <p:nvPr/>
        </p:nvSpPr>
        <p:spPr>
          <a:xfrm>
            <a:off x="6697297" y="3130731"/>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D</a:t>
            </a:r>
            <a:endParaRPr sz="1600" b="1" kern="0">
              <a:solidFill>
                <a:srgbClr val="A61C00"/>
              </a:solidFill>
              <a:latin typeface="Arial"/>
              <a:cs typeface="Arial"/>
              <a:sym typeface="Arial"/>
            </a:endParaRPr>
          </a:p>
        </p:txBody>
      </p:sp>
      <p:cxnSp>
        <p:nvCxnSpPr>
          <p:cNvPr id="1803" name="Google Shape;1803;p88"/>
          <p:cNvCxnSpPr>
            <a:stCxn id="1801" idx="0"/>
            <a:endCxn id="1802" idx="4"/>
          </p:cNvCxnSpPr>
          <p:nvPr/>
        </p:nvCxnSpPr>
        <p:spPr>
          <a:xfrm rot="10800000">
            <a:off x="6913097" y="3586931"/>
            <a:ext cx="0" cy="493200"/>
          </a:xfrm>
          <a:prstGeom prst="straightConnector1">
            <a:avLst/>
          </a:prstGeom>
          <a:noFill/>
          <a:ln w="28575" cap="flat" cmpd="sng">
            <a:solidFill>
              <a:srgbClr val="A61C00"/>
            </a:solidFill>
            <a:prstDash val="solid"/>
            <a:round/>
            <a:headEnd type="none" w="med" len="med"/>
            <a:tailEnd type="none" w="med" len="med"/>
          </a:ln>
        </p:spPr>
      </p:cxnSp>
      <p:cxnSp>
        <p:nvCxnSpPr>
          <p:cNvPr id="1804" name="Google Shape;1804;p88"/>
          <p:cNvCxnSpPr>
            <a:stCxn id="1796" idx="0"/>
            <a:endCxn id="1801" idx="4"/>
          </p:cNvCxnSpPr>
          <p:nvPr/>
        </p:nvCxnSpPr>
        <p:spPr>
          <a:xfrm rot="10800000" flipH="1">
            <a:off x="6306956" y="4536519"/>
            <a:ext cx="606000" cy="235200"/>
          </a:xfrm>
          <a:prstGeom prst="straightConnector1">
            <a:avLst/>
          </a:prstGeom>
          <a:noFill/>
          <a:ln w="28575" cap="flat" cmpd="sng">
            <a:solidFill>
              <a:srgbClr val="A61C00"/>
            </a:solidFill>
            <a:prstDash val="solid"/>
            <a:round/>
            <a:headEnd type="none" w="med" len="med"/>
            <a:tailEnd type="none" w="med" len="med"/>
          </a:ln>
        </p:spPr>
      </p:cxnSp>
      <p:sp>
        <p:nvSpPr>
          <p:cNvPr id="1805" name="Google Shape;1805;p88"/>
          <p:cNvSpPr txBox="1"/>
          <p:nvPr/>
        </p:nvSpPr>
        <p:spPr>
          <a:xfrm>
            <a:off x="4929651" y="4791339"/>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1806" name="Google Shape;1806;p88"/>
          <p:cNvCxnSpPr>
            <a:stCxn id="1805" idx="3"/>
          </p:cNvCxnSpPr>
          <p:nvPr/>
        </p:nvCxnSpPr>
        <p:spPr>
          <a:xfrm rot="10800000" flipH="1">
            <a:off x="5699651" y="4996739"/>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1807" name="Google Shape;1807;p88"/>
          <p:cNvSpPr txBox="1"/>
          <p:nvPr/>
        </p:nvSpPr>
        <p:spPr>
          <a:xfrm>
            <a:off x="4388484" y="3141100"/>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refs/changes/36/136/1</a:t>
            </a:r>
            <a:endParaRPr sz="1333" kern="0">
              <a:solidFill>
                <a:srgbClr val="000000"/>
              </a:solidFill>
              <a:latin typeface="Arial"/>
              <a:cs typeface="Arial"/>
              <a:sym typeface="Arial"/>
            </a:endParaRPr>
          </a:p>
        </p:txBody>
      </p:sp>
      <p:cxnSp>
        <p:nvCxnSpPr>
          <p:cNvPr id="1808" name="Google Shape;1808;p88"/>
          <p:cNvCxnSpPr>
            <a:stCxn id="1807" idx="3"/>
          </p:cNvCxnSpPr>
          <p:nvPr/>
        </p:nvCxnSpPr>
        <p:spPr>
          <a:xfrm rot="10800000" flipH="1">
            <a:off x="6327284" y="3346500"/>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1809" name="Google Shape;1809;p88"/>
          <p:cNvSpPr txBox="1"/>
          <p:nvPr/>
        </p:nvSpPr>
        <p:spPr>
          <a:xfrm>
            <a:off x="4388484" y="4094467"/>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refs/changes/35/135/1</a:t>
            </a:r>
            <a:endParaRPr sz="1333" kern="0">
              <a:solidFill>
                <a:srgbClr val="000000"/>
              </a:solidFill>
              <a:latin typeface="Arial"/>
              <a:cs typeface="Arial"/>
              <a:sym typeface="Arial"/>
            </a:endParaRPr>
          </a:p>
        </p:txBody>
      </p:sp>
      <p:cxnSp>
        <p:nvCxnSpPr>
          <p:cNvPr id="1810" name="Google Shape;1810;p88"/>
          <p:cNvCxnSpPr>
            <a:stCxn id="1809" idx="3"/>
          </p:cNvCxnSpPr>
          <p:nvPr/>
        </p:nvCxnSpPr>
        <p:spPr>
          <a:xfrm rot="10800000" flipH="1">
            <a:off x="6327284" y="4299867"/>
            <a:ext cx="370000" cy="3200"/>
          </a:xfrm>
          <a:prstGeom prst="straightConnector1">
            <a:avLst/>
          </a:prstGeom>
          <a:noFill/>
          <a:ln w="28575" cap="flat" cmpd="sng">
            <a:solidFill>
              <a:srgbClr val="6AA84F"/>
            </a:solidFill>
            <a:prstDash val="solid"/>
            <a:round/>
            <a:headEnd type="none" w="med" len="med"/>
            <a:tailEnd type="triangle" w="med" len="med"/>
          </a:ln>
        </p:spPr>
      </p:cxnSp>
      <p:cxnSp>
        <p:nvCxnSpPr>
          <p:cNvPr id="1811" name="Google Shape;1811;p88"/>
          <p:cNvCxnSpPr>
            <a:stCxn id="1807" idx="2"/>
            <a:endCxn id="1809" idx="0"/>
          </p:cNvCxnSpPr>
          <p:nvPr/>
        </p:nvCxnSpPr>
        <p:spPr>
          <a:xfrm>
            <a:off x="5357884" y="3558300"/>
            <a:ext cx="0" cy="536000"/>
          </a:xfrm>
          <a:prstGeom prst="straightConnector1">
            <a:avLst/>
          </a:prstGeom>
          <a:noFill/>
          <a:ln w="28575" cap="flat" cmpd="sng">
            <a:solidFill>
              <a:srgbClr val="6AA84F"/>
            </a:solidFill>
            <a:prstDash val="solid"/>
            <a:round/>
            <a:headEnd type="none" w="med" len="med"/>
            <a:tailEnd type="triangle" w="med" len="med"/>
          </a:ln>
        </p:spPr>
      </p:cxnSp>
      <p:sp>
        <p:nvSpPr>
          <p:cNvPr id="1812" name="Google Shape;1812;p88"/>
          <p:cNvSpPr/>
          <p:nvPr/>
        </p:nvSpPr>
        <p:spPr>
          <a:xfrm>
            <a:off x="1035739" y="47717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1813" name="Google Shape;1813;p88"/>
          <p:cNvSpPr/>
          <p:nvPr/>
        </p:nvSpPr>
        <p:spPr>
          <a:xfrm>
            <a:off x="1035739" y="54264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1814" name="Google Shape;1814;p88"/>
          <p:cNvCxnSpPr>
            <a:stCxn id="1813" idx="0"/>
            <a:endCxn id="1812" idx="4"/>
          </p:cNvCxnSpPr>
          <p:nvPr/>
        </p:nvCxnSpPr>
        <p:spPr>
          <a:xfrm rot="10800000">
            <a:off x="1251539" y="5228029"/>
            <a:ext cx="0" cy="198400"/>
          </a:xfrm>
          <a:prstGeom prst="straightConnector1">
            <a:avLst/>
          </a:prstGeom>
          <a:noFill/>
          <a:ln w="28575" cap="flat" cmpd="sng">
            <a:solidFill>
              <a:schemeClr val="dk2"/>
            </a:solidFill>
            <a:prstDash val="solid"/>
            <a:round/>
            <a:headEnd type="none" w="med" len="med"/>
            <a:tailEnd type="none" w="med" len="med"/>
          </a:ln>
        </p:spPr>
      </p:cxnSp>
      <p:sp>
        <p:nvSpPr>
          <p:cNvPr id="1815" name="Google Shape;1815;p88"/>
          <p:cNvSpPr txBox="1"/>
          <p:nvPr/>
        </p:nvSpPr>
        <p:spPr>
          <a:xfrm>
            <a:off x="252609" y="2807123"/>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1816" name="Google Shape;1816;p88"/>
          <p:cNvCxnSpPr>
            <a:stCxn id="1815" idx="3"/>
            <a:endCxn id="1817" idx="2"/>
          </p:cNvCxnSpPr>
          <p:nvPr/>
        </p:nvCxnSpPr>
        <p:spPr>
          <a:xfrm rot="10800000" flipH="1">
            <a:off x="1247409" y="2999323"/>
            <a:ext cx="492000" cy="16400"/>
          </a:xfrm>
          <a:prstGeom prst="straightConnector1">
            <a:avLst/>
          </a:prstGeom>
          <a:noFill/>
          <a:ln w="28575" cap="flat" cmpd="sng">
            <a:solidFill>
              <a:schemeClr val="dk2"/>
            </a:solidFill>
            <a:prstDash val="solid"/>
            <a:round/>
            <a:headEnd type="none" w="med" len="med"/>
            <a:tailEnd type="triangle" w="med" len="med"/>
          </a:ln>
        </p:spPr>
      </p:cxnSp>
      <p:sp>
        <p:nvSpPr>
          <p:cNvPr id="1818" name="Google Shape;1818;p88"/>
          <p:cNvSpPr/>
          <p:nvPr/>
        </p:nvSpPr>
        <p:spPr>
          <a:xfrm>
            <a:off x="1737415" y="41145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1819" name="Google Shape;1819;p88"/>
          <p:cNvCxnSpPr>
            <a:stCxn id="1812" idx="7"/>
            <a:endCxn id="1818" idx="4"/>
          </p:cNvCxnSpPr>
          <p:nvPr/>
        </p:nvCxnSpPr>
        <p:spPr>
          <a:xfrm rot="10800000" flipH="1">
            <a:off x="1404133" y="45709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1820" name="Google Shape;1820;p88"/>
          <p:cNvSpPr txBox="1"/>
          <p:nvPr/>
        </p:nvSpPr>
        <p:spPr>
          <a:xfrm>
            <a:off x="358200" y="2017517"/>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1821" name="Google Shape;1821;p88"/>
          <p:cNvCxnSpPr>
            <a:stCxn id="1820" idx="2"/>
          </p:cNvCxnSpPr>
          <p:nvPr/>
        </p:nvCxnSpPr>
        <p:spPr>
          <a:xfrm>
            <a:off x="743200" y="2434717"/>
            <a:ext cx="0" cy="363200"/>
          </a:xfrm>
          <a:prstGeom prst="straightConnector1">
            <a:avLst/>
          </a:prstGeom>
          <a:noFill/>
          <a:ln w="28575" cap="flat" cmpd="sng">
            <a:solidFill>
              <a:schemeClr val="dk2"/>
            </a:solidFill>
            <a:prstDash val="solid"/>
            <a:round/>
            <a:headEnd type="none" w="med" len="med"/>
            <a:tailEnd type="triangle" w="med" len="med"/>
          </a:ln>
        </p:spPr>
      </p:cxnSp>
      <p:sp>
        <p:nvSpPr>
          <p:cNvPr id="1822" name="Google Shape;1822;p88"/>
          <p:cNvSpPr txBox="1"/>
          <p:nvPr/>
        </p:nvSpPr>
        <p:spPr>
          <a:xfrm>
            <a:off x="2013983" y="47913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1823" name="Google Shape;1823;p88"/>
          <p:cNvCxnSpPr>
            <a:stCxn id="1822" idx="1"/>
            <a:endCxn id="1812" idx="6"/>
          </p:cNvCxnSpPr>
          <p:nvPr/>
        </p:nvCxnSpPr>
        <p:spPr>
          <a:xfrm rot="10800000">
            <a:off x="1467183" y="49999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1824" name="Google Shape;1824;p88"/>
          <p:cNvSpPr/>
          <p:nvPr/>
        </p:nvSpPr>
        <p:spPr>
          <a:xfrm>
            <a:off x="1737415" y="34412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1825" name="Google Shape;1825;p88"/>
          <p:cNvCxnSpPr>
            <a:stCxn id="1818" idx="0"/>
            <a:endCxn id="1824" idx="4"/>
          </p:cNvCxnSpPr>
          <p:nvPr/>
        </p:nvCxnSpPr>
        <p:spPr>
          <a:xfrm rot="10800000">
            <a:off x="1953215" y="3897731"/>
            <a:ext cx="0" cy="216800"/>
          </a:xfrm>
          <a:prstGeom prst="straightConnector1">
            <a:avLst/>
          </a:prstGeom>
          <a:noFill/>
          <a:ln w="28575" cap="flat" cmpd="sng">
            <a:solidFill>
              <a:schemeClr val="dk2"/>
            </a:solidFill>
            <a:prstDash val="solid"/>
            <a:round/>
            <a:headEnd type="none" w="med" len="med"/>
            <a:tailEnd type="none" w="med" len="med"/>
          </a:ln>
        </p:spPr>
      </p:cxnSp>
      <p:sp>
        <p:nvSpPr>
          <p:cNvPr id="1817" name="Google Shape;1817;p88"/>
          <p:cNvSpPr/>
          <p:nvPr/>
        </p:nvSpPr>
        <p:spPr>
          <a:xfrm>
            <a:off x="1739581" y="27713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1826" name="Google Shape;1826;p88"/>
          <p:cNvCxnSpPr>
            <a:endCxn id="1817" idx="4"/>
          </p:cNvCxnSpPr>
          <p:nvPr/>
        </p:nvCxnSpPr>
        <p:spPr>
          <a:xfrm rot="10800000">
            <a:off x="1955381" y="3227715"/>
            <a:ext cx="0" cy="216800"/>
          </a:xfrm>
          <a:prstGeom prst="straightConnector1">
            <a:avLst/>
          </a:prstGeom>
          <a:noFill/>
          <a:ln w="28575" cap="flat" cmpd="sng">
            <a:solidFill>
              <a:schemeClr val="dk2"/>
            </a:solidFill>
            <a:prstDash val="solid"/>
            <a:round/>
            <a:headEnd type="none" w="med" len="med"/>
            <a:tailEnd type="none" w="med" len="med"/>
          </a:ln>
        </p:spPr>
      </p:cxnSp>
      <p:sp>
        <p:nvSpPr>
          <p:cNvPr id="1827" name="Google Shape;1827;p88"/>
          <p:cNvSpPr/>
          <p:nvPr/>
        </p:nvSpPr>
        <p:spPr>
          <a:xfrm>
            <a:off x="6697297" y="2211464"/>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E</a:t>
            </a:r>
            <a:endParaRPr sz="1600" b="1" kern="0">
              <a:solidFill>
                <a:srgbClr val="A61C00"/>
              </a:solidFill>
              <a:latin typeface="Arial"/>
              <a:cs typeface="Arial"/>
              <a:sym typeface="Arial"/>
            </a:endParaRPr>
          </a:p>
        </p:txBody>
      </p:sp>
      <p:cxnSp>
        <p:nvCxnSpPr>
          <p:cNvPr id="1828" name="Google Shape;1828;p88"/>
          <p:cNvCxnSpPr>
            <a:endCxn id="1827" idx="4"/>
          </p:cNvCxnSpPr>
          <p:nvPr/>
        </p:nvCxnSpPr>
        <p:spPr>
          <a:xfrm rot="10800000">
            <a:off x="6913097" y="2667864"/>
            <a:ext cx="0" cy="450800"/>
          </a:xfrm>
          <a:prstGeom prst="straightConnector1">
            <a:avLst/>
          </a:prstGeom>
          <a:noFill/>
          <a:ln w="28575" cap="flat" cmpd="sng">
            <a:solidFill>
              <a:srgbClr val="A61C00"/>
            </a:solidFill>
            <a:prstDash val="solid"/>
            <a:round/>
            <a:headEnd type="none" w="med" len="med"/>
            <a:tailEnd type="none" w="med" len="med"/>
          </a:ln>
        </p:spPr>
      </p:cxnSp>
      <p:sp>
        <p:nvSpPr>
          <p:cNvPr id="1829" name="Google Shape;1829;p88"/>
          <p:cNvSpPr txBox="1"/>
          <p:nvPr/>
        </p:nvSpPr>
        <p:spPr>
          <a:xfrm>
            <a:off x="4388484" y="2221833"/>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refs/changes/37/137/1</a:t>
            </a:r>
            <a:endParaRPr sz="1333" kern="0">
              <a:solidFill>
                <a:srgbClr val="000000"/>
              </a:solidFill>
              <a:latin typeface="Arial"/>
              <a:cs typeface="Arial"/>
              <a:sym typeface="Arial"/>
            </a:endParaRPr>
          </a:p>
        </p:txBody>
      </p:sp>
      <p:cxnSp>
        <p:nvCxnSpPr>
          <p:cNvPr id="1830" name="Google Shape;1830;p88"/>
          <p:cNvCxnSpPr>
            <a:stCxn id="1829" idx="3"/>
          </p:cNvCxnSpPr>
          <p:nvPr/>
        </p:nvCxnSpPr>
        <p:spPr>
          <a:xfrm rot="10800000" flipH="1">
            <a:off x="6327284" y="2427233"/>
            <a:ext cx="370000" cy="3200"/>
          </a:xfrm>
          <a:prstGeom prst="straightConnector1">
            <a:avLst/>
          </a:prstGeom>
          <a:noFill/>
          <a:ln w="28575" cap="flat" cmpd="sng">
            <a:solidFill>
              <a:srgbClr val="6AA84F"/>
            </a:solidFill>
            <a:prstDash val="solid"/>
            <a:round/>
            <a:headEnd type="none" w="med" len="med"/>
            <a:tailEnd type="triangle" w="med" len="med"/>
          </a:ln>
        </p:spPr>
      </p:cxnSp>
      <p:cxnSp>
        <p:nvCxnSpPr>
          <p:cNvPr id="1831" name="Google Shape;1831;p88"/>
          <p:cNvCxnSpPr>
            <a:stCxn id="1829" idx="2"/>
            <a:endCxn id="1807" idx="0"/>
          </p:cNvCxnSpPr>
          <p:nvPr/>
        </p:nvCxnSpPr>
        <p:spPr>
          <a:xfrm>
            <a:off x="5357884" y="2639033"/>
            <a:ext cx="0" cy="502000"/>
          </a:xfrm>
          <a:prstGeom prst="straightConnector1">
            <a:avLst/>
          </a:prstGeom>
          <a:noFill/>
          <a:ln w="28575" cap="flat" cmpd="sng">
            <a:solidFill>
              <a:srgbClr val="6AA84F"/>
            </a:solidFill>
            <a:prstDash val="solid"/>
            <a:round/>
            <a:headEnd type="none" w="med" len="med"/>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89"/>
          <p:cNvSpPr txBox="1"/>
          <p:nvPr/>
        </p:nvSpPr>
        <p:spPr>
          <a:xfrm>
            <a:off x="5363751" y="3556784"/>
            <a:ext cx="15348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6AA84F"/>
                </a:solidFill>
                <a:latin typeface="Arial"/>
                <a:cs typeface="Arial"/>
                <a:sym typeface="Arial"/>
              </a:rPr>
              <a:t>depends on</a:t>
            </a:r>
            <a:endParaRPr sz="1600" kern="0">
              <a:solidFill>
                <a:srgbClr val="6AA84F"/>
              </a:solidFill>
              <a:latin typeface="Arial"/>
              <a:cs typeface="Arial"/>
              <a:sym typeface="Arial"/>
            </a:endParaRPr>
          </a:p>
        </p:txBody>
      </p:sp>
      <p:sp>
        <p:nvSpPr>
          <p:cNvPr id="1837" name="Google Shape;1837;p89"/>
          <p:cNvSpPr txBox="1"/>
          <p:nvPr/>
        </p:nvSpPr>
        <p:spPr>
          <a:xfrm>
            <a:off x="5363765" y="2637533"/>
            <a:ext cx="14632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6AA84F"/>
                </a:solidFill>
                <a:latin typeface="Arial"/>
                <a:cs typeface="Arial"/>
                <a:sym typeface="Arial"/>
              </a:rPr>
              <a:t>depends on</a:t>
            </a:r>
            <a:endParaRPr sz="1600" kern="0">
              <a:solidFill>
                <a:srgbClr val="6AA84F"/>
              </a:solidFill>
              <a:latin typeface="Arial"/>
              <a:cs typeface="Arial"/>
              <a:sym typeface="Arial"/>
            </a:endParaRPr>
          </a:p>
        </p:txBody>
      </p:sp>
      <p:sp>
        <p:nvSpPr>
          <p:cNvPr id="1838" name="Google Shape;1838;p89"/>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39" name="Google Shape;1839;p89"/>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a:solidFill>
                  <a:schemeClr val="lt1"/>
                </a:solidFill>
              </a:rPr>
              <a:t>Working with Change Series</a:t>
            </a:r>
            <a:endParaRPr sz="4800" b="1">
              <a:solidFill>
                <a:srgbClr val="FFFFFF"/>
              </a:solidFill>
            </a:endParaRPr>
          </a:p>
          <a:p>
            <a:endParaRPr sz="4000"/>
          </a:p>
        </p:txBody>
      </p:sp>
      <p:cxnSp>
        <p:nvCxnSpPr>
          <p:cNvPr id="1840" name="Google Shape;1840;p89"/>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841" name="Google Shape;1841;p89"/>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842" name="Google Shape;1842;p89"/>
          <p:cNvSpPr txBox="1"/>
          <p:nvPr/>
        </p:nvSpPr>
        <p:spPr>
          <a:xfrm>
            <a:off x="4467684" y="857367"/>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843" name="Google Shape;1843;p89"/>
          <p:cNvSpPr/>
          <p:nvPr/>
        </p:nvSpPr>
        <p:spPr>
          <a:xfrm>
            <a:off x="6091156" y="47717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1844" name="Google Shape;1844;p89"/>
          <p:cNvSpPr/>
          <p:nvPr/>
        </p:nvSpPr>
        <p:spPr>
          <a:xfrm>
            <a:off x="6091156" y="54264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1845" name="Google Shape;1845;p89"/>
          <p:cNvCxnSpPr>
            <a:stCxn id="1844" idx="0"/>
            <a:endCxn id="1843" idx="4"/>
          </p:cNvCxnSpPr>
          <p:nvPr/>
        </p:nvCxnSpPr>
        <p:spPr>
          <a:xfrm rot="10800000">
            <a:off x="6306956" y="5228029"/>
            <a:ext cx="0" cy="198400"/>
          </a:xfrm>
          <a:prstGeom prst="straightConnector1">
            <a:avLst/>
          </a:prstGeom>
          <a:noFill/>
          <a:ln w="28575" cap="flat" cmpd="sng">
            <a:solidFill>
              <a:schemeClr val="dk2"/>
            </a:solidFill>
            <a:prstDash val="solid"/>
            <a:round/>
            <a:headEnd type="none" w="med" len="med"/>
            <a:tailEnd type="none" w="med" len="med"/>
          </a:ln>
        </p:spPr>
      </p:cxnSp>
      <p:sp>
        <p:nvSpPr>
          <p:cNvPr id="1846" name="Google Shape;1846;p89"/>
          <p:cNvSpPr/>
          <p:nvPr/>
        </p:nvSpPr>
        <p:spPr>
          <a:xfrm>
            <a:off x="8237000" y="776267"/>
            <a:ext cx="39568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7" name="Google Shape;1847;p89"/>
          <p:cNvSpPr txBox="1"/>
          <p:nvPr/>
        </p:nvSpPr>
        <p:spPr>
          <a:xfrm>
            <a:off x="8237000" y="854400"/>
            <a:ext cx="3872400" cy="57068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600" kern="0">
                <a:solidFill>
                  <a:srgbClr val="000000"/>
                </a:solidFill>
                <a:latin typeface="Arial"/>
                <a:cs typeface="Arial"/>
                <a:sym typeface="Arial"/>
              </a:rPr>
              <a:t>If a change in the series needs to be reworked checkout the </a:t>
            </a:r>
            <a:r>
              <a:rPr lang="en" sz="1600" i="1" kern="0">
                <a:solidFill>
                  <a:srgbClr val="000000"/>
                </a:solidFill>
                <a:latin typeface="Courier New"/>
                <a:ea typeface="Courier New"/>
                <a:cs typeface="Courier New"/>
                <a:sym typeface="Courier New"/>
              </a:rPr>
              <a:t>featureX</a:t>
            </a:r>
            <a:r>
              <a:rPr lang="en" sz="1600" kern="0">
                <a:solidFill>
                  <a:srgbClr val="000000"/>
                </a:solidFill>
                <a:latin typeface="Arial"/>
                <a:cs typeface="Arial"/>
                <a:sym typeface="Arial"/>
              </a:rPr>
              <a:t> branch and use interactive rebase to rewrite the commits in the </a:t>
            </a:r>
            <a:r>
              <a:rPr lang="en" sz="1600" i="1" kern="0">
                <a:solidFill>
                  <a:srgbClr val="000000"/>
                </a:solidFill>
                <a:latin typeface="Courier New"/>
                <a:ea typeface="Courier New"/>
                <a:cs typeface="Courier New"/>
                <a:sym typeface="Courier New"/>
              </a:rPr>
              <a:t>featureX</a:t>
            </a:r>
            <a:r>
              <a:rPr lang="en" sz="1600" kern="0">
                <a:solidFill>
                  <a:srgbClr val="000000"/>
                </a:solidFill>
                <a:latin typeface="Arial"/>
                <a:cs typeface="Arial"/>
                <a:sym typeface="Arial"/>
              </a:rPr>
              <a:t> branch:</a:t>
            </a:r>
            <a:endParaRPr sz="1600" kern="0">
              <a:solidFill>
                <a:srgbClr val="000000"/>
              </a:solidFill>
              <a:latin typeface="Arial"/>
              <a:cs typeface="Arial"/>
              <a:sym typeface="Arial"/>
            </a:endParaRPr>
          </a:p>
          <a:p>
            <a:pPr defTabSz="1219170">
              <a:lnSpc>
                <a:spcPct val="115000"/>
              </a:lnSpc>
              <a:spcBef>
                <a:spcPts val="1200"/>
              </a:spcBef>
              <a:spcAft>
                <a:spcPts val="1200"/>
              </a:spcAft>
              <a:buClr>
                <a:srgbClr val="000000"/>
              </a:buClr>
            </a:pPr>
            <a:r>
              <a:rPr lang="en" sz="1600" i="1" kern="0">
                <a:solidFill>
                  <a:srgbClr val="000000"/>
                </a:solidFill>
                <a:latin typeface="Courier New"/>
                <a:ea typeface="Courier New"/>
                <a:cs typeface="Courier New"/>
                <a:sym typeface="Courier New"/>
              </a:rPr>
              <a:t>git rebase -i origin/master</a:t>
            </a:r>
            <a:endParaRPr sz="1600" i="1" kern="0">
              <a:solidFill>
                <a:srgbClr val="000000"/>
              </a:solidFill>
              <a:latin typeface="Courier New"/>
              <a:ea typeface="Courier New"/>
              <a:cs typeface="Courier New"/>
              <a:sym typeface="Courier New"/>
            </a:endParaRPr>
          </a:p>
        </p:txBody>
      </p:sp>
      <p:sp>
        <p:nvSpPr>
          <p:cNvPr id="1848" name="Google Shape;1848;p89"/>
          <p:cNvSpPr/>
          <p:nvPr/>
        </p:nvSpPr>
        <p:spPr>
          <a:xfrm>
            <a:off x="6697297" y="40801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sp>
        <p:nvSpPr>
          <p:cNvPr id="1849" name="Google Shape;1849;p89"/>
          <p:cNvSpPr/>
          <p:nvPr/>
        </p:nvSpPr>
        <p:spPr>
          <a:xfrm>
            <a:off x="6697297" y="31307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1850" name="Google Shape;1850;p89"/>
          <p:cNvCxnSpPr>
            <a:stCxn id="1848" idx="0"/>
            <a:endCxn id="1849" idx="4"/>
          </p:cNvCxnSpPr>
          <p:nvPr/>
        </p:nvCxnSpPr>
        <p:spPr>
          <a:xfrm rot="10800000">
            <a:off x="6913097" y="3586931"/>
            <a:ext cx="0" cy="493200"/>
          </a:xfrm>
          <a:prstGeom prst="straightConnector1">
            <a:avLst/>
          </a:prstGeom>
          <a:noFill/>
          <a:ln w="28575" cap="flat" cmpd="sng">
            <a:solidFill>
              <a:schemeClr val="dk2"/>
            </a:solidFill>
            <a:prstDash val="solid"/>
            <a:round/>
            <a:headEnd type="none" w="med" len="med"/>
            <a:tailEnd type="none" w="med" len="med"/>
          </a:ln>
        </p:spPr>
      </p:cxnSp>
      <p:cxnSp>
        <p:nvCxnSpPr>
          <p:cNvPr id="1851" name="Google Shape;1851;p89"/>
          <p:cNvCxnSpPr>
            <a:stCxn id="1843" idx="0"/>
            <a:endCxn id="1848" idx="4"/>
          </p:cNvCxnSpPr>
          <p:nvPr/>
        </p:nvCxnSpPr>
        <p:spPr>
          <a:xfrm rot="10800000" flipH="1">
            <a:off x="6306956" y="4536519"/>
            <a:ext cx="606000" cy="235200"/>
          </a:xfrm>
          <a:prstGeom prst="straightConnector1">
            <a:avLst/>
          </a:prstGeom>
          <a:noFill/>
          <a:ln w="28575" cap="flat" cmpd="sng">
            <a:solidFill>
              <a:schemeClr val="dk2"/>
            </a:solidFill>
            <a:prstDash val="solid"/>
            <a:round/>
            <a:headEnd type="none" w="med" len="med"/>
            <a:tailEnd type="none" w="med" len="med"/>
          </a:ln>
        </p:spPr>
      </p:cxnSp>
      <p:sp>
        <p:nvSpPr>
          <p:cNvPr id="1852" name="Google Shape;1852;p89"/>
          <p:cNvSpPr txBox="1"/>
          <p:nvPr/>
        </p:nvSpPr>
        <p:spPr>
          <a:xfrm>
            <a:off x="4929651" y="4791339"/>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1853" name="Google Shape;1853;p89"/>
          <p:cNvCxnSpPr>
            <a:stCxn id="1852" idx="3"/>
          </p:cNvCxnSpPr>
          <p:nvPr/>
        </p:nvCxnSpPr>
        <p:spPr>
          <a:xfrm rot="10800000" flipH="1">
            <a:off x="5699651" y="4996739"/>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1854" name="Google Shape;1854;p89"/>
          <p:cNvSpPr txBox="1"/>
          <p:nvPr/>
        </p:nvSpPr>
        <p:spPr>
          <a:xfrm>
            <a:off x="4388484" y="3141100"/>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refs/changes/36/136/1</a:t>
            </a:r>
            <a:endParaRPr sz="1333" kern="0">
              <a:solidFill>
                <a:srgbClr val="000000"/>
              </a:solidFill>
              <a:latin typeface="Arial"/>
              <a:cs typeface="Arial"/>
              <a:sym typeface="Arial"/>
            </a:endParaRPr>
          </a:p>
        </p:txBody>
      </p:sp>
      <p:cxnSp>
        <p:nvCxnSpPr>
          <p:cNvPr id="1855" name="Google Shape;1855;p89"/>
          <p:cNvCxnSpPr>
            <a:stCxn id="1854" idx="3"/>
          </p:cNvCxnSpPr>
          <p:nvPr/>
        </p:nvCxnSpPr>
        <p:spPr>
          <a:xfrm rot="10800000" flipH="1">
            <a:off x="6327284" y="3346500"/>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1856" name="Google Shape;1856;p89"/>
          <p:cNvSpPr txBox="1"/>
          <p:nvPr/>
        </p:nvSpPr>
        <p:spPr>
          <a:xfrm>
            <a:off x="4388484" y="4094467"/>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refs/changes/35/135/1</a:t>
            </a:r>
            <a:endParaRPr sz="1333" kern="0">
              <a:solidFill>
                <a:srgbClr val="000000"/>
              </a:solidFill>
              <a:latin typeface="Arial"/>
              <a:cs typeface="Arial"/>
              <a:sym typeface="Arial"/>
            </a:endParaRPr>
          </a:p>
        </p:txBody>
      </p:sp>
      <p:cxnSp>
        <p:nvCxnSpPr>
          <p:cNvPr id="1857" name="Google Shape;1857;p89"/>
          <p:cNvCxnSpPr>
            <a:stCxn id="1856" idx="3"/>
          </p:cNvCxnSpPr>
          <p:nvPr/>
        </p:nvCxnSpPr>
        <p:spPr>
          <a:xfrm rot="10800000" flipH="1">
            <a:off x="6327284" y="4299867"/>
            <a:ext cx="370000" cy="3200"/>
          </a:xfrm>
          <a:prstGeom prst="straightConnector1">
            <a:avLst/>
          </a:prstGeom>
          <a:noFill/>
          <a:ln w="28575" cap="flat" cmpd="sng">
            <a:solidFill>
              <a:srgbClr val="6AA84F"/>
            </a:solidFill>
            <a:prstDash val="solid"/>
            <a:round/>
            <a:headEnd type="none" w="med" len="med"/>
            <a:tailEnd type="triangle" w="med" len="med"/>
          </a:ln>
        </p:spPr>
      </p:cxnSp>
      <p:cxnSp>
        <p:nvCxnSpPr>
          <p:cNvPr id="1858" name="Google Shape;1858;p89"/>
          <p:cNvCxnSpPr>
            <a:stCxn id="1854" idx="2"/>
            <a:endCxn id="1856" idx="0"/>
          </p:cNvCxnSpPr>
          <p:nvPr/>
        </p:nvCxnSpPr>
        <p:spPr>
          <a:xfrm>
            <a:off x="5357884" y="3558300"/>
            <a:ext cx="0" cy="536000"/>
          </a:xfrm>
          <a:prstGeom prst="straightConnector1">
            <a:avLst/>
          </a:prstGeom>
          <a:noFill/>
          <a:ln w="28575" cap="flat" cmpd="sng">
            <a:solidFill>
              <a:srgbClr val="6AA84F"/>
            </a:solidFill>
            <a:prstDash val="solid"/>
            <a:round/>
            <a:headEnd type="none" w="med" len="med"/>
            <a:tailEnd type="triangle" w="med" len="med"/>
          </a:ln>
        </p:spPr>
      </p:cxnSp>
      <p:sp>
        <p:nvSpPr>
          <p:cNvPr id="1859" name="Google Shape;1859;p89"/>
          <p:cNvSpPr/>
          <p:nvPr/>
        </p:nvSpPr>
        <p:spPr>
          <a:xfrm>
            <a:off x="1035739" y="47717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1860" name="Google Shape;1860;p89"/>
          <p:cNvSpPr/>
          <p:nvPr/>
        </p:nvSpPr>
        <p:spPr>
          <a:xfrm>
            <a:off x="1035739" y="54264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1861" name="Google Shape;1861;p89"/>
          <p:cNvCxnSpPr>
            <a:stCxn id="1860" idx="0"/>
            <a:endCxn id="1859" idx="4"/>
          </p:cNvCxnSpPr>
          <p:nvPr/>
        </p:nvCxnSpPr>
        <p:spPr>
          <a:xfrm rot="10800000">
            <a:off x="1251539" y="5228029"/>
            <a:ext cx="0" cy="198400"/>
          </a:xfrm>
          <a:prstGeom prst="straightConnector1">
            <a:avLst/>
          </a:prstGeom>
          <a:noFill/>
          <a:ln w="28575" cap="flat" cmpd="sng">
            <a:solidFill>
              <a:schemeClr val="dk2"/>
            </a:solidFill>
            <a:prstDash val="solid"/>
            <a:round/>
            <a:headEnd type="none" w="med" len="med"/>
            <a:tailEnd type="none" w="med" len="med"/>
          </a:ln>
        </p:spPr>
      </p:cxnSp>
      <p:sp>
        <p:nvSpPr>
          <p:cNvPr id="1862" name="Google Shape;1862;p89"/>
          <p:cNvSpPr txBox="1"/>
          <p:nvPr/>
        </p:nvSpPr>
        <p:spPr>
          <a:xfrm>
            <a:off x="252609" y="2807123"/>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1863" name="Google Shape;1863;p89"/>
          <p:cNvCxnSpPr>
            <a:stCxn id="1862" idx="3"/>
            <a:endCxn id="1864" idx="2"/>
          </p:cNvCxnSpPr>
          <p:nvPr/>
        </p:nvCxnSpPr>
        <p:spPr>
          <a:xfrm rot="10800000" flipH="1">
            <a:off x="1247409" y="2999323"/>
            <a:ext cx="492000" cy="16400"/>
          </a:xfrm>
          <a:prstGeom prst="straightConnector1">
            <a:avLst/>
          </a:prstGeom>
          <a:noFill/>
          <a:ln w="28575" cap="flat" cmpd="sng">
            <a:solidFill>
              <a:schemeClr val="dk2"/>
            </a:solidFill>
            <a:prstDash val="solid"/>
            <a:round/>
            <a:headEnd type="none" w="med" len="med"/>
            <a:tailEnd type="triangle" w="med" len="med"/>
          </a:ln>
        </p:spPr>
      </p:cxnSp>
      <p:sp>
        <p:nvSpPr>
          <p:cNvPr id="1865" name="Google Shape;1865;p89"/>
          <p:cNvSpPr/>
          <p:nvPr/>
        </p:nvSpPr>
        <p:spPr>
          <a:xfrm>
            <a:off x="1737415" y="41145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1866" name="Google Shape;1866;p89"/>
          <p:cNvCxnSpPr>
            <a:stCxn id="1859" idx="7"/>
            <a:endCxn id="1865" idx="4"/>
          </p:cNvCxnSpPr>
          <p:nvPr/>
        </p:nvCxnSpPr>
        <p:spPr>
          <a:xfrm rot="10800000" flipH="1">
            <a:off x="1404133" y="45709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1867" name="Google Shape;1867;p89"/>
          <p:cNvSpPr txBox="1"/>
          <p:nvPr/>
        </p:nvSpPr>
        <p:spPr>
          <a:xfrm>
            <a:off x="358200" y="2017517"/>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1868" name="Google Shape;1868;p89"/>
          <p:cNvCxnSpPr>
            <a:stCxn id="1867" idx="2"/>
          </p:cNvCxnSpPr>
          <p:nvPr/>
        </p:nvCxnSpPr>
        <p:spPr>
          <a:xfrm>
            <a:off x="743200" y="2434717"/>
            <a:ext cx="0" cy="363200"/>
          </a:xfrm>
          <a:prstGeom prst="straightConnector1">
            <a:avLst/>
          </a:prstGeom>
          <a:noFill/>
          <a:ln w="28575" cap="flat" cmpd="sng">
            <a:solidFill>
              <a:schemeClr val="dk2"/>
            </a:solidFill>
            <a:prstDash val="solid"/>
            <a:round/>
            <a:headEnd type="none" w="med" len="med"/>
            <a:tailEnd type="triangle" w="med" len="med"/>
          </a:ln>
        </p:spPr>
      </p:cxnSp>
      <p:sp>
        <p:nvSpPr>
          <p:cNvPr id="1869" name="Google Shape;1869;p89"/>
          <p:cNvSpPr txBox="1"/>
          <p:nvPr/>
        </p:nvSpPr>
        <p:spPr>
          <a:xfrm>
            <a:off x="2013983" y="47913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1870" name="Google Shape;1870;p89"/>
          <p:cNvCxnSpPr>
            <a:stCxn id="1869" idx="1"/>
            <a:endCxn id="1859" idx="6"/>
          </p:cNvCxnSpPr>
          <p:nvPr/>
        </p:nvCxnSpPr>
        <p:spPr>
          <a:xfrm rot="10800000">
            <a:off x="1467183" y="49999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1871" name="Google Shape;1871;p89"/>
          <p:cNvSpPr/>
          <p:nvPr/>
        </p:nvSpPr>
        <p:spPr>
          <a:xfrm>
            <a:off x="1737415" y="34412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1872" name="Google Shape;1872;p89"/>
          <p:cNvCxnSpPr>
            <a:stCxn id="1865" idx="0"/>
            <a:endCxn id="1871" idx="4"/>
          </p:cNvCxnSpPr>
          <p:nvPr/>
        </p:nvCxnSpPr>
        <p:spPr>
          <a:xfrm rot="10800000">
            <a:off x="1953215" y="3897731"/>
            <a:ext cx="0" cy="216800"/>
          </a:xfrm>
          <a:prstGeom prst="straightConnector1">
            <a:avLst/>
          </a:prstGeom>
          <a:noFill/>
          <a:ln w="28575" cap="flat" cmpd="sng">
            <a:solidFill>
              <a:schemeClr val="dk2"/>
            </a:solidFill>
            <a:prstDash val="solid"/>
            <a:round/>
            <a:headEnd type="none" w="med" len="med"/>
            <a:tailEnd type="none" w="med" len="med"/>
          </a:ln>
        </p:spPr>
      </p:cxnSp>
      <p:sp>
        <p:nvSpPr>
          <p:cNvPr id="1864" name="Google Shape;1864;p89"/>
          <p:cNvSpPr/>
          <p:nvPr/>
        </p:nvSpPr>
        <p:spPr>
          <a:xfrm>
            <a:off x="1739581" y="27713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1873" name="Google Shape;1873;p89"/>
          <p:cNvCxnSpPr>
            <a:endCxn id="1864" idx="4"/>
          </p:cNvCxnSpPr>
          <p:nvPr/>
        </p:nvCxnSpPr>
        <p:spPr>
          <a:xfrm rot="10800000">
            <a:off x="1955381" y="3227715"/>
            <a:ext cx="0" cy="216800"/>
          </a:xfrm>
          <a:prstGeom prst="straightConnector1">
            <a:avLst/>
          </a:prstGeom>
          <a:noFill/>
          <a:ln w="28575" cap="flat" cmpd="sng">
            <a:solidFill>
              <a:schemeClr val="dk2"/>
            </a:solidFill>
            <a:prstDash val="solid"/>
            <a:round/>
            <a:headEnd type="none" w="med" len="med"/>
            <a:tailEnd type="none" w="med" len="med"/>
          </a:ln>
        </p:spPr>
      </p:cxnSp>
      <p:sp>
        <p:nvSpPr>
          <p:cNvPr id="1874" name="Google Shape;1874;p89"/>
          <p:cNvSpPr/>
          <p:nvPr/>
        </p:nvSpPr>
        <p:spPr>
          <a:xfrm>
            <a:off x="6697297" y="2211464"/>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1875" name="Google Shape;1875;p89"/>
          <p:cNvCxnSpPr>
            <a:endCxn id="1874" idx="4"/>
          </p:cNvCxnSpPr>
          <p:nvPr/>
        </p:nvCxnSpPr>
        <p:spPr>
          <a:xfrm rot="10800000">
            <a:off x="6913097" y="2667864"/>
            <a:ext cx="0" cy="450800"/>
          </a:xfrm>
          <a:prstGeom prst="straightConnector1">
            <a:avLst/>
          </a:prstGeom>
          <a:noFill/>
          <a:ln w="28575" cap="flat" cmpd="sng">
            <a:solidFill>
              <a:schemeClr val="dk2"/>
            </a:solidFill>
            <a:prstDash val="solid"/>
            <a:round/>
            <a:headEnd type="none" w="med" len="med"/>
            <a:tailEnd type="none" w="med" len="med"/>
          </a:ln>
        </p:spPr>
      </p:cxnSp>
      <p:sp>
        <p:nvSpPr>
          <p:cNvPr id="1876" name="Google Shape;1876;p89"/>
          <p:cNvSpPr txBox="1"/>
          <p:nvPr/>
        </p:nvSpPr>
        <p:spPr>
          <a:xfrm>
            <a:off x="4388484" y="2221833"/>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refs/changes/37/137/1</a:t>
            </a:r>
            <a:endParaRPr sz="1333" kern="0">
              <a:solidFill>
                <a:srgbClr val="000000"/>
              </a:solidFill>
              <a:latin typeface="Arial"/>
              <a:cs typeface="Arial"/>
              <a:sym typeface="Arial"/>
            </a:endParaRPr>
          </a:p>
        </p:txBody>
      </p:sp>
      <p:cxnSp>
        <p:nvCxnSpPr>
          <p:cNvPr id="1877" name="Google Shape;1877;p89"/>
          <p:cNvCxnSpPr>
            <a:stCxn id="1876" idx="3"/>
          </p:cNvCxnSpPr>
          <p:nvPr/>
        </p:nvCxnSpPr>
        <p:spPr>
          <a:xfrm rot="10800000" flipH="1">
            <a:off x="6327284" y="2427233"/>
            <a:ext cx="370000" cy="3200"/>
          </a:xfrm>
          <a:prstGeom prst="straightConnector1">
            <a:avLst/>
          </a:prstGeom>
          <a:noFill/>
          <a:ln w="28575" cap="flat" cmpd="sng">
            <a:solidFill>
              <a:srgbClr val="6AA84F"/>
            </a:solidFill>
            <a:prstDash val="solid"/>
            <a:round/>
            <a:headEnd type="none" w="med" len="med"/>
            <a:tailEnd type="triangle" w="med" len="med"/>
          </a:ln>
        </p:spPr>
      </p:cxnSp>
      <p:cxnSp>
        <p:nvCxnSpPr>
          <p:cNvPr id="1878" name="Google Shape;1878;p89"/>
          <p:cNvCxnSpPr>
            <a:stCxn id="1876" idx="2"/>
            <a:endCxn id="1854" idx="0"/>
          </p:cNvCxnSpPr>
          <p:nvPr/>
        </p:nvCxnSpPr>
        <p:spPr>
          <a:xfrm>
            <a:off x="5357884" y="2639033"/>
            <a:ext cx="0" cy="502000"/>
          </a:xfrm>
          <a:prstGeom prst="straightConnector1">
            <a:avLst/>
          </a:prstGeom>
          <a:noFill/>
          <a:ln w="28575" cap="flat" cmpd="sng">
            <a:solidFill>
              <a:srgbClr val="6AA84F"/>
            </a:solidFill>
            <a:prstDash val="solid"/>
            <a:round/>
            <a:headEnd type="none" w="med" len="med"/>
            <a:tailEnd type="triangle" w="med" len="med"/>
          </a:ln>
        </p:spPr>
      </p:cxnSp>
      <p:grpSp>
        <p:nvGrpSpPr>
          <p:cNvPr id="1879" name="Google Shape;1879;p89"/>
          <p:cNvGrpSpPr/>
          <p:nvPr/>
        </p:nvGrpSpPr>
        <p:grpSpPr>
          <a:xfrm>
            <a:off x="3904739" y="3147483"/>
            <a:ext cx="612400" cy="405600"/>
            <a:chOff x="4412142" y="3934975"/>
            <a:chExt cx="459300" cy="304200"/>
          </a:xfrm>
        </p:grpSpPr>
        <p:sp>
          <p:nvSpPr>
            <p:cNvPr id="1880" name="Google Shape;1880;p89"/>
            <p:cNvSpPr/>
            <p:nvPr/>
          </p:nvSpPr>
          <p:spPr>
            <a:xfrm>
              <a:off x="4475397" y="3997594"/>
              <a:ext cx="232500" cy="2211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1" name="Google Shape;1881;p89"/>
            <p:cNvSpPr txBox="1"/>
            <p:nvPr/>
          </p:nvSpPr>
          <p:spPr>
            <a:xfrm>
              <a:off x="4412142" y="3934975"/>
              <a:ext cx="459300" cy="304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+2</a:t>
              </a:r>
              <a:endParaRPr sz="1333" b="1" kern="0">
                <a:solidFill>
                  <a:srgbClr val="FFFFFF"/>
                </a:solidFill>
                <a:latin typeface="Arial"/>
                <a:cs typeface="Arial"/>
                <a:sym typeface="Arial"/>
              </a:endParaRPr>
            </a:p>
          </p:txBody>
        </p:sp>
      </p:grpSp>
      <p:grpSp>
        <p:nvGrpSpPr>
          <p:cNvPr id="1882" name="Google Shape;1882;p89"/>
          <p:cNvGrpSpPr/>
          <p:nvPr/>
        </p:nvGrpSpPr>
        <p:grpSpPr>
          <a:xfrm>
            <a:off x="3883433" y="4088800"/>
            <a:ext cx="488800" cy="375933"/>
            <a:chOff x="5376138" y="2186500"/>
            <a:chExt cx="366600" cy="281950"/>
          </a:xfrm>
        </p:grpSpPr>
        <p:sp>
          <p:nvSpPr>
            <p:cNvPr id="1883" name="Google Shape;1883;p89"/>
            <p:cNvSpPr/>
            <p:nvPr/>
          </p:nvSpPr>
          <p:spPr>
            <a:xfrm>
              <a:off x="5423600" y="2238950"/>
              <a:ext cx="229500" cy="2295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4" name="Google Shape;1884;p89"/>
            <p:cNvSpPr txBox="1"/>
            <p:nvPr/>
          </p:nvSpPr>
          <p:spPr>
            <a:xfrm>
              <a:off x="5376138" y="2186500"/>
              <a:ext cx="366600" cy="2553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-1</a:t>
              </a:r>
              <a:endParaRPr sz="1333" b="1" kern="0">
                <a:solidFill>
                  <a:srgbClr val="FFFFFF"/>
                </a:solidFill>
                <a:latin typeface="Arial"/>
                <a:cs typeface="Arial"/>
                <a:sym typeface="Arial"/>
              </a:endParaRPr>
            </a:p>
          </p:txBody>
        </p:sp>
      </p:grpSp>
      <p:grpSp>
        <p:nvGrpSpPr>
          <p:cNvPr id="1885" name="Google Shape;1885;p89"/>
          <p:cNvGrpSpPr/>
          <p:nvPr/>
        </p:nvGrpSpPr>
        <p:grpSpPr>
          <a:xfrm>
            <a:off x="3910105" y="2229683"/>
            <a:ext cx="612400" cy="405600"/>
            <a:chOff x="4412142" y="3934975"/>
            <a:chExt cx="459300" cy="304200"/>
          </a:xfrm>
        </p:grpSpPr>
        <p:sp>
          <p:nvSpPr>
            <p:cNvPr id="1886" name="Google Shape;1886;p89"/>
            <p:cNvSpPr/>
            <p:nvPr/>
          </p:nvSpPr>
          <p:spPr>
            <a:xfrm>
              <a:off x="4475397" y="3997594"/>
              <a:ext cx="232500" cy="2211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7" name="Google Shape;1887;p89"/>
            <p:cNvSpPr txBox="1"/>
            <p:nvPr/>
          </p:nvSpPr>
          <p:spPr>
            <a:xfrm>
              <a:off x="4412142" y="3934975"/>
              <a:ext cx="459300" cy="304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+2</a:t>
              </a:r>
              <a:endParaRPr sz="1333" b="1" kern="0">
                <a:solidFill>
                  <a:srgbClr val="FFFFFF"/>
                </a:solidFill>
                <a:latin typeface="Arial"/>
                <a:cs typeface="Arial"/>
                <a:sym typeface="Arial"/>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90"/>
          <p:cNvSpPr txBox="1"/>
          <p:nvPr/>
        </p:nvSpPr>
        <p:spPr>
          <a:xfrm>
            <a:off x="3957717" y="1948151"/>
            <a:ext cx="1813600" cy="938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Opens editor</a:t>
            </a:r>
            <a:br>
              <a:rPr lang="en" sz="1333" kern="0">
                <a:solidFill>
                  <a:srgbClr val="000000"/>
                </a:solidFill>
                <a:latin typeface="Arial"/>
                <a:cs typeface="Arial"/>
                <a:sym typeface="Arial"/>
              </a:rPr>
            </a:br>
            <a:r>
              <a:rPr lang="en" sz="1333" kern="0">
                <a:solidFill>
                  <a:srgbClr val="000000"/>
                </a:solidFill>
                <a:latin typeface="Arial"/>
                <a:cs typeface="Arial"/>
                <a:sym typeface="Arial"/>
              </a:rPr>
              <a:t>with rewrite plan</a:t>
            </a:r>
            <a:endParaRPr sz="1333" kern="0">
              <a:solidFill>
                <a:srgbClr val="000000"/>
              </a:solidFill>
              <a:latin typeface="Arial"/>
              <a:cs typeface="Arial"/>
              <a:sym typeface="Arial"/>
            </a:endParaRPr>
          </a:p>
        </p:txBody>
      </p:sp>
      <p:sp>
        <p:nvSpPr>
          <p:cNvPr id="1893" name="Google Shape;1893;p90"/>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4" name="Google Shape;1894;p90"/>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a:solidFill>
                  <a:schemeClr val="lt1"/>
                </a:solidFill>
              </a:rPr>
              <a:t>Working with Change Series</a:t>
            </a:r>
            <a:endParaRPr sz="4800" b="1">
              <a:solidFill>
                <a:srgbClr val="FFFFFF"/>
              </a:solidFill>
            </a:endParaRPr>
          </a:p>
          <a:p>
            <a:endParaRPr sz="4000"/>
          </a:p>
        </p:txBody>
      </p:sp>
      <p:sp>
        <p:nvSpPr>
          <p:cNvPr id="1895" name="Google Shape;1895;p90"/>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896" name="Google Shape;1896;p90"/>
          <p:cNvSpPr/>
          <p:nvPr/>
        </p:nvSpPr>
        <p:spPr>
          <a:xfrm>
            <a:off x="8237000" y="776267"/>
            <a:ext cx="39568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7" name="Google Shape;1897;p90"/>
          <p:cNvSpPr txBox="1"/>
          <p:nvPr/>
        </p:nvSpPr>
        <p:spPr>
          <a:xfrm>
            <a:off x="8237000" y="854400"/>
            <a:ext cx="3872400" cy="57068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600" kern="0">
                <a:solidFill>
                  <a:srgbClr val="000000"/>
                </a:solidFill>
                <a:latin typeface="Arial"/>
                <a:cs typeface="Arial"/>
                <a:sym typeface="Arial"/>
              </a:rPr>
              <a:t>If a change in the series needs to be reworked checkout the </a:t>
            </a:r>
            <a:r>
              <a:rPr lang="en" sz="1600" i="1" kern="0">
                <a:solidFill>
                  <a:srgbClr val="000000"/>
                </a:solidFill>
                <a:latin typeface="Courier New"/>
                <a:ea typeface="Courier New"/>
                <a:cs typeface="Courier New"/>
                <a:sym typeface="Courier New"/>
              </a:rPr>
              <a:t>featureX</a:t>
            </a:r>
            <a:r>
              <a:rPr lang="en" sz="1600" kern="0">
                <a:solidFill>
                  <a:srgbClr val="000000"/>
                </a:solidFill>
                <a:latin typeface="Arial"/>
                <a:cs typeface="Arial"/>
                <a:sym typeface="Arial"/>
              </a:rPr>
              <a:t> branch and use interactive rebase to rewrite the commits in the </a:t>
            </a:r>
            <a:r>
              <a:rPr lang="en" sz="1600" i="1" kern="0">
                <a:solidFill>
                  <a:srgbClr val="000000"/>
                </a:solidFill>
                <a:latin typeface="Courier New"/>
                <a:ea typeface="Courier New"/>
                <a:cs typeface="Courier New"/>
                <a:sym typeface="Courier New"/>
              </a:rPr>
              <a:t>featureX</a:t>
            </a:r>
            <a:r>
              <a:rPr lang="en" sz="1600" kern="0">
                <a:solidFill>
                  <a:srgbClr val="000000"/>
                </a:solidFill>
                <a:latin typeface="Arial"/>
                <a:cs typeface="Arial"/>
                <a:sym typeface="Arial"/>
              </a:rPr>
              <a:t> branch:</a:t>
            </a:r>
            <a:endParaRPr sz="1600" kern="0">
              <a:solidFill>
                <a:srgbClr val="000000"/>
              </a:solidFill>
              <a:latin typeface="Arial"/>
              <a:cs typeface="Arial"/>
              <a:sym typeface="Arial"/>
            </a:endParaRPr>
          </a:p>
          <a:p>
            <a:pPr defTabSz="1219170">
              <a:lnSpc>
                <a:spcPct val="115000"/>
              </a:lnSpc>
              <a:spcBef>
                <a:spcPts val="1200"/>
              </a:spcBef>
              <a:spcAft>
                <a:spcPts val="1200"/>
              </a:spcAft>
              <a:buClr>
                <a:srgbClr val="000000"/>
              </a:buClr>
            </a:pPr>
            <a:r>
              <a:rPr lang="en" sz="1600" i="1" kern="0">
                <a:solidFill>
                  <a:srgbClr val="000000"/>
                </a:solidFill>
                <a:latin typeface="Courier New"/>
                <a:ea typeface="Courier New"/>
                <a:cs typeface="Courier New"/>
                <a:sym typeface="Courier New"/>
              </a:rPr>
              <a:t>git rebase -i origin/master</a:t>
            </a:r>
            <a:endParaRPr sz="1600" i="1" kern="0">
              <a:solidFill>
                <a:srgbClr val="000000"/>
              </a:solidFill>
              <a:latin typeface="Courier New"/>
              <a:ea typeface="Courier New"/>
              <a:cs typeface="Courier New"/>
              <a:sym typeface="Courier New"/>
            </a:endParaRPr>
          </a:p>
        </p:txBody>
      </p:sp>
      <p:sp>
        <p:nvSpPr>
          <p:cNvPr id="1898" name="Google Shape;1898;p90"/>
          <p:cNvSpPr/>
          <p:nvPr/>
        </p:nvSpPr>
        <p:spPr>
          <a:xfrm>
            <a:off x="1035739" y="47717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1899" name="Google Shape;1899;p90"/>
          <p:cNvSpPr/>
          <p:nvPr/>
        </p:nvSpPr>
        <p:spPr>
          <a:xfrm>
            <a:off x="1035739" y="54264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1900" name="Google Shape;1900;p90"/>
          <p:cNvCxnSpPr>
            <a:stCxn id="1899" idx="0"/>
            <a:endCxn id="1898" idx="4"/>
          </p:cNvCxnSpPr>
          <p:nvPr/>
        </p:nvCxnSpPr>
        <p:spPr>
          <a:xfrm rot="10800000">
            <a:off x="1251539" y="5228029"/>
            <a:ext cx="0" cy="198400"/>
          </a:xfrm>
          <a:prstGeom prst="straightConnector1">
            <a:avLst/>
          </a:prstGeom>
          <a:noFill/>
          <a:ln w="28575" cap="flat" cmpd="sng">
            <a:solidFill>
              <a:schemeClr val="dk2"/>
            </a:solidFill>
            <a:prstDash val="solid"/>
            <a:round/>
            <a:headEnd type="none" w="med" len="med"/>
            <a:tailEnd type="none" w="med" len="med"/>
          </a:ln>
        </p:spPr>
      </p:cxnSp>
      <p:sp>
        <p:nvSpPr>
          <p:cNvPr id="1901" name="Google Shape;1901;p90"/>
          <p:cNvSpPr txBox="1"/>
          <p:nvPr/>
        </p:nvSpPr>
        <p:spPr>
          <a:xfrm>
            <a:off x="252609" y="2807123"/>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1902" name="Google Shape;1902;p90"/>
          <p:cNvCxnSpPr>
            <a:stCxn id="1901" idx="3"/>
            <a:endCxn id="1903" idx="2"/>
          </p:cNvCxnSpPr>
          <p:nvPr/>
        </p:nvCxnSpPr>
        <p:spPr>
          <a:xfrm rot="10800000" flipH="1">
            <a:off x="1247409" y="2999323"/>
            <a:ext cx="492000" cy="16400"/>
          </a:xfrm>
          <a:prstGeom prst="straightConnector1">
            <a:avLst/>
          </a:prstGeom>
          <a:noFill/>
          <a:ln w="28575" cap="flat" cmpd="sng">
            <a:solidFill>
              <a:schemeClr val="dk2"/>
            </a:solidFill>
            <a:prstDash val="solid"/>
            <a:round/>
            <a:headEnd type="none" w="med" len="med"/>
            <a:tailEnd type="triangle" w="med" len="med"/>
          </a:ln>
        </p:spPr>
      </p:cxnSp>
      <p:sp>
        <p:nvSpPr>
          <p:cNvPr id="1904" name="Google Shape;1904;p90"/>
          <p:cNvSpPr/>
          <p:nvPr/>
        </p:nvSpPr>
        <p:spPr>
          <a:xfrm>
            <a:off x="1737415" y="41145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1905" name="Google Shape;1905;p90"/>
          <p:cNvCxnSpPr>
            <a:stCxn id="1898" idx="7"/>
            <a:endCxn id="1904" idx="4"/>
          </p:cNvCxnSpPr>
          <p:nvPr/>
        </p:nvCxnSpPr>
        <p:spPr>
          <a:xfrm rot="10800000" flipH="1">
            <a:off x="1404133" y="45709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1906" name="Google Shape;1906;p90"/>
          <p:cNvSpPr txBox="1"/>
          <p:nvPr/>
        </p:nvSpPr>
        <p:spPr>
          <a:xfrm>
            <a:off x="358200" y="2017517"/>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1907" name="Google Shape;1907;p90"/>
          <p:cNvCxnSpPr>
            <a:stCxn id="1906" idx="2"/>
          </p:cNvCxnSpPr>
          <p:nvPr/>
        </p:nvCxnSpPr>
        <p:spPr>
          <a:xfrm>
            <a:off x="743200" y="2434717"/>
            <a:ext cx="0" cy="363200"/>
          </a:xfrm>
          <a:prstGeom prst="straightConnector1">
            <a:avLst/>
          </a:prstGeom>
          <a:noFill/>
          <a:ln w="28575" cap="flat" cmpd="sng">
            <a:solidFill>
              <a:schemeClr val="dk2"/>
            </a:solidFill>
            <a:prstDash val="solid"/>
            <a:round/>
            <a:headEnd type="none" w="med" len="med"/>
            <a:tailEnd type="triangle" w="med" len="med"/>
          </a:ln>
        </p:spPr>
      </p:cxnSp>
      <p:sp>
        <p:nvSpPr>
          <p:cNvPr id="1908" name="Google Shape;1908;p90"/>
          <p:cNvSpPr txBox="1"/>
          <p:nvPr/>
        </p:nvSpPr>
        <p:spPr>
          <a:xfrm>
            <a:off x="2013983" y="47913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1909" name="Google Shape;1909;p90"/>
          <p:cNvCxnSpPr>
            <a:stCxn id="1908" idx="1"/>
            <a:endCxn id="1898" idx="6"/>
          </p:cNvCxnSpPr>
          <p:nvPr/>
        </p:nvCxnSpPr>
        <p:spPr>
          <a:xfrm rot="10800000">
            <a:off x="1467183" y="49999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1910" name="Google Shape;1910;p90"/>
          <p:cNvSpPr/>
          <p:nvPr/>
        </p:nvSpPr>
        <p:spPr>
          <a:xfrm>
            <a:off x="1737415" y="34412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1911" name="Google Shape;1911;p90"/>
          <p:cNvCxnSpPr>
            <a:stCxn id="1904" idx="0"/>
            <a:endCxn id="1910" idx="4"/>
          </p:cNvCxnSpPr>
          <p:nvPr/>
        </p:nvCxnSpPr>
        <p:spPr>
          <a:xfrm rot="10800000">
            <a:off x="1953215" y="3897731"/>
            <a:ext cx="0" cy="216800"/>
          </a:xfrm>
          <a:prstGeom prst="straightConnector1">
            <a:avLst/>
          </a:prstGeom>
          <a:noFill/>
          <a:ln w="28575" cap="flat" cmpd="sng">
            <a:solidFill>
              <a:schemeClr val="dk2"/>
            </a:solidFill>
            <a:prstDash val="solid"/>
            <a:round/>
            <a:headEnd type="none" w="med" len="med"/>
            <a:tailEnd type="none" w="med" len="med"/>
          </a:ln>
        </p:spPr>
      </p:cxnSp>
      <p:sp>
        <p:nvSpPr>
          <p:cNvPr id="1903" name="Google Shape;1903;p90"/>
          <p:cNvSpPr/>
          <p:nvPr/>
        </p:nvSpPr>
        <p:spPr>
          <a:xfrm>
            <a:off x="1739581" y="27713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1912" name="Google Shape;1912;p90"/>
          <p:cNvCxnSpPr>
            <a:endCxn id="1903" idx="4"/>
          </p:cNvCxnSpPr>
          <p:nvPr/>
        </p:nvCxnSpPr>
        <p:spPr>
          <a:xfrm rot="10800000">
            <a:off x="1955381" y="3227715"/>
            <a:ext cx="0" cy="216800"/>
          </a:xfrm>
          <a:prstGeom prst="straightConnector1">
            <a:avLst/>
          </a:prstGeom>
          <a:noFill/>
          <a:ln w="28575" cap="flat" cmpd="sng">
            <a:solidFill>
              <a:schemeClr val="dk2"/>
            </a:solidFill>
            <a:prstDash val="solid"/>
            <a:round/>
            <a:headEnd type="none" w="med" len="med"/>
            <a:tailEnd type="none" w="med" len="med"/>
          </a:ln>
        </p:spPr>
      </p:cxnSp>
      <p:sp>
        <p:nvSpPr>
          <p:cNvPr id="1913" name="Google Shape;1913;p90"/>
          <p:cNvSpPr txBox="1"/>
          <p:nvPr/>
        </p:nvSpPr>
        <p:spPr>
          <a:xfrm>
            <a:off x="3653267" y="1219000"/>
            <a:ext cx="4142800" cy="7740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spcAft>
                <a:spcPts val="1200"/>
              </a:spcAft>
              <a:buClr>
                <a:srgbClr val="000000"/>
              </a:buClr>
              <a:buSzPts val="1100"/>
            </a:pPr>
            <a:r>
              <a:rPr lang="en" sz="1867" i="1" kern="0">
                <a:solidFill>
                  <a:srgbClr val="000000"/>
                </a:solidFill>
                <a:latin typeface="Courier New"/>
                <a:ea typeface="Courier New"/>
                <a:cs typeface="Courier New"/>
                <a:sym typeface="Courier New"/>
              </a:rPr>
              <a:t>git rebase -i origin/master</a:t>
            </a:r>
            <a:endParaRPr sz="1867" kern="0">
              <a:solidFill>
                <a:srgbClr val="000000"/>
              </a:solidFill>
              <a:latin typeface="Arial"/>
              <a:cs typeface="Arial"/>
              <a:sym typeface="Arial"/>
            </a:endParaRPr>
          </a:p>
        </p:txBody>
      </p:sp>
      <p:sp>
        <p:nvSpPr>
          <p:cNvPr id="1914" name="Google Shape;1914;p90"/>
          <p:cNvSpPr txBox="1"/>
          <p:nvPr/>
        </p:nvSpPr>
        <p:spPr>
          <a:xfrm>
            <a:off x="4130784" y="2902451"/>
            <a:ext cx="2807200" cy="1111200"/>
          </a:xfrm>
          <a:prstGeom prst="rect">
            <a:avLst/>
          </a:prstGeom>
          <a:solidFill>
            <a:srgbClr val="666666"/>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kern="0">
                <a:solidFill>
                  <a:srgbClr val="FFFFFF"/>
                </a:solidFill>
                <a:latin typeface="Courier New"/>
                <a:ea typeface="Courier New"/>
                <a:cs typeface="Courier New"/>
                <a:sym typeface="Courier New"/>
              </a:rPr>
              <a:t>pick 7888debe88 C</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0a12290e7b D</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deb7e4d61f E</a:t>
            </a:r>
            <a:endParaRPr sz="1867" kern="0">
              <a:solidFill>
                <a:srgbClr val="FFFFFF"/>
              </a:solidFill>
              <a:latin typeface="Courier New"/>
              <a:ea typeface="Courier New"/>
              <a:cs typeface="Courier New"/>
              <a:sym typeface="Courier New"/>
            </a:endParaRPr>
          </a:p>
        </p:txBody>
      </p:sp>
      <p:cxnSp>
        <p:nvCxnSpPr>
          <p:cNvPr id="1915" name="Google Shape;1915;p90"/>
          <p:cNvCxnSpPr/>
          <p:nvPr/>
        </p:nvCxnSpPr>
        <p:spPr>
          <a:xfrm flipH="1">
            <a:off x="5534484" y="1863633"/>
            <a:ext cx="17200" cy="978000"/>
          </a:xfrm>
          <a:prstGeom prst="straightConnector1">
            <a:avLst/>
          </a:prstGeom>
          <a:noFill/>
          <a:ln w="28575" cap="flat" cmpd="sng">
            <a:solidFill>
              <a:srgbClr val="000000"/>
            </a:solidFill>
            <a:prstDash val="solid"/>
            <a:round/>
            <a:headEnd type="none" w="med" len="med"/>
            <a:tailEnd type="triangle" w="med" len="med"/>
          </a:ln>
        </p:spPr>
      </p:cxnSp>
      <p:cxnSp>
        <p:nvCxnSpPr>
          <p:cNvPr id="1916" name="Google Shape;1916;p90"/>
          <p:cNvCxnSpPr/>
          <p:nvPr/>
        </p:nvCxnSpPr>
        <p:spPr>
          <a:xfrm flipH="1">
            <a:off x="5534484" y="4013667"/>
            <a:ext cx="17200" cy="978000"/>
          </a:xfrm>
          <a:prstGeom prst="straightConnector1">
            <a:avLst/>
          </a:prstGeom>
          <a:noFill/>
          <a:ln w="28575" cap="flat" cmpd="sng">
            <a:solidFill>
              <a:srgbClr val="000000"/>
            </a:solidFill>
            <a:prstDash val="solid"/>
            <a:round/>
            <a:headEnd type="none" w="med" len="med"/>
            <a:tailEnd type="triangle" w="med" len="med"/>
          </a:ln>
        </p:spPr>
      </p:cxnSp>
      <p:sp>
        <p:nvSpPr>
          <p:cNvPr id="1917" name="Google Shape;1917;p90"/>
          <p:cNvSpPr txBox="1"/>
          <p:nvPr/>
        </p:nvSpPr>
        <p:spPr>
          <a:xfrm>
            <a:off x="3826984" y="4029151"/>
            <a:ext cx="1813600" cy="938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Use </a:t>
            </a:r>
            <a:r>
              <a:rPr lang="en" sz="1333" i="1" kern="0">
                <a:solidFill>
                  <a:srgbClr val="000000"/>
                </a:solidFill>
                <a:latin typeface="Courier New"/>
                <a:ea typeface="Courier New"/>
                <a:cs typeface="Courier New"/>
                <a:sym typeface="Courier New"/>
              </a:rPr>
              <a:t>edit</a:t>
            </a:r>
            <a:r>
              <a:rPr lang="en" sz="1333" kern="0">
                <a:solidFill>
                  <a:srgbClr val="000000"/>
                </a:solidFill>
                <a:latin typeface="Arial"/>
                <a:cs typeface="Arial"/>
                <a:sym typeface="Arial"/>
              </a:rPr>
              <a:t> command for commit C that needs rework</a:t>
            </a:r>
            <a:endParaRPr sz="1333" kern="0">
              <a:solidFill>
                <a:srgbClr val="000000"/>
              </a:solidFill>
              <a:latin typeface="Arial"/>
              <a:cs typeface="Arial"/>
              <a:sym typeface="Arial"/>
            </a:endParaRPr>
          </a:p>
        </p:txBody>
      </p:sp>
      <p:sp>
        <p:nvSpPr>
          <p:cNvPr id="1918" name="Google Shape;1918;p90"/>
          <p:cNvSpPr txBox="1"/>
          <p:nvPr/>
        </p:nvSpPr>
        <p:spPr>
          <a:xfrm>
            <a:off x="4139484" y="4923117"/>
            <a:ext cx="2807200" cy="1111200"/>
          </a:xfrm>
          <a:prstGeom prst="rect">
            <a:avLst/>
          </a:prstGeom>
          <a:solidFill>
            <a:srgbClr val="666666"/>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kern="0">
                <a:solidFill>
                  <a:srgbClr val="FFFF00"/>
                </a:solidFill>
                <a:latin typeface="Courier New"/>
                <a:ea typeface="Courier New"/>
                <a:cs typeface="Courier New"/>
                <a:sym typeface="Courier New"/>
              </a:rPr>
              <a:t>edit</a:t>
            </a:r>
            <a:r>
              <a:rPr lang="en" sz="1867" kern="0">
                <a:solidFill>
                  <a:srgbClr val="FFFFFF"/>
                </a:solidFill>
                <a:latin typeface="Courier New"/>
                <a:ea typeface="Courier New"/>
                <a:cs typeface="Courier New"/>
                <a:sym typeface="Courier New"/>
              </a:rPr>
              <a:t> 7888debe88 C</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0a12290e7b D</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deb7e4d61f E</a:t>
            </a:r>
            <a:endParaRPr sz="1867" kern="0">
              <a:solidFill>
                <a:srgbClr val="FFFFFF"/>
              </a:solidFill>
              <a:latin typeface="Courier New"/>
              <a:ea typeface="Courier New"/>
              <a:cs typeface="Courier New"/>
              <a:sym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91"/>
          <p:cNvSpPr txBox="1"/>
          <p:nvPr/>
        </p:nvSpPr>
        <p:spPr>
          <a:xfrm>
            <a:off x="3957717" y="1948151"/>
            <a:ext cx="1813600" cy="938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Opens editor</a:t>
            </a:r>
            <a:br>
              <a:rPr lang="en" sz="1333" kern="0">
                <a:solidFill>
                  <a:srgbClr val="000000"/>
                </a:solidFill>
                <a:latin typeface="Arial"/>
                <a:cs typeface="Arial"/>
                <a:sym typeface="Arial"/>
              </a:rPr>
            </a:br>
            <a:r>
              <a:rPr lang="en" sz="1333" kern="0">
                <a:solidFill>
                  <a:srgbClr val="000000"/>
                </a:solidFill>
                <a:latin typeface="Arial"/>
                <a:cs typeface="Arial"/>
                <a:sym typeface="Arial"/>
              </a:rPr>
              <a:t>with rewrite plan</a:t>
            </a:r>
            <a:endParaRPr sz="1333" kern="0">
              <a:solidFill>
                <a:srgbClr val="000000"/>
              </a:solidFill>
              <a:latin typeface="Arial"/>
              <a:cs typeface="Arial"/>
              <a:sym typeface="Arial"/>
            </a:endParaRPr>
          </a:p>
        </p:txBody>
      </p:sp>
      <p:sp>
        <p:nvSpPr>
          <p:cNvPr id="1924" name="Google Shape;1924;p91"/>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5" name="Google Shape;1925;p91"/>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a:solidFill>
                  <a:schemeClr val="lt1"/>
                </a:solidFill>
              </a:rPr>
              <a:t>Working with Change Series</a:t>
            </a:r>
            <a:endParaRPr sz="4800" b="1">
              <a:solidFill>
                <a:srgbClr val="FFFFFF"/>
              </a:solidFill>
            </a:endParaRPr>
          </a:p>
          <a:p>
            <a:endParaRPr sz="4000"/>
          </a:p>
        </p:txBody>
      </p:sp>
      <p:sp>
        <p:nvSpPr>
          <p:cNvPr id="1926" name="Google Shape;1926;p91"/>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927" name="Google Shape;1927;p91"/>
          <p:cNvSpPr/>
          <p:nvPr/>
        </p:nvSpPr>
        <p:spPr>
          <a:xfrm>
            <a:off x="8237000" y="776267"/>
            <a:ext cx="39568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8" name="Google Shape;1928;p91"/>
          <p:cNvSpPr txBox="1"/>
          <p:nvPr/>
        </p:nvSpPr>
        <p:spPr>
          <a:xfrm>
            <a:off x="8237000" y="854400"/>
            <a:ext cx="3872400" cy="57068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spcAft>
                <a:spcPts val="1200"/>
              </a:spcAft>
              <a:buClr>
                <a:srgbClr val="000000"/>
              </a:buClr>
            </a:pPr>
            <a:r>
              <a:rPr lang="en" sz="1600" kern="0">
                <a:solidFill>
                  <a:srgbClr val="3D85C6"/>
                </a:solidFill>
                <a:latin typeface="Arial"/>
                <a:cs typeface="Arial"/>
                <a:sym typeface="Arial"/>
              </a:rPr>
              <a:t>This rewinds the </a:t>
            </a:r>
            <a:r>
              <a:rPr lang="en" sz="1600" i="1" kern="0">
                <a:solidFill>
                  <a:srgbClr val="3D85C6"/>
                </a:solidFill>
                <a:latin typeface="Courier New"/>
                <a:ea typeface="Courier New"/>
                <a:cs typeface="Courier New"/>
                <a:sym typeface="Courier New"/>
              </a:rPr>
              <a:t>featureX</a:t>
            </a:r>
            <a:r>
              <a:rPr lang="en" sz="1600" kern="0">
                <a:solidFill>
                  <a:srgbClr val="3D85C6"/>
                </a:solidFill>
                <a:latin typeface="Arial"/>
                <a:cs typeface="Arial"/>
                <a:sym typeface="Arial"/>
              </a:rPr>
              <a:t> branch to commit </a:t>
            </a:r>
            <a:r>
              <a:rPr lang="en" sz="1600" b="1" i="1" kern="0">
                <a:solidFill>
                  <a:srgbClr val="3D85C6"/>
                </a:solidFill>
                <a:latin typeface="Arial"/>
                <a:cs typeface="Arial"/>
                <a:sym typeface="Arial"/>
              </a:rPr>
              <a:t>C</a:t>
            </a:r>
            <a:r>
              <a:rPr lang="en" sz="1600" kern="0">
                <a:solidFill>
                  <a:srgbClr val="3D85C6"/>
                </a:solidFill>
                <a:latin typeface="Arial"/>
                <a:cs typeface="Arial"/>
                <a:sym typeface="Arial"/>
              </a:rPr>
              <a:t> where the interactive rebase stops so that it can be edited.</a:t>
            </a:r>
            <a:endParaRPr sz="1600" i="1" kern="0">
              <a:solidFill>
                <a:srgbClr val="3D85C6"/>
              </a:solidFill>
              <a:latin typeface="Courier New"/>
              <a:ea typeface="Courier New"/>
              <a:cs typeface="Courier New"/>
              <a:sym typeface="Courier New"/>
            </a:endParaRPr>
          </a:p>
        </p:txBody>
      </p:sp>
      <p:sp>
        <p:nvSpPr>
          <p:cNvPr id="1929" name="Google Shape;1929;p91"/>
          <p:cNvSpPr/>
          <p:nvPr/>
        </p:nvSpPr>
        <p:spPr>
          <a:xfrm>
            <a:off x="1035739" y="47717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1930" name="Google Shape;1930;p91"/>
          <p:cNvSpPr/>
          <p:nvPr/>
        </p:nvSpPr>
        <p:spPr>
          <a:xfrm>
            <a:off x="1035739" y="54264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1931" name="Google Shape;1931;p91"/>
          <p:cNvCxnSpPr>
            <a:stCxn id="1930" idx="0"/>
            <a:endCxn id="1929" idx="4"/>
          </p:cNvCxnSpPr>
          <p:nvPr/>
        </p:nvCxnSpPr>
        <p:spPr>
          <a:xfrm rot="10800000">
            <a:off x="1251539" y="5228029"/>
            <a:ext cx="0" cy="198400"/>
          </a:xfrm>
          <a:prstGeom prst="straightConnector1">
            <a:avLst/>
          </a:prstGeom>
          <a:noFill/>
          <a:ln w="28575" cap="flat" cmpd="sng">
            <a:solidFill>
              <a:schemeClr val="dk2"/>
            </a:solidFill>
            <a:prstDash val="solid"/>
            <a:round/>
            <a:headEnd type="none" w="med" len="med"/>
            <a:tailEnd type="none" w="med" len="med"/>
          </a:ln>
        </p:spPr>
      </p:cxnSp>
      <p:sp>
        <p:nvSpPr>
          <p:cNvPr id="1932" name="Google Shape;1932;p91"/>
          <p:cNvSpPr txBox="1"/>
          <p:nvPr/>
        </p:nvSpPr>
        <p:spPr>
          <a:xfrm>
            <a:off x="252609" y="2807123"/>
            <a:ext cx="994800" cy="417200"/>
          </a:xfrm>
          <a:prstGeom prst="rect">
            <a:avLst/>
          </a:prstGeom>
          <a:noFill/>
          <a:ln w="28575" cap="flat" cmpd="sng">
            <a:solidFill>
              <a:srgbClr val="B7B7B7"/>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B7B7B7"/>
                </a:solidFill>
                <a:latin typeface="Arial"/>
                <a:cs typeface="Arial"/>
                <a:sym typeface="Arial"/>
              </a:rPr>
              <a:t>featureX</a:t>
            </a:r>
            <a:endParaRPr sz="1333" kern="0">
              <a:solidFill>
                <a:srgbClr val="B7B7B7"/>
              </a:solidFill>
              <a:latin typeface="Arial"/>
              <a:cs typeface="Arial"/>
              <a:sym typeface="Arial"/>
            </a:endParaRPr>
          </a:p>
        </p:txBody>
      </p:sp>
      <p:cxnSp>
        <p:nvCxnSpPr>
          <p:cNvPr id="1933" name="Google Shape;1933;p91"/>
          <p:cNvCxnSpPr>
            <a:stCxn id="1932" idx="3"/>
            <a:endCxn id="1934" idx="2"/>
          </p:cNvCxnSpPr>
          <p:nvPr/>
        </p:nvCxnSpPr>
        <p:spPr>
          <a:xfrm rot="10800000" flipH="1">
            <a:off x="1247409" y="2999323"/>
            <a:ext cx="492000" cy="16400"/>
          </a:xfrm>
          <a:prstGeom prst="straightConnector1">
            <a:avLst/>
          </a:prstGeom>
          <a:noFill/>
          <a:ln w="28575" cap="flat" cmpd="sng">
            <a:solidFill>
              <a:srgbClr val="B7B7B7"/>
            </a:solidFill>
            <a:prstDash val="dash"/>
            <a:round/>
            <a:headEnd type="none" w="med" len="med"/>
            <a:tailEnd type="triangle" w="med" len="med"/>
          </a:ln>
        </p:spPr>
      </p:cxnSp>
      <p:sp>
        <p:nvSpPr>
          <p:cNvPr id="1935" name="Google Shape;1935;p91"/>
          <p:cNvSpPr/>
          <p:nvPr/>
        </p:nvSpPr>
        <p:spPr>
          <a:xfrm>
            <a:off x="1737415" y="41145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1936" name="Google Shape;1936;p91"/>
          <p:cNvCxnSpPr>
            <a:stCxn id="1929" idx="7"/>
            <a:endCxn id="1935" idx="4"/>
          </p:cNvCxnSpPr>
          <p:nvPr/>
        </p:nvCxnSpPr>
        <p:spPr>
          <a:xfrm rot="10800000" flipH="1">
            <a:off x="1404133" y="45709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1937" name="Google Shape;1937;p91"/>
          <p:cNvSpPr txBox="1"/>
          <p:nvPr/>
        </p:nvSpPr>
        <p:spPr>
          <a:xfrm>
            <a:off x="2517767" y="2807133"/>
            <a:ext cx="12664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ORIG_HEAD</a:t>
            </a:r>
            <a:endParaRPr sz="1333" b="1" kern="0">
              <a:solidFill>
                <a:srgbClr val="FFFFFF"/>
              </a:solidFill>
              <a:latin typeface="Arial"/>
              <a:cs typeface="Arial"/>
              <a:sym typeface="Arial"/>
            </a:endParaRPr>
          </a:p>
        </p:txBody>
      </p:sp>
      <p:cxnSp>
        <p:nvCxnSpPr>
          <p:cNvPr id="1938" name="Google Shape;1938;p91"/>
          <p:cNvCxnSpPr>
            <a:stCxn id="1937" idx="1"/>
            <a:endCxn id="1934" idx="6"/>
          </p:cNvCxnSpPr>
          <p:nvPr/>
        </p:nvCxnSpPr>
        <p:spPr>
          <a:xfrm rot="10800000">
            <a:off x="2171367" y="2999333"/>
            <a:ext cx="346400" cy="16400"/>
          </a:xfrm>
          <a:prstGeom prst="straightConnector1">
            <a:avLst/>
          </a:prstGeom>
          <a:noFill/>
          <a:ln w="28575" cap="flat" cmpd="sng">
            <a:solidFill>
              <a:schemeClr val="dk2"/>
            </a:solidFill>
            <a:prstDash val="solid"/>
            <a:round/>
            <a:headEnd type="none" w="med" len="med"/>
            <a:tailEnd type="triangle" w="med" len="med"/>
          </a:ln>
        </p:spPr>
      </p:cxnSp>
      <p:sp>
        <p:nvSpPr>
          <p:cNvPr id="1939" name="Google Shape;1939;p91"/>
          <p:cNvSpPr txBox="1"/>
          <p:nvPr/>
        </p:nvSpPr>
        <p:spPr>
          <a:xfrm>
            <a:off x="2013983" y="47913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1940" name="Google Shape;1940;p91"/>
          <p:cNvCxnSpPr>
            <a:stCxn id="1939" idx="1"/>
            <a:endCxn id="1929" idx="6"/>
          </p:cNvCxnSpPr>
          <p:nvPr/>
        </p:nvCxnSpPr>
        <p:spPr>
          <a:xfrm rot="10800000">
            <a:off x="1467183" y="49999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1941" name="Google Shape;1941;p91"/>
          <p:cNvSpPr/>
          <p:nvPr/>
        </p:nvSpPr>
        <p:spPr>
          <a:xfrm>
            <a:off x="1737415" y="34412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1942" name="Google Shape;1942;p91"/>
          <p:cNvCxnSpPr>
            <a:stCxn id="1935" idx="0"/>
            <a:endCxn id="1941" idx="4"/>
          </p:cNvCxnSpPr>
          <p:nvPr/>
        </p:nvCxnSpPr>
        <p:spPr>
          <a:xfrm rot="10800000">
            <a:off x="1953215" y="3897731"/>
            <a:ext cx="0" cy="216800"/>
          </a:xfrm>
          <a:prstGeom prst="straightConnector1">
            <a:avLst/>
          </a:prstGeom>
          <a:noFill/>
          <a:ln w="28575" cap="flat" cmpd="sng">
            <a:solidFill>
              <a:schemeClr val="dk2"/>
            </a:solidFill>
            <a:prstDash val="solid"/>
            <a:round/>
            <a:headEnd type="none" w="med" len="med"/>
            <a:tailEnd type="none" w="med" len="med"/>
          </a:ln>
        </p:spPr>
      </p:cxnSp>
      <p:sp>
        <p:nvSpPr>
          <p:cNvPr id="1934" name="Google Shape;1934;p91"/>
          <p:cNvSpPr/>
          <p:nvPr/>
        </p:nvSpPr>
        <p:spPr>
          <a:xfrm>
            <a:off x="1739581" y="27713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1943" name="Google Shape;1943;p91"/>
          <p:cNvCxnSpPr>
            <a:endCxn id="1934" idx="4"/>
          </p:cNvCxnSpPr>
          <p:nvPr/>
        </p:nvCxnSpPr>
        <p:spPr>
          <a:xfrm rot="10800000">
            <a:off x="1955381" y="3227715"/>
            <a:ext cx="0" cy="216800"/>
          </a:xfrm>
          <a:prstGeom prst="straightConnector1">
            <a:avLst/>
          </a:prstGeom>
          <a:noFill/>
          <a:ln w="28575" cap="flat" cmpd="sng">
            <a:solidFill>
              <a:schemeClr val="dk2"/>
            </a:solidFill>
            <a:prstDash val="solid"/>
            <a:round/>
            <a:headEnd type="none" w="med" len="med"/>
            <a:tailEnd type="none" w="med" len="med"/>
          </a:ln>
        </p:spPr>
      </p:cxnSp>
      <p:sp>
        <p:nvSpPr>
          <p:cNvPr id="1944" name="Google Shape;1944;p91"/>
          <p:cNvSpPr txBox="1"/>
          <p:nvPr/>
        </p:nvSpPr>
        <p:spPr>
          <a:xfrm>
            <a:off x="3653267" y="1219000"/>
            <a:ext cx="4142800" cy="7740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spcAft>
                <a:spcPts val="1200"/>
              </a:spcAft>
              <a:buClr>
                <a:srgbClr val="000000"/>
              </a:buClr>
            </a:pPr>
            <a:r>
              <a:rPr lang="en" sz="1867" i="1" kern="0">
                <a:solidFill>
                  <a:srgbClr val="000000"/>
                </a:solidFill>
                <a:latin typeface="Courier New"/>
                <a:ea typeface="Courier New"/>
                <a:cs typeface="Courier New"/>
                <a:sym typeface="Courier New"/>
              </a:rPr>
              <a:t>git rebase -i origin/master</a:t>
            </a:r>
            <a:endParaRPr sz="1867" kern="0">
              <a:solidFill>
                <a:srgbClr val="000000"/>
              </a:solidFill>
              <a:latin typeface="Arial"/>
              <a:cs typeface="Arial"/>
              <a:sym typeface="Arial"/>
            </a:endParaRPr>
          </a:p>
        </p:txBody>
      </p:sp>
      <p:sp>
        <p:nvSpPr>
          <p:cNvPr id="1945" name="Google Shape;1945;p91"/>
          <p:cNvSpPr txBox="1"/>
          <p:nvPr/>
        </p:nvSpPr>
        <p:spPr>
          <a:xfrm>
            <a:off x="4130784" y="2902451"/>
            <a:ext cx="2807200" cy="1111200"/>
          </a:xfrm>
          <a:prstGeom prst="rect">
            <a:avLst/>
          </a:prstGeom>
          <a:solidFill>
            <a:srgbClr val="666666"/>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kern="0">
                <a:solidFill>
                  <a:srgbClr val="FFFFFF"/>
                </a:solidFill>
                <a:latin typeface="Courier New"/>
                <a:ea typeface="Courier New"/>
                <a:cs typeface="Courier New"/>
                <a:sym typeface="Courier New"/>
              </a:rPr>
              <a:t>pick 7888debe88 C</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0a12290e7b D</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deb7e4d61f E</a:t>
            </a:r>
            <a:endParaRPr sz="1867" kern="0">
              <a:solidFill>
                <a:srgbClr val="FFFFFF"/>
              </a:solidFill>
              <a:latin typeface="Courier New"/>
              <a:ea typeface="Courier New"/>
              <a:cs typeface="Courier New"/>
              <a:sym typeface="Courier New"/>
            </a:endParaRPr>
          </a:p>
        </p:txBody>
      </p:sp>
      <p:cxnSp>
        <p:nvCxnSpPr>
          <p:cNvPr id="1946" name="Google Shape;1946;p91"/>
          <p:cNvCxnSpPr/>
          <p:nvPr/>
        </p:nvCxnSpPr>
        <p:spPr>
          <a:xfrm flipH="1">
            <a:off x="5534484" y="1863633"/>
            <a:ext cx="17200" cy="978000"/>
          </a:xfrm>
          <a:prstGeom prst="straightConnector1">
            <a:avLst/>
          </a:prstGeom>
          <a:noFill/>
          <a:ln w="28575" cap="flat" cmpd="sng">
            <a:solidFill>
              <a:srgbClr val="000000"/>
            </a:solidFill>
            <a:prstDash val="solid"/>
            <a:round/>
            <a:headEnd type="none" w="med" len="med"/>
            <a:tailEnd type="triangle" w="med" len="med"/>
          </a:ln>
        </p:spPr>
      </p:cxnSp>
      <p:cxnSp>
        <p:nvCxnSpPr>
          <p:cNvPr id="1947" name="Google Shape;1947;p91"/>
          <p:cNvCxnSpPr/>
          <p:nvPr/>
        </p:nvCxnSpPr>
        <p:spPr>
          <a:xfrm flipH="1">
            <a:off x="5534484" y="4013667"/>
            <a:ext cx="17200" cy="978000"/>
          </a:xfrm>
          <a:prstGeom prst="straightConnector1">
            <a:avLst/>
          </a:prstGeom>
          <a:noFill/>
          <a:ln w="28575" cap="flat" cmpd="sng">
            <a:solidFill>
              <a:srgbClr val="000000"/>
            </a:solidFill>
            <a:prstDash val="solid"/>
            <a:round/>
            <a:headEnd type="none" w="med" len="med"/>
            <a:tailEnd type="triangle" w="med" len="med"/>
          </a:ln>
        </p:spPr>
      </p:cxnSp>
      <p:sp>
        <p:nvSpPr>
          <p:cNvPr id="1948" name="Google Shape;1948;p91"/>
          <p:cNvSpPr txBox="1"/>
          <p:nvPr/>
        </p:nvSpPr>
        <p:spPr>
          <a:xfrm>
            <a:off x="3826984" y="4029151"/>
            <a:ext cx="1813600" cy="938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Use </a:t>
            </a:r>
            <a:r>
              <a:rPr lang="en" sz="1333" i="1" kern="0">
                <a:solidFill>
                  <a:srgbClr val="000000"/>
                </a:solidFill>
                <a:latin typeface="Courier New"/>
                <a:ea typeface="Courier New"/>
                <a:cs typeface="Courier New"/>
                <a:sym typeface="Courier New"/>
              </a:rPr>
              <a:t>edit</a:t>
            </a:r>
            <a:r>
              <a:rPr lang="en" sz="1333" kern="0">
                <a:solidFill>
                  <a:srgbClr val="000000"/>
                </a:solidFill>
                <a:latin typeface="Arial"/>
                <a:cs typeface="Arial"/>
                <a:sym typeface="Arial"/>
              </a:rPr>
              <a:t> command for commit C that needs rework</a:t>
            </a:r>
            <a:endParaRPr sz="1333" kern="0">
              <a:solidFill>
                <a:srgbClr val="000000"/>
              </a:solidFill>
              <a:latin typeface="Arial"/>
              <a:cs typeface="Arial"/>
              <a:sym typeface="Arial"/>
            </a:endParaRPr>
          </a:p>
        </p:txBody>
      </p:sp>
      <p:sp>
        <p:nvSpPr>
          <p:cNvPr id="1949" name="Google Shape;1949;p91"/>
          <p:cNvSpPr txBox="1"/>
          <p:nvPr/>
        </p:nvSpPr>
        <p:spPr>
          <a:xfrm>
            <a:off x="4139484" y="4923117"/>
            <a:ext cx="2807200" cy="1111200"/>
          </a:xfrm>
          <a:prstGeom prst="rect">
            <a:avLst/>
          </a:prstGeom>
          <a:solidFill>
            <a:srgbClr val="666666"/>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kern="0">
                <a:solidFill>
                  <a:srgbClr val="FFFF00"/>
                </a:solidFill>
                <a:latin typeface="Courier New"/>
                <a:ea typeface="Courier New"/>
                <a:cs typeface="Courier New"/>
                <a:sym typeface="Courier New"/>
              </a:rPr>
              <a:t>edit</a:t>
            </a:r>
            <a:r>
              <a:rPr lang="en" sz="1867" kern="0">
                <a:solidFill>
                  <a:srgbClr val="FFFFFF"/>
                </a:solidFill>
                <a:latin typeface="Courier New"/>
                <a:ea typeface="Courier New"/>
                <a:cs typeface="Courier New"/>
                <a:sym typeface="Courier New"/>
              </a:rPr>
              <a:t> 7888debe88 C</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0a12290e7b D</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deb7e4d61f E</a:t>
            </a:r>
            <a:endParaRPr sz="1867" kern="0">
              <a:solidFill>
                <a:srgbClr val="FFFFFF"/>
              </a:solidFill>
              <a:latin typeface="Courier New"/>
              <a:ea typeface="Courier New"/>
              <a:cs typeface="Courier New"/>
              <a:sym typeface="Courier New"/>
            </a:endParaRPr>
          </a:p>
        </p:txBody>
      </p:sp>
      <p:sp>
        <p:nvSpPr>
          <p:cNvPr id="1950" name="Google Shape;1950;p91"/>
          <p:cNvSpPr txBox="1"/>
          <p:nvPr/>
        </p:nvSpPr>
        <p:spPr>
          <a:xfrm>
            <a:off x="237076" y="4108340"/>
            <a:ext cx="994800" cy="4172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1951" name="Google Shape;1951;p91"/>
          <p:cNvCxnSpPr>
            <a:stCxn id="1950" idx="3"/>
          </p:cNvCxnSpPr>
          <p:nvPr/>
        </p:nvCxnSpPr>
        <p:spPr>
          <a:xfrm rot="10800000" flipH="1">
            <a:off x="1231876" y="4300540"/>
            <a:ext cx="492000" cy="16400"/>
          </a:xfrm>
          <a:prstGeom prst="straightConnector1">
            <a:avLst/>
          </a:prstGeom>
          <a:noFill/>
          <a:ln w="28575" cap="flat" cmpd="sng">
            <a:solidFill>
              <a:srgbClr val="A61C00"/>
            </a:solidFill>
            <a:prstDash val="solid"/>
            <a:round/>
            <a:headEnd type="none" w="med" len="med"/>
            <a:tailEnd type="triangle" w="med" len="med"/>
          </a:ln>
        </p:spPr>
      </p:cxnSp>
      <p:sp>
        <p:nvSpPr>
          <p:cNvPr id="1952" name="Google Shape;1952;p91"/>
          <p:cNvSpPr txBox="1"/>
          <p:nvPr/>
        </p:nvSpPr>
        <p:spPr>
          <a:xfrm>
            <a:off x="342667" y="3318733"/>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1953" name="Google Shape;1953;p91"/>
          <p:cNvCxnSpPr>
            <a:stCxn id="1952" idx="2"/>
          </p:cNvCxnSpPr>
          <p:nvPr/>
        </p:nvCxnSpPr>
        <p:spPr>
          <a:xfrm>
            <a:off x="727667" y="3735933"/>
            <a:ext cx="0" cy="3632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92"/>
          <p:cNvSpPr txBox="1"/>
          <p:nvPr/>
        </p:nvSpPr>
        <p:spPr>
          <a:xfrm>
            <a:off x="3957717" y="1948151"/>
            <a:ext cx="1813600" cy="938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Opens editor</a:t>
            </a:r>
            <a:br>
              <a:rPr lang="en" sz="1333" kern="0">
                <a:solidFill>
                  <a:srgbClr val="000000"/>
                </a:solidFill>
                <a:latin typeface="Arial"/>
                <a:cs typeface="Arial"/>
                <a:sym typeface="Arial"/>
              </a:rPr>
            </a:br>
            <a:r>
              <a:rPr lang="en" sz="1333" kern="0">
                <a:solidFill>
                  <a:srgbClr val="000000"/>
                </a:solidFill>
                <a:latin typeface="Arial"/>
                <a:cs typeface="Arial"/>
                <a:sym typeface="Arial"/>
              </a:rPr>
              <a:t>with rewrite plan</a:t>
            </a:r>
            <a:endParaRPr sz="1333" kern="0">
              <a:solidFill>
                <a:srgbClr val="000000"/>
              </a:solidFill>
              <a:latin typeface="Arial"/>
              <a:cs typeface="Arial"/>
              <a:sym typeface="Arial"/>
            </a:endParaRPr>
          </a:p>
        </p:txBody>
      </p:sp>
      <p:sp>
        <p:nvSpPr>
          <p:cNvPr id="1959" name="Google Shape;1959;p92"/>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0" name="Google Shape;1960;p92"/>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a:solidFill>
                  <a:schemeClr val="lt1"/>
                </a:solidFill>
              </a:rPr>
              <a:t>Working with Change Series</a:t>
            </a:r>
            <a:endParaRPr sz="4800" b="1">
              <a:solidFill>
                <a:srgbClr val="FFFFFF"/>
              </a:solidFill>
            </a:endParaRPr>
          </a:p>
          <a:p>
            <a:endParaRPr sz="4000"/>
          </a:p>
        </p:txBody>
      </p:sp>
      <p:sp>
        <p:nvSpPr>
          <p:cNvPr id="1961" name="Google Shape;1961;p92"/>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962" name="Google Shape;1962;p92"/>
          <p:cNvSpPr/>
          <p:nvPr/>
        </p:nvSpPr>
        <p:spPr>
          <a:xfrm>
            <a:off x="8237000" y="776267"/>
            <a:ext cx="39568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3" name="Google Shape;1963;p92"/>
          <p:cNvSpPr txBox="1"/>
          <p:nvPr/>
        </p:nvSpPr>
        <p:spPr>
          <a:xfrm>
            <a:off x="8237000" y="854400"/>
            <a:ext cx="3872400" cy="57068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600" kern="0">
                <a:solidFill>
                  <a:srgbClr val="000000"/>
                </a:solidFill>
                <a:latin typeface="Arial"/>
                <a:cs typeface="Arial"/>
                <a:sym typeface="Arial"/>
              </a:rPr>
              <a:t>This rewinds the </a:t>
            </a:r>
            <a:r>
              <a:rPr lang="en" sz="1600" i="1" kern="0">
                <a:solidFill>
                  <a:srgbClr val="000000"/>
                </a:solidFill>
                <a:latin typeface="Courier New"/>
                <a:ea typeface="Courier New"/>
                <a:cs typeface="Courier New"/>
                <a:sym typeface="Courier New"/>
              </a:rPr>
              <a:t>featureX</a:t>
            </a:r>
            <a:r>
              <a:rPr lang="en" sz="1600" kern="0">
                <a:solidFill>
                  <a:srgbClr val="000000"/>
                </a:solidFill>
                <a:latin typeface="Arial"/>
                <a:cs typeface="Arial"/>
                <a:sym typeface="Arial"/>
              </a:rPr>
              <a:t> branch to commit </a:t>
            </a:r>
            <a:r>
              <a:rPr lang="en" sz="1600" b="1" i="1" kern="0">
                <a:solidFill>
                  <a:srgbClr val="3D85C6"/>
                </a:solidFill>
                <a:latin typeface="Arial"/>
                <a:cs typeface="Arial"/>
                <a:sym typeface="Arial"/>
              </a:rPr>
              <a:t>C</a:t>
            </a:r>
            <a:r>
              <a:rPr lang="en" sz="1600" kern="0">
                <a:solidFill>
                  <a:srgbClr val="000000"/>
                </a:solidFill>
                <a:latin typeface="Arial"/>
                <a:cs typeface="Arial"/>
                <a:sym typeface="Arial"/>
              </a:rPr>
              <a:t> where the interactive rebase stops so that it can be edited:</a:t>
            </a:r>
            <a:endParaRPr sz="1600" kern="0">
              <a:solidFill>
                <a:srgbClr val="000000"/>
              </a:solidFill>
              <a:latin typeface="Arial"/>
              <a:cs typeface="Arial"/>
              <a:sym typeface="Arial"/>
            </a:endParaRPr>
          </a:p>
          <a:p>
            <a:pPr marL="609585" indent="-406390" defTabSz="1219170">
              <a:lnSpc>
                <a:spcPct val="115000"/>
              </a:lnSpc>
              <a:spcBef>
                <a:spcPts val="1200"/>
              </a:spcBef>
              <a:buClr>
                <a:srgbClr val="3D85C6"/>
              </a:buClr>
              <a:buSzPts val="1200"/>
              <a:buFont typeface="Arial"/>
              <a:buAutoNum type="arabicPeriod"/>
            </a:pPr>
            <a:r>
              <a:rPr lang="en" sz="1600" kern="0">
                <a:solidFill>
                  <a:srgbClr val="3D85C6"/>
                </a:solidFill>
                <a:latin typeface="Arial"/>
                <a:cs typeface="Arial"/>
                <a:sym typeface="Arial"/>
              </a:rPr>
              <a:t>Edit commit </a:t>
            </a:r>
            <a:r>
              <a:rPr lang="en" sz="1600" b="1" i="1" kern="0">
                <a:solidFill>
                  <a:srgbClr val="3D85C6"/>
                </a:solidFill>
                <a:latin typeface="Arial"/>
                <a:cs typeface="Arial"/>
                <a:sym typeface="Arial"/>
              </a:rPr>
              <a:t>C</a:t>
            </a:r>
            <a:r>
              <a:rPr lang="en" sz="1600" kern="0">
                <a:solidFill>
                  <a:srgbClr val="3D85C6"/>
                </a:solidFill>
                <a:latin typeface="Arial"/>
                <a:cs typeface="Arial"/>
                <a:sym typeface="Arial"/>
              </a:rPr>
              <a:t> by amending it.</a:t>
            </a:r>
            <a:endParaRPr sz="1600" kern="0">
              <a:solidFill>
                <a:srgbClr val="3D85C6"/>
              </a:solidFill>
              <a:latin typeface="Arial"/>
              <a:cs typeface="Arial"/>
              <a:sym typeface="Arial"/>
            </a:endParaRPr>
          </a:p>
        </p:txBody>
      </p:sp>
      <p:sp>
        <p:nvSpPr>
          <p:cNvPr id="1964" name="Google Shape;1964;p92"/>
          <p:cNvSpPr/>
          <p:nvPr/>
        </p:nvSpPr>
        <p:spPr>
          <a:xfrm>
            <a:off x="1035739" y="47717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1965" name="Google Shape;1965;p92"/>
          <p:cNvSpPr/>
          <p:nvPr/>
        </p:nvSpPr>
        <p:spPr>
          <a:xfrm>
            <a:off x="1035739" y="54264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1966" name="Google Shape;1966;p92"/>
          <p:cNvCxnSpPr>
            <a:stCxn id="1965" idx="0"/>
            <a:endCxn id="1964" idx="4"/>
          </p:cNvCxnSpPr>
          <p:nvPr/>
        </p:nvCxnSpPr>
        <p:spPr>
          <a:xfrm rot="10800000">
            <a:off x="1251539" y="5228029"/>
            <a:ext cx="0" cy="198400"/>
          </a:xfrm>
          <a:prstGeom prst="straightConnector1">
            <a:avLst/>
          </a:prstGeom>
          <a:noFill/>
          <a:ln w="28575" cap="flat" cmpd="sng">
            <a:solidFill>
              <a:schemeClr val="dk2"/>
            </a:solidFill>
            <a:prstDash val="solid"/>
            <a:round/>
            <a:headEnd type="none" w="med" len="med"/>
            <a:tailEnd type="none" w="med" len="med"/>
          </a:ln>
        </p:spPr>
      </p:cxnSp>
      <p:sp>
        <p:nvSpPr>
          <p:cNvPr id="1967" name="Google Shape;1967;p92"/>
          <p:cNvSpPr txBox="1"/>
          <p:nvPr/>
        </p:nvSpPr>
        <p:spPr>
          <a:xfrm>
            <a:off x="252609" y="4156240"/>
            <a:ext cx="994800" cy="417200"/>
          </a:xfrm>
          <a:prstGeom prst="rect">
            <a:avLst/>
          </a:prstGeom>
          <a:noFill/>
          <a:ln w="28575" cap="flat" cmpd="sng">
            <a:solidFill>
              <a:srgbClr val="B7B7B7"/>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B7B7B7"/>
                </a:solidFill>
                <a:latin typeface="Arial"/>
                <a:cs typeface="Arial"/>
                <a:sym typeface="Arial"/>
              </a:rPr>
              <a:t>featureX</a:t>
            </a:r>
            <a:endParaRPr sz="1333" kern="0">
              <a:solidFill>
                <a:srgbClr val="B7B7B7"/>
              </a:solidFill>
              <a:latin typeface="Arial"/>
              <a:cs typeface="Arial"/>
              <a:sym typeface="Arial"/>
            </a:endParaRPr>
          </a:p>
        </p:txBody>
      </p:sp>
      <p:cxnSp>
        <p:nvCxnSpPr>
          <p:cNvPr id="1968" name="Google Shape;1968;p92"/>
          <p:cNvCxnSpPr>
            <a:stCxn id="1967" idx="3"/>
            <a:endCxn id="1969" idx="2"/>
          </p:cNvCxnSpPr>
          <p:nvPr/>
        </p:nvCxnSpPr>
        <p:spPr>
          <a:xfrm rot="10800000" flipH="1">
            <a:off x="1247409" y="4342840"/>
            <a:ext cx="490000" cy="22000"/>
          </a:xfrm>
          <a:prstGeom prst="straightConnector1">
            <a:avLst/>
          </a:prstGeom>
          <a:noFill/>
          <a:ln w="28575" cap="flat" cmpd="sng">
            <a:solidFill>
              <a:srgbClr val="B7B7B7"/>
            </a:solidFill>
            <a:prstDash val="dash"/>
            <a:round/>
            <a:headEnd type="none" w="med" len="med"/>
            <a:tailEnd type="triangle" w="med" len="med"/>
          </a:ln>
        </p:spPr>
      </p:cxnSp>
      <p:sp>
        <p:nvSpPr>
          <p:cNvPr id="1969" name="Google Shape;1969;p92"/>
          <p:cNvSpPr/>
          <p:nvPr/>
        </p:nvSpPr>
        <p:spPr>
          <a:xfrm>
            <a:off x="1737415" y="41145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1970" name="Google Shape;1970;p92"/>
          <p:cNvCxnSpPr>
            <a:stCxn id="1964" idx="7"/>
            <a:endCxn id="1969" idx="4"/>
          </p:cNvCxnSpPr>
          <p:nvPr/>
        </p:nvCxnSpPr>
        <p:spPr>
          <a:xfrm rot="10800000" flipH="1">
            <a:off x="1404133" y="45709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1971" name="Google Shape;1971;p92"/>
          <p:cNvSpPr txBox="1"/>
          <p:nvPr/>
        </p:nvSpPr>
        <p:spPr>
          <a:xfrm>
            <a:off x="119733" y="2686284"/>
            <a:ext cx="12664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ORIG_HEAD</a:t>
            </a:r>
            <a:endParaRPr sz="1333" b="1" kern="0">
              <a:solidFill>
                <a:srgbClr val="FFFFFF"/>
              </a:solidFill>
              <a:latin typeface="Arial"/>
              <a:cs typeface="Arial"/>
              <a:sym typeface="Arial"/>
            </a:endParaRPr>
          </a:p>
        </p:txBody>
      </p:sp>
      <p:cxnSp>
        <p:nvCxnSpPr>
          <p:cNvPr id="1972" name="Google Shape;1972;p92"/>
          <p:cNvCxnSpPr>
            <a:stCxn id="1971" idx="3"/>
            <a:endCxn id="1973" idx="2"/>
          </p:cNvCxnSpPr>
          <p:nvPr/>
        </p:nvCxnSpPr>
        <p:spPr>
          <a:xfrm>
            <a:off x="1386133" y="2894884"/>
            <a:ext cx="366800" cy="8400"/>
          </a:xfrm>
          <a:prstGeom prst="straightConnector1">
            <a:avLst/>
          </a:prstGeom>
          <a:noFill/>
          <a:ln w="28575" cap="flat" cmpd="sng">
            <a:solidFill>
              <a:schemeClr val="dk2"/>
            </a:solidFill>
            <a:prstDash val="solid"/>
            <a:round/>
            <a:headEnd type="none" w="med" len="med"/>
            <a:tailEnd type="triangle" w="med" len="med"/>
          </a:ln>
        </p:spPr>
      </p:cxnSp>
      <p:sp>
        <p:nvSpPr>
          <p:cNvPr id="1974" name="Google Shape;1974;p92"/>
          <p:cNvSpPr txBox="1"/>
          <p:nvPr/>
        </p:nvSpPr>
        <p:spPr>
          <a:xfrm>
            <a:off x="2013983" y="47913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1975" name="Google Shape;1975;p92"/>
          <p:cNvCxnSpPr>
            <a:stCxn id="1974" idx="1"/>
            <a:endCxn id="1964" idx="6"/>
          </p:cNvCxnSpPr>
          <p:nvPr/>
        </p:nvCxnSpPr>
        <p:spPr>
          <a:xfrm rot="10800000">
            <a:off x="1467183" y="49999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1976" name="Google Shape;1976;p92"/>
          <p:cNvSpPr/>
          <p:nvPr/>
        </p:nvSpPr>
        <p:spPr>
          <a:xfrm>
            <a:off x="1737415" y="34412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1977" name="Google Shape;1977;p92"/>
          <p:cNvCxnSpPr>
            <a:stCxn id="1969" idx="0"/>
            <a:endCxn id="1976" idx="4"/>
          </p:cNvCxnSpPr>
          <p:nvPr/>
        </p:nvCxnSpPr>
        <p:spPr>
          <a:xfrm rot="10800000">
            <a:off x="1953215" y="3897731"/>
            <a:ext cx="0" cy="216800"/>
          </a:xfrm>
          <a:prstGeom prst="straightConnector1">
            <a:avLst/>
          </a:prstGeom>
          <a:noFill/>
          <a:ln w="28575" cap="flat" cmpd="sng">
            <a:solidFill>
              <a:schemeClr val="dk2"/>
            </a:solidFill>
            <a:prstDash val="solid"/>
            <a:round/>
            <a:headEnd type="none" w="med" len="med"/>
            <a:tailEnd type="none" w="med" len="med"/>
          </a:ln>
        </p:spPr>
      </p:cxnSp>
      <p:sp>
        <p:nvSpPr>
          <p:cNvPr id="1973" name="Google Shape;1973;p92"/>
          <p:cNvSpPr/>
          <p:nvPr/>
        </p:nvSpPr>
        <p:spPr>
          <a:xfrm>
            <a:off x="1752915" y="26749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1978" name="Google Shape;1978;p92"/>
          <p:cNvCxnSpPr>
            <a:stCxn id="1976" idx="0"/>
            <a:endCxn id="1973" idx="4"/>
          </p:cNvCxnSpPr>
          <p:nvPr/>
        </p:nvCxnSpPr>
        <p:spPr>
          <a:xfrm rot="10800000" flipH="1">
            <a:off x="1953215" y="3131231"/>
            <a:ext cx="15600" cy="310000"/>
          </a:xfrm>
          <a:prstGeom prst="straightConnector1">
            <a:avLst/>
          </a:prstGeom>
          <a:noFill/>
          <a:ln w="28575" cap="flat" cmpd="sng">
            <a:solidFill>
              <a:schemeClr val="dk2"/>
            </a:solidFill>
            <a:prstDash val="solid"/>
            <a:round/>
            <a:headEnd type="none" w="med" len="med"/>
            <a:tailEnd type="none" w="med" len="med"/>
          </a:ln>
        </p:spPr>
      </p:cxnSp>
      <p:sp>
        <p:nvSpPr>
          <p:cNvPr id="1979" name="Google Shape;1979;p92"/>
          <p:cNvSpPr txBox="1"/>
          <p:nvPr/>
        </p:nvSpPr>
        <p:spPr>
          <a:xfrm>
            <a:off x="3653267" y="1219000"/>
            <a:ext cx="4142800" cy="7740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spcAft>
                <a:spcPts val="1200"/>
              </a:spcAft>
              <a:buClr>
                <a:srgbClr val="000000"/>
              </a:buClr>
            </a:pPr>
            <a:r>
              <a:rPr lang="en" sz="1867" i="1" kern="0">
                <a:solidFill>
                  <a:srgbClr val="000000"/>
                </a:solidFill>
                <a:latin typeface="Courier New"/>
                <a:ea typeface="Courier New"/>
                <a:cs typeface="Courier New"/>
                <a:sym typeface="Courier New"/>
              </a:rPr>
              <a:t>git rebase -i origin/master</a:t>
            </a:r>
            <a:endParaRPr sz="1867" kern="0">
              <a:solidFill>
                <a:srgbClr val="000000"/>
              </a:solidFill>
              <a:latin typeface="Arial"/>
              <a:cs typeface="Arial"/>
              <a:sym typeface="Arial"/>
            </a:endParaRPr>
          </a:p>
        </p:txBody>
      </p:sp>
      <p:sp>
        <p:nvSpPr>
          <p:cNvPr id="1980" name="Google Shape;1980;p92"/>
          <p:cNvSpPr txBox="1"/>
          <p:nvPr/>
        </p:nvSpPr>
        <p:spPr>
          <a:xfrm>
            <a:off x="4130784" y="2902451"/>
            <a:ext cx="2807200" cy="1111200"/>
          </a:xfrm>
          <a:prstGeom prst="rect">
            <a:avLst/>
          </a:prstGeom>
          <a:solidFill>
            <a:srgbClr val="666666"/>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kern="0">
                <a:solidFill>
                  <a:srgbClr val="FFFFFF"/>
                </a:solidFill>
                <a:latin typeface="Courier New"/>
                <a:ea typeface="Courier New"/>
                <a:cs typeface="Courier New"/>
                <a:sym typeface="Courier New"/>
              </a:rPr>
              <a:t>pick 7888debe88 C</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0a12290e7b D</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deb7e4d61f E</a:t>
            </a:r>
            <a:endParaRPr sz="1867" kern="0">
              <a:solidFill>
                <a:srgbClr val="FFFFFF"/>
              </a:solidFill>
              <a:latin typeface="Courier New"/>
              <a:ea typeface="Courier New"/>
              <a:cs typeface="Courier New"/>
              <a:sym typeface="Courier New"/>
            </a:endParaRPr>
          </a:p>
        </p:txBody>
      </p:sp>
      <p:cxnSp>
        <p:nvCxnSpPr>
          <p:cNvPr id="1981" name="Google Shape;1981;p92"/>
          <p:cNvCxnSpPr/>
          <p:nvPr/>
        </p:nvCxnSpPr>
        <p:spPr>
          <a:xfrm flipH="1">
            <a:off x="5534484" y="1863633"/>
            <a:ext cx="17200" cy="978000"/>
          </a:xfrm>
          <a:prstGeom prst="straightConnector1">
            <a:avLst/>
          </a:prstGeom>
          <a:noFill/>
          <a:ln w="28575" cap="flat" cmpd="sng">
            <a:solidFill>
              <a:srgbClr val="000000"/>
            </a:solidFill>
            <a:prstDash val="solid"/>
            <a:round/>
            <a:headEnd type="none" w="med" len="med"/>
            <a:tailEnd type="triangle" w="med" len="med"/>
          </a:ln>
        </p:spPr>
      </p:cxnSp>
      <p:cxnSp>
        <p:nvCxnSpPr>
          <p:cNvPr id="1982" name="Google Shape;1982;p92"/>
          <p:cNvCxnSpPr/>
          <p:nvPr/>
        </p:nvCxnSpPr>
        <p:spPr>
          <a:xfrm flipH="1">
            <a:off x="5534484" y="4013667"/>
            <a:ext cx="17200" cy="978000"/>
          </a:xfrm>
          <a:prstGeom prst="straightConnector1">
            <a:avLst/>
          </a:prstGeom>
          <a:noFill/>
          <a:ln w="28575" cap="flat" cmpd="sng">
            <a:solidFill>
              <a:srgbClr val="000000"/>
            </a:solidFill>
            <a:prstDash val="solid"/>
            <a:round/>
            <a:headEnd type="none" w="med" len="med"/>
            <a:tailEnd type="triangle" w="med" len="med"/>
          </a:ln>
        </p:spPr>
      </p:cxnSp>
      <p:sp>
        <p:nvSpPr>
          <p:cNvPr id="1983" name="Google Shape;1983;p92"/>
          <p:cNvSpPr txBox="1"/>
          <p:nvPr/>
        </p:nvSpPr>
        <p:spPr>
          <a:xfrm>
            <a:off x="3826984" y="4029151"/>
            <a:ext cx="1813600" cy="938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Use </a:t>
            </a:r>
            <a:r>
              <a:rPr lang="en" sz="1333" i="1" kern="0">
                <a:solidFill>
                  <a:srgbClr val="000000"/>
                </a:solidFill>
                <a:latin typeface="Courier New"/>
                <a:ea typeface="Courier New"/>
                <a:cs typeface="Courier New"/>
                <a:sym typeface="Courier New"/>
              </a:rPr>
              <a:t>edit</a:t>
            </a:r>
            <a:r>
              <a:rPr lang="en" sz="1333" kern="0">
                <a:solidFill>
                  <a:srgbClr val="000000"/>
                </a:solidFill>
                <a:latin typeface="Arial"/>
                <a:cs typeface="Arial"/>
                <a:sym typeface="Arial"/>
              </a:rPr>
              <a:t> command for commit C that needs rework</a:t>
            </a:r>
            <a:endParaRPr sz="1333" kern="0">
              <a:solidFill>
                <a:srgbClr val="000000"/>
              </a:solidFill>
              <a:latin typeface="Arial"/>
              <a:cs typeface="Arial"/>
              <a:sym typeface="Arial"/>
            </a:endParaRPr>
          </a:p>
        </p:txBody>
      </p:sp>
      <p:sp>
        <p:nvSpPr>
          <p:cNvPr id="1984" name="Google Shape;1984;p92"/>
          <p:cNvSpPr txBox="1"/>
          <p:nvPr/>
        </p:nvSpPr>
        <p:spPr>
          <a:xfrm>
            <a:off x="4139484" y="4923117"/>
            <a:ext cx="2807200" cy="1111200"/>
          </a:xfrm>
          <a:prstGeom prst="rect">
            <a:avLst/>
          </a:prstGeom>
          <a:solidFill>
            <a:srgbClr val="666666"/>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kern="0">
                <a:solidFill>
                  <a:srgbClr val="FFFF00"/>
                </a:solidFill>
                <a:latin typeface="Courier New"/>
                <a:ea typeface="Courier New"/>
                <a:cs typeface="Courier New"/>
                <a:sym typeface="Courier New"/>
              </a:rPr>
              <a:t>edit</a:t>
            </a:r>
            <a:r>
              <a:rPr lang="en" sz="1867" kern="0">
                <a:solidFill>
                  <a:srgbClr val="FFFFFF"/>
                </a:solidFill>
                <a:latin typeface="Courier New"/>
                <a:ea typeface="Courier New"/>
                <a:cs typeface="Courier New"/>
                <a:sym typeface="Courier New"/>
              </a:rPr>
              <a:t> 7888debe88 C</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0a12290e7b D</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deb7e4d61f E</a:t>
            </a:r>
            <a:endParaRPr sz="1867" kern="0">
              <a:solidFill>
                <a:srgbClr val="FFFFFF"/>
              </a:solidFill>
              <a:latin typeface="Courier New"/>
              <a:ea typeface="Courier New"/>
              <a:cs typeface="Courier New"/>
              <a:sym typeface="Courier New"/>
            </a:endParaRPr>
          </a:p>
        </p:txBody>
      </p:sp>
      <p:sp>
        <p:nvSpPr>
          <p:cNvPr id="1985" name="Google Shape;1985;p92"/>
          <p:cNvSpPr/>
          <p:nvPr/>
        </p:nvSpPr>
        <p:spPr>
          <a:xfrm>
            <a:off x="2566415" y="4114531"/>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F</a:t>
            </a:r>
            <a:endParaRPr sz="1600" b="1" kern="0">
              <a:solidFill>
                <a:srgbClr val="A61C00"/>
              </a:solidFill>
              <a:latin typeface="Arial"/>
              <a:cs typeface="Arial"/>
              <a:sym typeface="Arial"/>
            </a:endParaRPr>
          </a:p>
        </p:txBody>
      </p:sp>
      <p:cxnSp>
        <p:nvCxnSpPr>
          <p:cNvPr id="1986" name="Google Shape;1986;p92"/>
          <p:cNvCxnSpPr>
            <a:stCxn id="1964" idx="7"/>
            <a:endCxn id="1985" idx="4"/>
          </p:cNvCxnSpPr>
          <p:nvPr/>
        </p:nvCxnSpPr>
        <p:spPr>
          <a:xfrm rot="10800000" flipH="1">
            <a:off x="1404133" y="4570957"/>
            <a:ext cx="1378000" cy="267600"/>
          </a:xfrm>
          <a:prstGeom prst="straightConnector1">
            <a:avLst/>
          </a:prstGeom>
          <a:noFill/>
          <a:ln w="28575" cap="flat" cmpd="sng">
            <a:solidFill>
              <a:srgbClr val="A61C00"/>
            </a:solidFill>
            <a:prstDash val="solid"/>
            <a:round/>
            <a:headEnd type="none" w="med" len="med"/>
            <a:tailEnd type="none" w="med" len="med"/>
          </a:ln>
        </p:spPr>
      </p:cxnSp>
      <p:sp>
        <p:nvSpPr>
          <p:cNvPr id="1987" name="Google Shape;1987;p92"/>
          <p:cNvSpPr txBox="1"/>
          <p:nvPr/>
        </p:nvSpPr>
        <p:spPr>
          <a:xfrm>
            <a:off x="2279660" y="3383907"/>
            <a:ext cx="994800" cy="4172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1988" name="Google Shape;1988;p92"/>
          <p:cNvCxnSpPr>
            <a:stCxn id="1987" idx="2"/>
            <a:endCxn id="1985" idx="0"/>
          </p:cNvCxnSpPr>
          <p:nvPr/>
        </p:nvCxnSpPr>
        <p:spPr>
          <a:xfrm>
            <a:off x="2777060" y="3801107"/>
            <a:ext cx="5200" cy="313600"/>
          </a:xfrm>
          <a:prstGeom prst="straightConnector1">
            <a:avLst/>
          </a:prstGeom>
          <a:noFill/>
          <a:ln w="28575" cap="flat" cmpd="sng">
            <a:solidFill>
              <a:srgbClr val="A61C00"/>
            </a:solidFill>
            <a:prstDash val="solid"/>
            <a:round/>
            <a:headEnd type="none" w="med" len="med"/>
            <a:tailEnd type="triangle" w="med" len="med"/>
          </a:ln>
        </p:spPr>
      </p:cxnSp>
      <p:sp>
        <p:nvSpPr>
          <p:cNvPr id="1989" name="Google Shape;1989;p92"/>
          <p:cNvSpPr txBox="1"/>
          <p:nvPr/>
        </p:nvSpPr>
        <p:spPr>
          <a:xfrm>
            <a:off x="2385251" y="2594300"/>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1990" name="Google Shape;1990;p92"/>
          <p:cNvCxnSpPr>
            <a:stCxn id="1989" idx="2"/>
          </p:cNvCxnSpPr>
          <p:nvPr/>
        </p:nvCxnSpPr>
        <p:spPr>
          <a:xfrm>
            <a:off x="2770251" y="3011500"/>
            <a:ext cx="0" cy="3632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93"/>
          <p:cNvSpPr txBox="1"/>
          <p:nvPr/>
        </p:nvSpPr>
        <p:spPr>
          <a:xfrm>
            <a:off x="3957717" y="1948151"/>
            <a:ext cx="1813600" cy="938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Opens editor</a:t>
            </a:r>
            <a:br>
              <a:rPr lang="en" sz="1333" kern="0">
                <a:solidFill>
                  <a:srgbClr val="000000"/>
                </a:solidFill>
                <a:latin typeface="Arial"/>
                <a:cs typeface="Arial"/>
                <a:sym typeface="Arial"/>
              </a:rPr>
            </a:br>
            <a:r>
              <a:rPr lang="en" sz="1333" kern="0">
                <a:solidFill>
                  <a:srgbClr val="000000"/>
                </a:solidFill>
                <a:latin typeface="Arial"/>
                <a:cs typeface="Arial"/>
                <a:sym typeface="Arial"/>
              </a:rPr>
              <a:t>with rewrite plan</a:t>
            </a:r>
            <a:endParaRPr sz="1333" kern="0">
              <a:solidFill>
                <a:srgbClr val="000000"/>
              </a:solidFill>
              <a:latin typeface="Arial"/>
              <a:cs typeface="Arial"/>
              <a:sym typeface="Arial"/>
            </a:endParaRPr>
          </a:p>
        </p:txBody>
      </p:sp>
      <p:sp>
        <p:nvSpPr>
          <p:cNvPr id="1996" name="Google Shape;1996;p93"/>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7" name="Google Shape;1997;p93"/>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a:solidFill>
                  <a:schemeClr val="lt1"/>
                </a:solidFill>
              </a:rPr>
              <a:t>Working with Change Series</a:t>
            </a:r>
            <a:endParaRPr sz="4800" b="1">
              <a:solidFill>
                <a:srgbClr val="FFFFFF"/>
              </a:solidFill>
            </a:endParaRPr>
          </a:p>
          <a:p>
            <a:endParaRPr sz="4000"/>
          </a:p>
        </p:txBody>
      </p:sp>
      <p:sp>
        <p:nvSpPr>
          <p:cNvPr id="1998" name="Google Shape;1998;p93"/>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999" name="Google Shape;1999;p93"/>
          <p:cNvSpPr/>
          <p:nvPr/>
        </p:nvSpPr>
        <p:spPr>
          <a:xfrm>
            <a:off x="8237000" y="776267"/>
            <a:ext cx="39568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0" name="Google Shape;2000;p93"/>
          <p:cNvSpPr txBox="1"/>
          <p:nvPr/>
        </p:nvSpPr>
        <p:spPr>
          <a:xfrm>
            <a:off x="8237000" y="854400"/>
            <a:ext cx="3872400" cy="57068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600" kern="0">
                <a:solidFill>
                  <a:srgbClr val="000000"/>
                </a:solidFill>
                <a:latin typeface="Arial"/>
                <a:cs typeface="Arial"/>
                <a:sym typeface="Arial"/>
              </a:rPr>
              <a:t>This rewinds the </a:t>
            </a:r>
            <a:r>
              <a:rPr lang="en" sz="1600" i="1" kern="0">
                <a:solidFill>
                  <a:srgbClr val="000000"/>
                </a:solidFill>
                <a:latin typeface="Courier New"/>
                <a:ea typeface="Courier New"/>
                <a:cs typeface="Courier New"/>
                <a:sym typeface="Courier New"/>
              </a:rPr>
              <a:t>featureX</a:t>
            </a:r>
            <a:r>
              <a:rPr lang="en" sz="1600" kern="0">
                <a:solidFill>
                  <a:srgbClr val="000000"/>
                </a:solidFill>
                <a:latin typeface="Arial"/>
                <a:cs typeface="Arial"/>
                <a:sym typeface="Arial"/>
              </a:rPr>
              <a:t>  branch to commit </a:t>
            </a:r>
            <a:r>
              <a:rPr lang="en" sz="1600" b="1" i="1" kern="0">
                <a:solidFill>
                  <a:srgbClr val="3D85C6"/>
                </a:solidFill>
                <a:latin typeface="Arial"/>
                <a:cs typeface="Arial"/>
                <a:sym typeface="Arial"/>
              </a:rPr>
              <a:t>C</a:t>
            </a:r>
            <a:r>
              <a:rPr lang="en" sz="1600" kern="0">
                <a:solidFill>
                  <a:srgbClr val="000000"/>
                </a:solidFill>
                <a:latin typeface="Arial"/>
                <a:cs typeface="Arial"/>
                <a:sym typeface="Arial"/>
              </a:rPr>
              <a:t> where the interactive rebase stops so that it can be edited:</a:t>
            </a:r>
            <a:endParaRPr sz="1600" kern="0">
              <a:solidFill>
                <a:srgbClr val="000000"/>
              </a:solidFill>
              <a:latin typeface="Arial"/>
              <a:cs typeface="Arial"/>
              <a:sym typeface="Arial"/>
            </a:endParaRPr>
          </a:p>
          <a:p>
            <a:pPr marL="609585" indent="-406390" defTabSz="1219170">
              <a:lnSpc>
                <a:spcPct val="115000"/>
              </a:lnSpc>
              <a:spcBef>
                <a:spcPts val="1200"/>
              </a:spcBef>
              <a:buClr>
                <a:srgbClr val="000000"/>
              </a:buClr>
              <a:buSzPts val="1200"/>
              <a:buFont typeface="Arial"/>
              <a:buAutoNum type="arabicPeriod"/>
            </a:pPr>
            <a:r>
              <a:rPr lang="en" sz="1600" kern="0">
                <a:solidFill>
                  <a:srgbClr val="000000"/>
                </a:solidFill>
                <a:latin typeface="Arial"/>
                <a:cs typeface="Arial"/>
                <a:sym typeface="Arial"/>
              </a:rPr>
              <a:t>Edit commit </a:t>
            </a:r>
            <a:r>
              <a:rPr lang="en" sz="1600" b="1" i="1" kern="0">
                <a:solidFill>
                  <a:srgbClr val="000000"/>
                </a:solidFill>
                <a:latin typeface="Arial"/>
                <a:cs typeface="Arial"/>
                <a:sym typeface="Arial"/>
              </a:rPr>
              <a:t>C</a:t>
            </a:r>
            <a:r>
              <a:rPr lang="en" sz="1600" kern="0">
                <a:solidFill>
                  <a:srgbClr val="000000"/>
                </a:solidFill>
                <a:latin typeface="Arial"/>
                <a:cs typeface="Arial"/>
                <a:sym typeface="Arial"/>
              </a:rPr>
              <a:t> by amending it.</a:t>
            </a:r>
            <a:endParaRPr sz="1600" kern="0">
              <a:solidFill>
                <a:srgbClr val="000000"/>
              </a:solidFill>
              <a:latin typeface="Arial"/>
              <a:cs typeface="Arial"/>
              <a:sym typeface="Arial"/>
            </a:endParaRPr>
          </a:p>
          <a:p>
            <a:pPr marL="609585" indent="-406390" defTabSz="1219170">
              <a:lnSpc>
                <a:spcPct val="115000"/>
              </a:lnSpc>
              <a:buClr>
                <a:srgbClr val="3D85C6"/>
              </a:buClr>
              <a:buSzPts val="1200"/>
              <a:buFont typeface="Arial"/>
              <a:buAutoNum type="arabicPeriod"/>
            </a:pPr>
            <a:r>
              <a:rPr lang="en" sz="1600" kern="0">
                <a:solidFill>
                  <a:srgbClr val="3D85C6"/>
                </a:solidFill>
                <a:latin typeface="Arial"/>
                <a:cs typeface="Arial"/>
                <a:sym typeface="Arial"/>
              </a:rPr>
              <a:t>Continue the rebase by</a:t>
            </a:r>
            <a:br>
              <a:rPr lang="en" sz="1600" kern="0">
                <a:solidFill>
                  <a:srgbClr val="3D85C6"/>
                </a:solidFill>
                <a:latin typeface="Arial"/>
                <a:cs typeface="Arial"/>
                <a:sym typeface="Arial"/>
              </a:rPr>
            </a:br>
            <a:r>
              <a:rPr lang="en" sz="1600" i="1" kern="0">
                <a:solidFill>
                  <a:srgbClr val="3D85C6"/>
                </a:solidFill>
                <a:latin typeface="Courier New"/>
                <a:ea typeface="Courier New"/>
                <a:cs typeface="Courier New"/>
                <a:sym typeface="Courier New"/>
              </a:rPr>
              <a:t>git rebase --continue</a:t>
            </a:r>
            <a:r>
              <a:rPr lang="en" sz="1600" kern="0">
                <a:solidFill>
                  <a:srgbClr val="3D85C6"/>
                </a:solidFill>
                <a:latin typeface="Arial"/>
                <a:cs typeface="Arial"/>
                <a:sym typeface="Arial"/>
              </a:rPr>
              <a:t>, this will </a:t>
            </a:r>
            <a:r>
              <a:rPr lang="en" sz="1600" b="1" i="1" kern="0">
                <a:solidFill>
                  <a:srgbClr val="3D85C6"/>
                </a:solidFill>
                <a:latin typeface="Arial"/>
                <a:cs typeface="Arial"/>
                <a:sym typeface="Arial"/>
              </a:rPr>
              <a:t>cherry-pick</a:t>
            </a:r>
            <a:r>
              <a:rPr lang="en" sz="1600" kern="0">
                <a:solidFill>
                  <a:srgbClr val="3D85C6"/>
                </a:solidFill>
                <a:latin typeface="Arial"/>
                <a:cs typeface="Arial"/>
                <a:sym typeface="Arial"/>
              </a:rPr>
              <a:t> commit </a:t>
            </a:r>
            <a:r>
              <a:rPr lang="en" sz="1600" b="1" i="1" kern="0">
                <a:solidFill>
                  <a:srgbClr val="3D85C6"/>
                </a:solidFill>
                <a:latin typeface="Arial"/>
                <a:cs typeface="Arial"/>
                <a:sym typeface="Arial"/>
              </a:rPr>
              <a:t>D</a:t>
            </a:r>
            <a:r>
              <a:rPr lang="en" sz="1600" kern="0">
                <a:solidFill>
                  <a:srgbClr val="3D85C6"/>
                </a:solidFill>
                <a:latin typeface="Arial"/>
                <a:cs typeface="Arial"/>
                <a:sym typeface="Arial"/>
              </a:rPr>
              <a:t> and commit </a:t>
            </a:r>
            <a:r>
              <a:rPr lang="en" sz="1600" b="1" i="1" kern="0">
                <a:solidFill>
                  <a:srgbClr val="3D85C6"/>
                </a:solidFill>
                <a:latin typeface="Arial"/>
                <a:cs typeface="Arial"/>
                <a:sym typeface="Arial"/>
              </a:rPr>
              <a:t>E</a:t>
            </a:r>
            <a:r>
              <a:rPr lang="en" sz="1600" kern="0">
                <a:solidFill>
                  <a:srgbClr val="3D85C6"/>
                </a:solidFill>
                <a:latin typeface="Arial"/>
                <a:cs typeface="Arial"/>
                <a:sym typeface="Arial"/>
              </a:rPr>
              <a:t> on top of the amended commit </a:t>
            </a:r>
            <a:r>
              <a:rPr lang="en" sz="1600" b="1" i="1" kern="0">
                <a:solidFill>
                  <a:srgbClr val="3D85C6"/>
                </a:solidFill>
                <a:latin typeface="Arial"/>
                <a:cs typeface="Arial"/>
                <a:sym typeface="Arial"/>
              </a:rPr>
              <a:t>F</a:t>
            </a:r>
            <a:r>
              <a:rPr lang="en" sz="1600" kern="0">
                <a:solidFill>
                  <a:srgbClr val="3D85C6"/>
                </a:solidFill>
                <a:latin typeface="Arial"/>
                <a:cs typeface="Arial"/>
                <a:sym typeface="Arial"/>
              </a:rPr>
              <a:t>.</a:t>
            </a:r>
            <a:endParaRPr sz="1600" kern="0">
              <a:solidFill>
                <a:srgbClr val="3D85C6"/>
              </a:solidFill>
              <a:latin typeface="Arial"/>
              <a:cs typeface="Arial"/>
              <a:sym typeface="Arial"/>
            </a:endParaRPr>
          </a:p>
        </p:txBody>
      </p:sp>
      <p:sp>
        <p:nvSpPr>
          <p:cNvPr id="2001" name="Google Shape;2001;p93"/>
          <p:cNvSpPr/>
          <p:nvPr/>
        </p:nvSpPr>
        <p:spPr>
          <a:xfrm>
            <a:off x="1035739" y="47717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2002" name="Google Shape;2002;p93"/>
          <p:cNvSpPr/>
          <p:nvPr/>
        </p:nvSpPr>
        <p:spPr>
          <a:xfrm>
            <a:off x="1035739" y="54264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2003" name="Google Shape;2003;p93"/>
          <p:cNvCxnSpPr>
            <a:stCxn id="2002" idx="0"/>
            <a:endCxn id="2001" idx="4"/>
          </p:cNvCxnSpPr>
          <p:nvPr/>
        </p:nvCxnSpPr>
        <p:spPr>
          <a:xfrm rot="10800000">
            <a:off x="1251539" y="5228029"/>
            <a:ext cx="0" cy="198400"/>
          </a:xfrm>
          <a:prstGeom prst="straightConnector1">
            <a:avLst/>
          </a:prstGeom>
          <a:noFill/>
          <a:ln w="28575" cap="flat" cmpd="sng">
            <a:solidFill>
              <a:schemeClr val="dk2"/>
            </a:solidFill>
            <a:prstDash val="solid"/>
            <a:round/>
            <a:headEnd type="none" w="med" len="med"/>
            <a:tailEnd type="none" w="med" len="med"/>
          </a:ln>
        </p:spPr>
      </p:cxnSp>
      <p:sp>
        <p:nvSpPr>
          <p:cNvPr id="2004" name="Google Shape;2004;p93"/>
          <p:cNvSpPr/>
          <p:nvPr/>
        </p:nvSpPr>
        <p:spPr>
          <a:xfrm>
            <a:off x="1737415" y="41145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2005" name="Google Shape;2005;p93"/>
          <p:cNvCxnSpPr>
            <a:stCxn id="2001" idx="7"/>
            <a:endCxn id="2004" idx="4"/>
          </p:cNvCxnSpPr>
          <p:nvPr/>
        </p:nvCxnSpPr>
        <p:spPr>
          <a:xfrm rot="10800000" flipH="1">
            <a:off x="1404133" y="45709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2006" name="Google Shape;2006;p93"/>
          <p:cNvSpPr txBox="1"/>
          <p:nvPr/>
        </p:nvSpPr>
        <p:spPr>
          <a:xfrm>
            <a:off x="119733" y="2686284"/>
            <a:ext cx="12664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ORIG_HEAD</a:t>
            </a:r>
            <a:endParaRPr sz="1333" b="1" kern="0">
              <a:solidFill>
                <a:srgbClr val="FFFFFF"/>
              </a:solidFill>
              <a:latin typeface="Arial"/>
              <a:cs typeface="Arial"/>
              <a:sym typeface="Arial"/>
            </a:endParaRPr>
          </a:p>
        </p:txBody>
      </p:sp>
      <p:cxnSp>
        <p:nvCxnSpPr>
          <p:cNvPr id="2007" name="Google Shape;2007;p93"/>
          <p:cNvCxnSpPr>
            <a:stCxn id="2006" idx="3"/>
            <a:endCxn id="2008" idx="2"/>
          </p:cNvCxnSpPr>
          <p:nvPr/>
        </p:nvCxnSpPr>
        <p:spPr>
          <a:xfrm>
            <a:off x="1386133" y="2894884"/>
            <a:ext cx="366800" cy="8400"/>
          </a:xfrm>
          <a:prstGeom prst="straightConnector1">
            <a:avLst/>
          </a:prstGeom>
          <a:noFill/>
          <a:ln w="28575" cap="flat" cmpd="sng">
            <a:solidFill>
              <a:schemeClr val="dk2"/>
            </a:solidFill>
            <a:prstDash val="solid"/>
            <a:round/>
            <a:headEnd type="none" w="med" len="med"/>
            <a:tailEnd type="triangle" w="med" len="med"/>
          </a:ln>
        </p:spPr>
      </p:cxnSp>
      <p:sp>
        <p:nvSpPr>
          <p:cNvPr id="2009" name="Google Shape;2009;p93"/>
          <p:cNvSpPr txBox="1"/>
          <p:nvPr/>
        </p:nvSpPr>
        <p:spPr>
          <a:xfrm>
            <a:off x="2013983" y="47913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2010" name="Google Shape;2010;p93"/>
          <p:cNvCxnSpPr>
            <a:stCxn id="2009" idx="1"/>
            <a:endCxn id="2001" idx="6"/>
          </p:cNvCxnSpPr>
          <p:nvPr/>
        </p:nvCxnSpPr>
        <p:spPr>
          <a:xfrm rot="10800000">
            <a:off x="1467183" y="49999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2011" name="Google Shape;2011;p93"/>
          <p:cNvSpPr/>
          <p:nvPr/>
        </p:nvSpPr>
        <p:spPr>
          <a:xfrm>
            <a:off x="1737415" y="34412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2012" name="Google Shape;2012;p93"/>
          <p:cNvCxnSpPr>
            <a:stCxn id="2004" idx="0"/>
            <a:endCxn id="2011" idx="4"/>
          </p:cNvCxnSpPr>
          <p:nvPr/>
        </p:nvCxnSpPr>
        <p:spPr>
          <a:xfrm rot="10800000">
            <a:off x="1953215" y="3897731"/>
            <a:ext cx="0" cy="216800"/>
          </a:xfrm>
          <a:prstGeom prst="straightConnector1">
            <a:avLst/>
          </a:prstGeom>
          <a:noFill/>
          <a:ln w="28575" cap="flat" cmpd="sng">
            <a:solidFill>
              <a:schemeClr val="dk2"/>
            </a:solidFill>
            <a:prstDash val="solid"/>
            <a:round/>
            <a:headEnd type="none" w="med" len="med"/>
            <a:tailEnd type="none" w="med" len="med"/>
          </a:ln>
        </p:spPr>
      </p:cxnSp>
      <p:sp>
        <p:nvSpPr>
          <p:cNvPr id="2008" name="Google Shape;2008;p93"/>
          <p:cNvSpPr/>
          <p:nvPr/>
        </p:nvSpPr>
        <p:spPr>
          <a:xfrm>
            <a:off x="1752915" y="26749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2013" name="Google Shape;2013;p93"/>
          <p:cNvCxnSpPr>
            <a:stCxn id="2011" idx="0"/>
            <a:endCxn id="2008" idx="4"/>
          </p:cNvCxnSpPr>
          <p:nvPr/>
        </p:nvCxnSpPr>
        <p:spPr>
          <a:xfrm rot="10800000" flipH="1">
            <a:off x="1953215" y="3131231"/>
            <a:ext cx="15600" cy="310000"/>
          </a:xfrm>
          <a:prstGeom prst="straightConnector1">
            <a:avLst/>
          </a:prstGeom>
          <a:noFill/>
          <a:ln w="28575" cap="flat" cmpd="sng">
            <a:solidFill>
              <a:schemeClr val="dk2"/>
            </a:solidFill>
            <a:prstDash val="solid"/>
            <a:round/>
            <a:headEnd type="none" w="med" len="med"/>
            <a:tailEnd type="none" w="med" len="med"/>
          </a:ln>
        </p:spPr>
      </p:cxnSp>
      <p:sp>
        <p:nvSpPr>
          <p:cNvPr id="2014" name="Google Shape;2014;p93"/>
          <p:cNvSpPr txBox="1"/>
          <p:nvPr/>
        </p:nvSpPr>
        <p:spPr>
          <a:xfrm>
            <a:off x="3653267" y="1219000"/>
            <a:ext cx="4142800" cy="7740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spcAft>
                <a:spcPts val="1200"/>
              </a:spcAft>
              <a:buClr>
                <a:srgbClr val="000000"/>
              </a:buClr>
            </a:pPr>
            <a:r>
              <a:rPr lang="en" sz="1867" i="1" kern="0">
                <a:solidFill>
                  <a:srgbClr val="000000"/>
                </a:solidFill>
                <a:latin typeface="Courier New"/>
                <a:ea typeface="Courier New"/>
                <a:cs typeface="Courier New"/>
                <a:sym typeface="Courier New"/>
              </a:rPr>
              <a:t>git rebase -i origin/master</a:t>
            </a:r>
            <a:endParaRPr sz="1867" kern="0">
              <a:solidFill>
                <a:srgbClr val="000000"/>
              </a:solidFill>
              <a:latin typeface="Arial"/>
              <a:cs typeface="Arial"/>
              <a:sym typeface="Arial"/>
            </a:endParaRPr>
          </a:p>
        </p:txBody>
      </p:sp>
      <p:sp>
        <p:nvSpPr>
          <p:cNvPr id="2015" name="Google Shape;2015;p93"/>
          <p:cNvSpPr txBox="1"/>
          <p:nvPr/>
        </p:nvSpPr>
        <p:spPr>
          <a:xfrm>
            <a:off x="4130784" y="2902451"/>
            <a:ext cx="2807200" cy="1111200"/>
          </a:xfrm>
          <a:prstGeom prst="rect">
            <a:avLst/>
          </a:prstGeom>
          <a:solidFill>
            <a:srgbClr val="666666"/>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kern="0">
                <a:solidFill>
                  <a:srgbClr val="FFFFFF"/>
                </a:solidFill>
                <a:latin typeface="Courier New"/>
                <a:ea typeface="Courier New"/>
                <a:cs typeface="Courier New"/>
                <a:sym typeface="Courier New"/>
              </a:rPr>
              <a:t>pick 7888debe88 C</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0a12290e7b D</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deb7e4d61f E</a:t>
            </a:r>
            <a:endParaRPr sz="1867" kern="0">
              <a:solidFill>
                <a:srgbClr val="FFFFFF"/>
              </a:solidFill>
              <a:latin typeface="Courier New"/>
              <a:ea typeface="Courier New"/>
              <a:cs typeface="Courier New"/>
              <a:sym typeface="Courier New"/>
            </a:endParaRPr>
          </a:p>
        </p:txBody>
      </p:sp>
      <p:cxnSp>
        <p:nvCxnSpPr>
          <p:cNvPr id="2016" name="Google Shape;2016;p93"/>
          <p:cNvCxnSpPr/>
          <p:nvPr/>
        </p:nvCxnSpPr>
        <p:spPr>
          <a:xfrm flipH="1">
            <a:off x="5534484" y="1863633"/>
            <a:ext cx="17200" cy="978000"/>
          </a:xfrm>
          <a:prstGeom prst="straightConnector1">
            <a:avLst/>
          </a:prstGeom>
          <a:noFill/>
          <a:ln w="28575" cap="flat" cmpd="sng">
            <a:solidFill>
              <a:srgbClr val="000000"/>
            </a:solidFill>
            <a:prstDash val="solid"/>
            <a:round/>
            <a:headEnd type="none" w="med" len="med"/>
            <a:tailEnd type="triangle" w="med" len="med"/>
          </a:ln>
        </p:spPr>
      </p:cxnSp>
      <p:cxnSp>
        <p:nvCxnSpPr>
          <p:cNvPr id="2017" name="Google Shape;2017;p93"/>
          <p:cNvCxnSpPr/>
          <p:nvPr/>
        </p:nvCxnSpPr>
        <p:spPr>
          <a:xfrm flipH="1">
            <a:off x="5534484" y="4013667"/>
            <a:ext cx="17200" cy="978000"/>
          </a:xfrm>
          <a:prstGeom prst="straightConnector1">
            <a:avLst/>
          </a:prstGeom>
          <a:noFill/>
          <a:ln w="28575" cap="flat" cmpd="sng">
            <a:solidFill>
              <a:srgbClr val="000000"/>
            </a:solidFill>
            <a:prstDash val="solid"/>
            <a:round/>
            <a:headEnd type="none" w="med" len="med"/>
            <a:tailEnd type="triangle" w="med" len="med"/>
          </a:ln>
        </p:spPr>
      </p:cxnSp>
      <p:sp>
        <p:nvSpPr>
          <p:cNvPr id="2018" name="Google Shape;2018;p93"/>
          <p:cNvSpPr txBox="1"/>
          <p:nvPr/>
        </p:nvSpPr>
        <p:spPr>
          <a:xfrm>
            <a:off x="3826984" y="4029151"/>
            <a:ext cx="1813600" cy="938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Use </a:t>
            </a:r>
            <a:r>
              <a:rPr lang="en" sz="1333" i="1" kern="0">
                <a:solidFill>
                  <a:srgbClr val="000000"/>
                </a:solidFill>
                <a:latin typeface="Courier New"/>
                <a:ea typeface="Courier New"/>
                <a:cs typeface="Courier New"/>
                <a:sym typeface="Courier New"/>
              </a:rPr>
              <a:t>edit</a:t>
            </a:r>
            <a:r>
              <a:rPr lang="en" sz="1333" kern="0">
                <a:solidFill>
                  <a:srgbClr val="000000"/>
                </a:solidFill>
                <a:latin typeface="Arial"/>
                <a:cs typeface="Arial"/>
                <a:sym typeface="Arial"/>
              </a:rPr>
              <a:t> command for commit C that needs rework</a:t>
            </a:r>
            <a:endParaRPr sz="1333" kern="0">
              <a:solidFill>
                <a:srgbClr val="000000"/>
              </a:solidFill>
              <a:latin typeface="Arial"/>
              <a:cs typeface="Arial"/>
              <a:sym typeface="Arial"/>
            </a:endParaRPr>
          </a:p>
        </p:txBody>
      </p:sp>
      <p:sp>
        <p:nvSpPr>
          <p:cNvPr id="2019" name="Google Shape;2019;p93"/>
          <p:cNvSpPr txBox="1"/>
          <p:nvPr/>
        </p:nvSpPr>
        <p:spPr>
          <a:xfrm>
            <a:off x="4139484" y="4923117"/>
            <a:ext cx="2807200" cy="1111200"/>
          </a:xfrm>
          <a:prstGeom prst="rect">
            <a:avLst/>
          </a:prstGeom>
          <a:solidFill>
            <a:srgbClr val="666666"/>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kern="0">
                <a:solidFill>
                  <a:srgbClr val="FFFF00"/>
                </a:solidFill>
                <a:latin typeface="Courier New"/>
                <a:ea typeface="Courier New"/>
                <a:cs typeface="Courier New"/>
                <a:sym typeface="Courier New"/>
              </a:rPr>
              <a:t>edit</a:t>
            </a:r>
            <a:r>
              <a:rPr lang="en" sz="1867" kern="0">
                <a:solidFill>
                  <a:srgbClr val="FFFFFF"/>
                </a:solidFill>
                <a:latin typeface="Courier New"/>
                <a:ea typeface="Courier New"/>
                <a:cs typeface="Courier New"/>
                <a:sym typeface="Courier New"/>
              </a:rPr>
              <a:t> 7888debe88 C</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0a12290e7b D</a:t>
            </a:r>
            <a:endParaRPr sz="1867" kern="0">
              <a:solidFill>
                <a:srgbClr val="FFFFFF"/>
              </a:solidFill>
              <a:latin typeface="Courier New"/>
              <a:ea typeface="Courier New"/>
              <a:cs typeface="Courier New"/>
              <a:sym typeface="Courier New"/>
            </a:endParaRPr>
          </a:p>
          <a:p>
            <a:pPr defTabSz="1219170">
              <a:buClr>
                <a:srgbClr val="000000"/>
              </a:buClr>
            </a:pPr>
            <a:r>
              <a:rPr lang="en" sz="1867" kern="0">
                <a:solidFill>
                  <a:srgbClr val="FFFFFF"/>
                </a:solidFill>
                <a:latin typeface="Courier New"/>
                <a:ea typeface="Courier New"/>
                <a:cs typeface="Courier New"/>
                <a:sym typeface="Courier New"/>
              </a:rPr>
              <a:t>pick deb7e4d61f E</a:t>
            </a:r>
            <a:endParaRPr sz="1867" kern="0">
              <a:solidFill>
                <a:srgbClr val="FFFFFF"/>
              </a:solidFill>
              <a:latin typeface="Courier New"/>
              <a:ea typeface="Courier New"/>
              <a:cs typeface="Courier New"/>
              <a:sym typeface="Courier New"/>
            </a:endParaRPr>
          </a:p>
        </p:txBody>
      </p:sp>
      <p:sp>
        <p:nvSpPr>
          <p:cNvPr id="2020" name="Google Shape;2020;p93"/>
          <p:cNvSpPr/>
          <p:nvPr/>
        </p:nvSpPr>
        <p:spPr>
          <a:xfrm>
            <a:off x="2566415" y="4114531"/>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F</a:t>
            </a:r>
            <a:endParaRPr sz="1600" b="1" kern="0">
              <a:solidFill>
                <a:srgbClr val="A61C00"/>
              </a:solidFill>
              <a:latin typeface="Arial"/>
              <a:cs typeface="Arial"/>
              <a:sym typeface="Arial"/>
            </a:endParaRPr>
          </a:p>
        </p:txBody>
      </p:sp>
      <p:cxnSp>
        <p:nvCxnSpPr>
          <p:cNvPr id="2021" name="Google Shape;2021;p93"/>
          <p:cNvCxnSpPr>
            <a:stCxn id="2001" idx="7"/>
            <a:endCxn id="2020" idx="4"/>
          </p:cNvCxnSpPr>
          <p:nvPr/>
        </p:nvCxnSpPr>
        <p:spPr>
          <a:xfrm rot="10800000" flipH="1">
            <a:off x="1404133" y="4570957"/>
            <a:ext cx="1378000" cy="267600"/>
          </a:xfrm>
          <a:prstGeom prst="straightConnector1">
            <a:avLst/>
          </a:prstGeom>
          <a:noFill/>
          <a:ln w="28575" cap="flat" cmpd="sng">
            <a:solidFill>
              <a:srgbClr val="A61C00"/>
            </a:solidFill>
            <a:prstDash val="solid"/>
            <a:round/>
            <a:headEnd type="none" w="med" len="med"/>
            <a:tailEnd type="none" w="med" len="med"/>
          </a:ln>
        </p:spPr>
      </p:cxnSp>
      <p:sp>
        <p:nvSpPr>
          <p:cNvPr id="2022" name="Google Shape;2022;p93"/>
          <p:cNvSpPr txBox="1"/>
          <p:nvPr/>
        </p:nvSpPr>
        <p:spPr>
          <a:xfrm>
            <a:off x="2284793" y="1912507"/>
            <a:ext cx="994800" cy="4172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2023" name="Google Shape;2023;p93"/>
          <p:cNvCxnSpPr>
            <a:stCxn id="2022" idx="2"/>
            <a:endCxn id="2024" idx="0"/>
          </p:cNvCxnSpPr>
          <p:nvPr/>
        </p:nvCxnSpPr>
        <p:spPr>
          <a:xfrm>
            <a:off x="2782193" y="2329707"/>
            <a:ext cx="15600" cy="345200"/>
          </a:xfrm>
          <a:prstGeom prst="straightConnector1">
            <a:avLst/>
          </a:prstGeom>
          <a:noFill/>
          <a:ln w="28575" cap="flat" cmpd="sng">
            <a:solidFill>
              <a:srgbClr val="A61C00"/>
            </a:solidFill>
            <a:prstDash val="solid"/>
            <a:round/>
            <a:headEnd type="none" w="med" len="med"/>
            <a:tailEnd type="triangle" w="med" len="med"/>
          </a:ln>
        </p:spPr>
      </p:cxnSp>
      <p:sp>
        <p:nvSpPr>
          <p:cNvPr id="2025" name="Google Shape;2025;p93"/>
          <p:cNvSpPr txBox="1"/>
          <p:nvPr/>
        </p:nvSpPr>
        <p:spPr>
          <a:xfrm>
            <a:off x="1209017" y="1904584"/>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2026" name="Google Shape;2026;p93"/>
          <p:cNvCxnSpPr>
            <a:stCxn id="2025" idx="3"/>
            <a:endCxn id="2022" idx="1"/>
          </p:cNvCxnSpPr>
          <p:nvPr/>
        </p:nvCxnSpPr>
        <p:spPr>
          <a:xfrm>
            <a:off x="1979017" y="2113184"/>
            <a:ext cx="305600" cy="8000"/>
          </a:xfrm>
          <a:prstGeom prst="straightConnector1">
            <a:avLst/>
          </a:prstGeom>
          <a:noFill/>
          <a:ln w="28575" cap="flat" cmpd="sng">
            <a:solidFill>
              <a:schemeClr val="dk2"/>
            </a:solidFill>
            <a:prstDash val="solid"/>
            <a:round/>
            <a:headEnd type="none" w="med" len="med"/>
            <a:tailEnd type="triangle" w="med" len="med"/>
          </a:ln>
        </p:spPr>
      </p:cxnSp>
      <p:sp>
        <p:nvSpPr>
          <p:cNvPr id="2027" name="Google Shape;2027;p93"/>
          <p:cNvSpPr/>
          <p:nvPr/>
        </p:nvSpPr>
        <p:spPr>
          <a:xfrm>
            <a:off x="2566431" y="3441297"/>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G</a:t>
            </a:r>
            <a:endParaRPr sz="1600" b="1" kern="0">
              <a:solidFill>
                <a:srgbClr val="A61C00"/>
              </a:solidFill>
              <a:latin typeface="Arial"/>
              <a:cs typeface="Arial"/>
              <a:sym typeface="Arial"/>
            </a:endParaRPr>
          </a:p>
        </p:txBody>
      </p:sp>
      <p:cxnSp>
        <p:nvCxnSpPr>
          <p:cNvPr id="2028" name="Google Shape;2028;p93"/>
          <p:cNvCxnSpPr>
            <a:endCxn id="2027" idx="4"/>
          </p:cNvCxnSpPr>
          <p:nvPr/>
        </p:nvCxnSpPr>
        <p:spPr>
          <a:xfrm rot="10800000">
            <a:off x="2782231" y="3897697"/>
            <a:ext cx="0" cy="216800"/>
          </a:xfrm>
          <a:prstGeom prst="straightConnector1">
            <a:avLst/>
          </a:prstGeom>
          <a:noFill/>
          <a:ln w="28575" cap="flat" cmpd="sng">
            <a:solidFill>
              <a:srgbClr val="A61C00"/>
            </a:solidFill>
            <a:prstDash val="solid"/>
            <a:round/>
            <a:headEnd type="none" w="med" len="med"/>
            <a:tailEnd type="none" w="med" len="med"/>
          </a:ln>
        </p:spPr>
      </p:cxnSp>
      <p:sp>
        <p:nvSpPr>
          <p:cNvPr id="2024" name="Google Shape;2024;p93"/>
          <p:cNvSpPr/>
          <p:nvPr/>
        </p:nvSpPr>
        <p:spPr>
          <a:xfrm>
            <a:off x="2581931" y="2674981"/>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H</a:t>
            </a:r>
            <a:endParaRPr sz="1600" b="1" kern="0">
              <a:solidFill>
                <a:srgbClr val="A61C00"/>
              </a:solidFill>
              <a:latin typeface="Arial"/>
              <a:cs typeface="Arial"/>
              <a:sym typeface="Arial"/>
            </a:endParaRPr>
          </a:p>
        </p:txBody>
      </p:sp>
      <p:cxnSp>
        <p:nvCxnSpPr>
          <p:cNvPr id="2029" name="Google Shape;2029;p93"/>
          <p:cNvCxnSpPr>
            <a:stCxn id="2027" idx="0"/>
            <a:endCxn id="2024" idx="4"/>
          </p:cNvCxnSpPr>
          <p:nvPr/>
        </p:nvCxnSpPr>
        <p:spPr>
          <a:xfrm rot="10800000" flipH="1">
            <a:off x="2782231" y="3131297"/>
            <a:ext cx="15600" cy="310000"/>
          </a:xfrm>
          <a:prstGeom prst="straightConnector1">
            <a:avLst/>
          </a:prstGeom>
          <a:noFill/>
          <a:ln w="28575" cap="flat" cmpd="sng">
            <a:solidFill>
              <a:srgbClr val="A61C00"/>
            </a:solidFill>
            <a:prstDash val="solid"/>
            <a:round/>
            <a:headEnd type="none" w="med" len="med"/>
            <a:tailEnd type="none" w="med" len="med"/>
          </a:ln>
        </p:spPr>
      </p:cxnSp>
      <p:sp>
        <p:nvSpPr>
          <p:cNvPr id="2030" name="Google Shape;2030;p93"/>
          <p:cNvSpPr txBox="1"/>
          <p:nvPr/>
        </p:nvSpPr>
        <p:spPr>
          <a:xfrm>
            <a:off x="1412367" y="3706817"/>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∆D</a:t>
            </a:r>
            <a:endParaRPr sz="1867" kern="0">
              <a:solidFill>
                <a:srgbClr val="000000"/>
              </a:solidFill>
              <a:latin typeface="Arial"/>
              <a:cs typeface="Arial"/>
              <a:sym typeface="Arial"/>
            </a:endParaRPr>
          </a:p>
        </p:txBody>
      </p:sp>
      <p:sp>
        <p:nvSpPr>
          <p:cNvPr id="2031" name="Google Shape;2031;p93"/>
          <p:cNvSpPr txBox="1"/>
          <p:nvPr/>
        </p:nvSpPr>
        <p:spPr>
          <a:xfrm>
            <a:off x="1460400" y="3025617"/>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2032" name="Google Shape;2032;p93"/>
          <p:cNvSpPr txBox="1"/>
          <p:nvPr/>
        </p:nvSpPr>
        <p:spPr>
          <a:xfrm>
            <a:off x="2222167" y="3771851"/>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A61C00"/>
                </a:solidFill>
                <a:latin typeface="Arial"/>
                <a:cs typeface="Arial"/>
                <a:sym typeface="Arial"/>
              </a:rPr>
              <a:t>∆D</a:t>
            </a:r>
            <a:endParaRPr sz="1867" kern="0">
              <a:solidFill>
                <a:srgbClr val="A61C00"/>
              </a:solidFill>
              <a:latin typeface="Arial"/>
              <a:cs typeface="Arial"/>
              <a:sym typeface="Arial"/>
            </a:endParaRPr>
          </a:p>
        </p:txBody>
      </p:sp>
      <p:sp>
        <p:nvSpPr>
          <p:cNvPr id="2033" name="Google Shape;2033;p93"/>
          <p:cNvSpPr txBox="1"/>
          <p:nvPr/>
        </p:nvSpPr>
        <p:spPr>
          <a:xfrm>
            <a:off x="2223667" y="3044084"/>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A61C00"/>
                </a:solidFill>
                <a:latin typeface="Arial"/>
                <a:cs typeface="Arial"/>
                <a:sym typeface="Arial"/>
              </a:rPr>
              <a:t>∆E</a:t>
            </a:r>
            <a:endParaRPr sz="1867" kern="0">
              <a:solidFill>
                <a:srgbClr val="A61C00"/>
              </a:solidFill>
              <a:latin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94"/>
          <p:cNvSpPr txBox="1"/>
          <p:nvPr/>
        </p:nvSpPr>
        <p:spPr>
          <a:xfrm>
            <a:off x="2222167" y="3771851"/>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∆D</a:t>
            </a:r>
            <a:endParaRPr sz="1867" kern="0">
              <a:solidFill>
                <a:srgbClr val="000000"/>
              </a:solidFill>
              <a:latin typeface="Arial"/>
              <a:cs typeface="Arial"/>
              <a:sym typeface="Arial"/>
            </a:endParaRPr>
          </a:p>
        </p:txBody>
      </p:sp>
      <p:sp>
        <p:nvSpPr>
          <p:cNvPr id="2039" name="Google Shape;2039;p94"/>
          <p:cNvSpPr txBox="1"/>
          <p:nvPr/>
        </p:nvSpPr>
        <p:spPr>
          <a:xfrm>
            <a:off x="2223667" y="3044084"/>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2040" name="Google Shape;2040;p94"/>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1" name="Google Shape;2041;p94"/>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a:solidFill>
                  <a:schemeClr val="lt1"/>
                </a:solidFill>
              </a:rPr>
              <a:t>Working with Change Series</a:t>
            </a:r>
            <a:endParaRPr sz="4800" b="1">
              <a:solidFill>
                <a:srgbClr val="FFFFFF"/>
              </a:solidFill>
            </a:endParaRPr>
          </a:p>
          <a:p>
            <a:endParaRPr sz="4000"/>
          </a:p>
        </p:txBody>
      </p:sp>
      <p:sp>
        <p:nvSpPr>
          <p:cNvPr id="2042" name="Google Shape;2042;p94"/>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2043" name="Google Shape;2043;p94"/>
          <p:cNvSpPr/>
          <p:nvPr/>
        </p:nvSpPr>
        <p:spPr>
          <a:xfrm>
            <a:off x="8237000" y="776267"/>
            <a:ext cx="39568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4" name="Google Shape;2044;p94"/>
          <p:cNvSpPr/>
          <p:nvPr/>
        </p:nvSpPr>
        <p:spPr>
          <a:xfrm>
            <a:off x="1035739" y="47717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2045" name="Google Shape;2045;p94"/>
          <p:cNvSpPr/>
          <p:nvPr/>
        </p:nvSpPr>
        <p:spPr>
          <a:xfrm>
            <a:off x="1035739" y="54264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2046" name="Google Shape;2046;p94"/>
          <p:cNvCxnSpPr>
            <a:stCxn id="2045" idx="0"/>
            <a:endCxn id="2044" idx="4"/>
          </p:cNvCxnSpPr>
          <p:nvPr/>
        </p:nvCxnSpPr>
        <p:spPr>
          <a:xfrm rot="10800000">
            <a:off x="1251539" y="5228029"/>
            <a:ext cx="0" cy="198400"/>
          </a:xfrm>
          <a:prstGeom prst="straightConnector1">
            <a:avLst/>
          </a:prstGeom>
          <a:noFill/>
          <a:ln w="28575" cap="flat" cmpd="sng">
            <a:solidFill>
              <a:schemeClr val="dk2"/>
            </a:solidFill>
            <a:prstDash val="solid"/>
            <a:round/>
            <a:headEnd type="none" w="med" len="med"/>
            <a:tailEnd type="none" w="med" len="med"/>
          </a:ln>
        </p:spPr>
      </p:cxnSp>
      <p:sp>
        <p:nvSpPr>
          <p:cNvPr id="2047" name="Google Shape;2047;p94"/>
          <p:cNvSpPr/>
          <p:nvPr/>
        </p:nvSpPr>
        <p:spPr>
          <a:xfrm>
            <a:off x="1737415" y="41145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2048" name="Google Shape;2048;p94"/>
          <p:cNvCxnSpPr>
            <a:stCxn id="2044" idx="7"/>
            <a:endCxn id="2047" idx="4"/>
          </p:cNvCxnSpPr>
          <p:nvPr/>
        </p:nvCxnSpPr>
        <p:spPr>
          <a:xfrm rot="10800000" flipH="1">
            <a:off x="1404133" y="45709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2049" name="Google Shape;2049;p94"/>
          <p:cNvSpPr txBox="1"/>
          <p:nvPr/>
        </p:nvSpPr>
        <p:spPr>
          <a:xfrm>
            <a:off x="119733" y="2686284"/>
            <a:ext cx="12664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ORIG_HEAD</a:t>
            </a:r>
            <a:endParaRPr sz="1333" b="1" kern="0">
              <a:solidFill>
                <a:srgbClr val="FFFFFF"/>
              </a:solidFill>
              <a:latin typeface="Arial"/>
              <a:cs typeface="Arial"/>
              <a:sym typeface="Arial"/>
            </a:endParaRPr>
          </a:p>
        </p:txBody>
      </p:sp>
      <p:cxnSp>
        <p:nvCxnSpPr>
          <p:cNvPr id="2050" name="Google Shape;2050;p94"/>
          <p:cNvCxnSpPr>
            <a:stCxn id="2049" idx="3"/>
            <a:endCxn id="2051" idx="2"/>
          </p:cNvCxnSpPr>
          <p:nvPr/>
        </p:nvCxnSpPr>
        <p:spPr>
          <a:xfrm>
            <a:off x="1386133" y="2894884"/>
            <a:ext cx="366800" cy="8400"/>
          </a:xfrm>
          <a:prstGeom prst="straightConnector1">
            <a:avLst/>
          </a:prstGeom>
          <a:noFill/>
          <a:ln w="28575" cap="flat" cmpd="sng">
            <a:solidFill>
              <a:schemeClr val="dk2"/>
            </a:solidFill>
            <a:prstDash val="solid"/>
            <a:round/>
            <a:headEnd type="none" w="med" len="med"/>
            <a:tailEnd type="triangle" w="med" len="med"/>
          </a:ln>
        </p:spPr>
      </p:cxnSp>
      <p:sp>
        <p:nvSpPr>
          <p:cNvPr id="2052" name="Google Shape;2052;p94"/>
          <p:cNvSpPr txBox="1"/>
          <p:nvPr/>
        </p:nvSpPr>
        <p:spPr>
          <a:xfrm>
            <a:off x="2013983" y="47913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2053" name="Google Shape;2053;p94"/>
          <p:cNvCxnSpPr>
            <a:stCxn id="2052" idx="1"/>
            <a:endCxn id="2044" idx="6"/>
          </p:cNvCxnSpPr>
          <p:nvPr/>
        </p:nvCxnSpPr>
        <p:spPr>
          <a:xfrm rot="10800000">
            <a:off x="1467183" y="49999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2054" name="Google Shape;2054;p94"/>
          <p:cNvSpPr/>
          <p:nvPr/>
        </p:nvSpPr>
        <p:spPr>
          <a:xfrm>
            <a:off x="1737415" y="34412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2055" name="Google Shape;2055;p94"/>
          <p:cNvCxnSpPr>
            <a:stCxn id="2047" idx="0"/>
            <a:endCxn id="2054" idx="4"/>
          </p:cNvCxnSpPr>
          <p:nvPr/>
        </p:nvCxnSpPr>
        <p:spPr>
          <a:xfrm rot="10800000">
            <a:off x="1953215" y="3897731"/>
            <a:ext cx="0" cy="216800"/>
          </a:xfrm>
          <a:prstGeom prst="straightConnector1">
            <a:avLst/>
          </a:prstGeom>
          <a:noFill/>
          <a:ln w="28575" cap="flat" cmpd="sng">
            <a:solidFill>
              <a:schemeClr val="dk2"/>
            </a:solidFill>
            <a:prstDash val="solid"/>
            <a:round/>
            <a:headEnd type="none" w="med" len="med"/>
            <a:tailEnd type="none" w="med" len="med"/>
          </a:ln>
        </p:spPr>
      </p:cxnSp>
      <p:sp>
        <p:nvSpPr>
          <p:cNvPr id="2051" name="Google Shape;2051;p94"/>
          <p:cNvSpPr/>
          <p:nvPr/>
        </p:nvSpPr>
        <p:spPr>
          <a:xfrm>
            <a:off x="1752915" y="26749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2056" name="Google Shape;2056;p94"/>
          <p:cNvCxnSpPr>
            <a:stCxn id="2054" idx="0"/>
            <a:endCxn id="2051" idx="4"/>
          </p:cNvCxnSpPr>
          <p:nvPr/>
        </p:nvCxnSpPr>
        <p:spPr>
          <a:xfrm rot="10800000" flipH="1">
            <a:off x="1953215" y="3131231"/>
            <a:ext cx="15600" cy="310000"/>
          </a:xfrm>
          <a:prstGeom prst="straightConnector1">
            <a:avLst/>
          </a:prstGeom>
          <a:noFill/>
          <a:ln w="28575" cap="flat" cmpd="sng">
            <a:solidFill>
              <a:schemeClr val="dk2"/>
            </a:solidFill>
            <a:prstDash val="solid"/>
            <a:round/>
            <a:headEnd type="none" w="med" len="med"/>
            <a:tailEnd type="none" w="med" len="med"/>
          </a:ln>
        </p:spPr>
      </p:cxnSp>
      <p:sp>
        <p:nvSpPr>
          <p:cNvPr id="2057" name="Google Shape;2057;p94"/>
          <p:cNvSpPr/>
          <p:nvPr/>
        </p:nvSpPr>
        <p:spPr>
          <a:xfrm>
            <a:off x="2566415" y="41145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F</a:t>
            </a:r>
            <a:endParaRPr sz="1600" b="1" kern="0">
              <a:solidFill>
                <a:srgbClr val="000000"/>
              </a:solidFill>
              <a:latin typeface="Arial"/>
              <a:cs typeface="Arial"/>
              <a:sym typeface="Arial"/>
            </a:endParaRPr>
          </a:p>
        </p:txBody>
      </p:sp>
      <p:cxnSp>
        <p:nvCxnSpPr>
          <p:cNvPr id="2058" name="Google Shape;2058;p94"/>
          <p:cNvCxnSpPr>
            <a:stCxn id="2044" idx="7"/>
            <a:endCxn id="2057" idx="4"/>
          </p:cNvCxnSpPr>
          <p:nvPr/>
        </p:nvCxnSpPr>
        <p:spPr>
          <a:xfrm rot="10800000" flipH="1">
            <a:off x="1404133" y="4570957"/>
            <a:ext cx="1378000" cy="267600"/>
          </a:xfrm>
          <a:prstGeom prst="straightConnector1">
            <a:avLst/>
          </a:prstGeom>
          <a:noFill/>
          <a:ln w="28575" cap="flat" cmpd="sng">
            <a:solidFill>
              <a:schemeClr val="dk2"/>
            </a:solidFill>
            <a:prstDash val="solid"/>
            <a:round/>
            <a:headEnd type="none" w="med" len="med"/>
            <a:tailEnd type="none" w="med" len="med"/>
          </a:ln>
        </p:spPr>
      </p:cxnSp>
      <p:sp>
        <p:nvSpPr>
          <p:cNvPr id="2059" name="Google Shape;2059;p94"/>
          <p:cNvSpPr txBox="1"/>
          <p:nvPr/>
        </p:nvSpPr>
        <p:spPr>
          <a:xfrm>
            <a:off x="2284793" y="1912507"/>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2060" name="Google Shape;2060;p94"/>
          <p:cNvCxnSpPr>
            <a:stCxn id="2059" idx="2"/>
            <a:endCxn id="2061" idx="0"/>
          </p:cNvCxnSpPr>
          <p:nvPr/>
        </p:nvCxnSpPr>
        <p:spPr>
          <a:xfrm>
            <a:off x="2782193" y="2329707"/>
            <a:ext cx="15600" cy="345200"/>
          </a:xfrm>
          <a:prstGeom prst="straightConnector1">
            <a:avLst/>
          </a:prstGeom>
          <a:noFill/>
          <a:ln w="28575" cap="flat" cmpd="sng">
            <a:solidFill>
              <a:schemeClr val="dk2"/>
            </a:solidFill>
            <a:prstDash val="solid"/>
            <a:round/>
            <a:headEnd type="none" w="med" len="med"/>
            <a:tailEnd type="triangle" w="med" len="med"/>
          </a:ln>
        </p:spPr>
      </p:cxnSp>
      <p:sp>
        <p:nvSpPr>
          <p:cNvPr id="2062" name="Google Shape;2062;p94"/>
          <p:cNvSpPr txBox="1"/>
          <p:nvPr/>
        </p:nvSpPr>
        <p:spPr>
          <a:xfrm>
            <a:off x="1209017" y="1904584"/>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2063" name="Google Shape;2063;p94"/>
          <p:cNvCxnSpPr>
            <a:stCxn id="2062" idx="3"/>
            <a:endCxn id="2059" idx="1"/>
          </p:cNvCxnSpPr>
          <p:nvPr/>
        </p:nvCxnSpPr>
        <p:spPr>
          <a:xfrm>
            <a:off x="1979017" y="2113184"/>
            <a:ext cx="305600" cy="8000"/>
          </a:xfrm>
          <a:prstGeom prst="straightConnector1">
            <a:avLst/>
          </a:prstGeom>
          <a:noFill/>
          <a:ln w="28575" cap="flat" cmpd="sng">
            <a:solidFill>
              <a:schemeClr val="dk2"/>
            </a:solidFill>
            <a:prstDash val="solid"/>
            <a:round/>
            <a:headEnd type="none" w="med" len="med"/>
            <a:tailEnd type="triangle" w="med" len="med"/>
          </a:ln>
        </p:spPr>
      </p:cxnSp>
      <p:sp>
        <p:nvSpPr>
          <p:cNvPr id="2064" name="Google Shape;2064;p94"/>
          <p:cNvSpPr/>
          <p:nvPr/>
        </p:nvSpPr>
        <p:spPr>
          <a:xfrm>
            <a:off x="2566431" y="3441297"/>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G</a:t>
            </a:r>
            <a:endParaRPr sz="1600" b="1" kern="0">
              <a:solidFill>
                <a:srgbClr val="000000"/>
              </a:solidFill>
              <a:latin typeface="Arial"/>
              <a:cs typeface="Arial"/>
              <a:sym typeface="Arial"/>
            </a:endParaRPr>
          </a:p>
        </p:txBody>
      </p:sp>
      <p:cxnSp>
        <p:nvCxnSpPr>
          <p:cNvPr id="2065" name="Google Shape;2065;p94"/>
          <p:cNvCxnSpPr>
            <a:endCxn id="2064" idx="4"/>
          </p:cNvCxnSpPr>
          <p:nvPr/>
        </p:nvCxnSpPr>
        <p:spPr>
          <a:xfrm rot="10800000">
            <a:off x="2782231" y="3897697"/>
            <a:ext cx="0" cy="216800"/>
          </a:xfrm>
          <a:prstGeom prst="straightConnector1">
            <a:avLst/>
          </a:prstGeom>
          <a:noFill/>
          <a:ln w="28575" cap="flat" cmpd="sng">
            <a:solidFill>
              <a:schemeClr val="dk2"/>
            </a:solidFill>
            <a:prstDash val="solid"/>
            <a:round/>
            <a:headEnd type="none" w="med" len="med"/>
            <a:tailEnd type="none" w="med" len="med"/>
          </a:ln>
        </p:spPr>
      </p:cxnSp>
      <p:sp>
        <p:nvSpPr>
          <p:cNvPr id="2061" name="Google Shape;2061;p94"/>
          <p:cNvSpPr/>
          <p:nvPr/>
        </p:nvSpPr>
        <p:spPr>
          <a:xfrm>
            <a:off x="2581931" y="267498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H</a:t>
            </a:r>
            <a:endParaRPr sz="1600" b="1" kern="0">
              <a:solidFill>
                <a:srgbClr val="000000"/>
              </a:solidFill>
              <a:latin typeface="Arial"/>
              <a:cs typeface="Arial"/>
              <a:sym typeface="Arial"/>
            </a:endParaRPr>
          </a:p>
        </p:txBody>
      </p:sp>
      <p:cxnSp>
        <p:nvCxnSpPr>
          <p:cNvPr id="2066" name="Google Shape;2066;p94"/>
          <p:cNvCxnSpPr>
            <a:stCxn id="2064" idx="0"/>
            <a:endCxn id="2061" idx="4"/>
          </p:cNvCxnSpPr>
          <p:nvPr/>
        </p:nvCxnSpPr>
        <p:spPr>
          <a:xfrm rot="10800000" flipH="1">
            <a:off x="2782231" y="3131297"/>
            <a:ext cx="15600" cy="310000"/>
          </a:xfrm>
          <a:prstGeom prst="straightConnector1">
            <a:avLst/>
          </a:prstGeom>
          <a:noFill/>
          <a:ln w="28575" cap="flat" cmpd="sng">
            <a:solidFill>
              <a:schemeClr val="dk2"/>
            </a:solidFill>
            <a:prstDash val="solid"/>
            <a:round/>
            <a:headEnd type="none" w="med" len="med"/>
            <a:tailEnd type="none" w="med" len="med"/>
          </a:ln>
        </p:spPr>
      </p:cxnSp>
      <p:sp>
        <p:nvSpPr>
          <p:cNvPr id="2067" name="Google Shape;2067;p94"/>
          <p:cNvSpPr txBox="1"/>
          <p:nvPr/>
        </p:nvSpPr>
        <p:spPr>
          <a:xfrm>
            <a:off x="1412367" y="3706817"/>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∆D</a:t>
            </a:r>
            <a:endParaRPr sz="1867" kern="0">
              <a:solidFill>
                <a:srgbClr val="000000"/>
              </a:solidFill>
              <a:latin typeface="Arial"/>
              <a:cs typeface="Arial"/>
              <a:sym typeface="Arial"/>
            </a:endParaRPr>
          </a:p>
        </p:txBody>
      </p:sp>
      <p:sp>
        <p:nvSpPr>
          <p:cNvPr id="2068" name="Google Shape;2068;p94"/>
          <p:cNvSpPr txBox="1"/>
          <p:nvPr/>
        </p:nvSpPr>
        <p:spPr>
          <a:xfrm>
            <a:off x="1460400" y="3025617"/>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∆E</a:t>
            </a:r>
            <a:endParaRPr sz="1867" kern="0">
              <a:solidFill>
                <a:srgbClr val="000000"/>
              </a:solidFill>
              <a:latin typeface="Arial"/>
              <a:cs typeface="Arial"/>
              <a:sym typeface="Arial"/>
            </a:endParaRPr>
          </a:p>
        </p:txBody>
      </p:sp>
      <p:sp>
        <p:nvSpPr>
          <p:cNvPr id="2069" name="Google Shape;2069;p94"/>
          <p:cNvSpPr txBox="1"/>
          <p:nvPr/>
        </p:nvSpPr>
        <p:spPr>
          <a:xfrm>
            <a:off x="3754817" y="3525767"/>
            <a:ext cx="15348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6AA84F"/>
                </a:solidFill>
                <a:latin typeface="Arial"/>
                <a:cs typeface="Arial"/>
                <a:sym typeface="Arial"/>
              </a:rPr>
              <a:t>depends on</a:t>
            </a:r>
            <a:endParaRPr sz="1333" kern="0">
              <a:solidFill>
                <a:srgbClr val="6AA84F"/>
              </a:solidFill>
              <a:latin typeface="Arial"/>
              <a:cs typeface="Arial"/>
              <a:sym typeface="Arial"/>
            </a:endParaRPr>
          </a:p>
        </p:txBody>
      </p:sp>
      <p:sp>
        <p:nvSpPr>
          <p:cNvPr id="2070" name="Google Shape;2070;p94"/>
          <p:cNvSpPr txBox="1"/>
          <p:nvPr/>
        </p:nvSpPr>
        <p:spPr>
          <a:xfrm>
            <a:off x="3754832" y="2606517"/>
            <a:ext cx="14632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6AA84F"/>
                </a:solidFill>
                <a:latin typeface="Arial"/>
                <a:cs typeface="Arial"/>
                <a:sym typeface="Arial"/>
              </a:rPr>
              <a:t>depends on</a:t>
            </a:r>
            <a:endParaRPr sz="1333" kern="0">
              <a:solidFill>
                <a:srgbClr val="6AA84F"/>
              </a:solidFill>
              <a:latin typeface="Arial"/>
              <a:cs typeface="Arial"/>
              <a:sym typeface="Arial"/>
            </a:endParaRPr>
          </a:p>
        </p:txBody>
      </p:sp>
      <p:cxnSp>
        <p:nvCxnSpPr>
          <p:cNvPr id="2071" name="Google Shape;2071;p94"/>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2072" name="Google Shape;2072;p94"/>
          <p:cNvSpPr txBox="1"/>
          <p:nvPr/>
        </p:nvSpPr>
        <p:spPr>
          <a:xfrm>
            <a:off x="4467684" y="857367"/>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2073" name="Google Shape;2073;p94"/>
          <p:cNvSpPr/>
          <p:nvPr/>
        </p:nvSpPr>
        <p:spPr>
          <a:xfrm>
            <a:off x="5118356" y="475623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2074" name="Google Shape;2074;p94"/>
          <p:cNvSpPr/>
          <p:nvPr/>
        </p:nvSpPr>
        <p:spPr>
          <a:xfrm>
            <a:off x="5118356" y="541094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2075" name="Google Shape;2075;p94"/>
          <p:cNvCxnSpPr>
            <a:stCxn id="2074" idx="0"/>
            <a:endCxn id="2073" idx="4"/>
          </p:cNvCxnSpPr>
          <p:nvPr/>
        </p:nvCxnSpPr>
        <p:spPr>
          <a:xfrm rot="10800000">
            <a:off x="5334156" y="5212545"/>
            <a:ext cx="0" cy="198400"/>
          </a:xfrm>
          <a:prstGeom prst="straightConnector1">
            <a:avLst/>
          </a:prstGeom>
          <a:noFill/>
          <a:ln w="28575" cap="flat" cmpd="sng">
            <a:solidFill>
              <a:schemeClr val="dk2"/>
            </a:solidFill>
            <a:prstDash val="solid"/>
            <a:round/>
            <a:headEnd type="none" w="med" len="med"/>
            <a:tailEnd type="none" w="med" len="med"/>
          </a:ln>
        </p:spPr>
      </p:cxnSp>
      <p:sp>
        <p:nvSpPr>
          <p:cNvPr id="2076" name="Google Shape;2076;p94"/>
          <p:cNvSpPr/>
          <p:nvPr/>
        </p:nvSpPr>
        <p:spPr>
          <a:xfrm>
            <a:off x="5724497" y="4064648"/>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sp>
        <p:nvSpPr>
          <p:cNvPr id="2077" name="Google Shape;2077;p94"/>
          <p:cNvSpPr/>
          <p:nvPr/>
        </p:nvSpPr>
        <p:spPr>
          <a:xfrm>
            <a:off x="5724497" y="3115248"/>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2078" name="Google Shape;2078;p94"/>
          <p:cNvCxnSpPr>
            <a:stCxn id="2076" idx="0"/>
            <a:endCxn id="2077" idx="4"/>
          </p:cNvCxnSpPr>
          <p:nvPr/>
        </p:nvCxnSpPr>
        <p:spPr>
          <a:xfrm rot="10800000">
            <a:off x="5940297" y="3571448"/>
            <a:ext cx="0" cy="493200"/>
          </a:xfrm>
          <a:prstGeom prst="straightConnector1">
            <a:avLst/>
          </a:prstGeom>
          <a:noFill/>
          <a:ln w="28575" cap="flat" cmpd="sng">
            <a:solidFill>
              <a:schemeClr val="dk2"/>
            </a:solidFill>
            <a:prstDash val="solid"/>
            <a:round/>
            <a:headEnd type="none" w="med" len="med"/>
            <a:tailEnd type="none" w="med" len="med"/>
          </a:ln>
        </p:spPr>
      </p:cxnSp>
      <p:cxnSp>
        <p:nvCxnSpPr>
          <p:cNvPr id="2079" name="Google Shape;2079;p94"/>
          <p:cNvCxnSpPr>
            <a:stCxn id="2073" idx="0"/>
            <a:endCxn id="2076" idx="4"/>
          </p:cNvCxnSpPr>
          <p:nvPr/>
        </p:nvCxnSpPr>
        <p:spPr>
          <a:xfrm rot="10800000" flipH="1">
            <a:off x="5334156" y="4521035"/>
            <a:ext cx="606000" cy="235200"/>
          </a:xfrm>
          <a:prstGeom prst="straightConnector1">
            <a:avLst/>
          </a:prstGeom>
          <a:noFill/>
          <a:ln w="28575" cap="flat" cmpd="sng">
            <a:solidFill>
              <a:schemeClr val="dk2"/>
            </a:solidFill>
            <a:prstDash val="solid"/>
            <a:round/>
            <a:headEnd type="none" w="med" len="med"/>
            <a:tailEnd type="none" w="med" len="med"/>
          </a:ln>
        </p:spPr>
      </p:cxnSp>
      <p:sp>
        <p:nvSpPr>
          <p:cNvPr id="2080" name="Google Shape;2080;p94"/>
          <p:cNvSpPr txBox="1"/>
          <p:nvPr/>
        </p:nvSpPr>
        <p:spPr>
          <a:xfrm>
            <a:off x="3956851" y="4775855"/>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2081" name="Google Shape;2081;p94"/>
          <p:cNvCxnSpPr>
            <a:stCxn id="2080" idx="3"/>
          </p:cNvCxnSpPr>
          <p:nvPr/>
        </p:nvCxnSpPr>
        <p:spPr>
          <a:xfrm rot="10800000" flipH="1">
            <a:off x="4726851" y="4981255"/>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2082" name="Google Shape;2082;p94"/>
          <p:cNvSpPr txBox="1"/>
          <p:nvPr/>
        </p:nvSpPr>
        <p:spPr>
          <a:xfrm>
            <a:off x="4359533" y="3125617"/>
            <a:ext cx="994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.../136/1</a:t>
            </a:r>
            <a:endParaRPr sz="1333" kern="0">
              <a:solidFill>
                <a:srgbClr val="000000"/>
              </a:solidFill>
              <a:latin typeface="Arial"/>
              <a:cs typeface="Arial"/>
              <a:sym typeface="Arial"/>
            </a:endParaRPr>
          </a:p>
        </p:txBody>
      </p:sp>
      <p:cxnSp>
        <p:nvCxnSpPr>
          <p:cNvPr id="2083" name="Google Shape;2083;p94"/>
          <p:cNvCxnSpPr>
            <a:stCxn id="2082" idx="3"/>
          </p:cNvCxnSpPr>
          <p:nvPr/>
        </p:nvCxnSpPr>
        <p:spPr>
          <a:xfrm rot="10800000" flipH="1">
            <a:off x="5354333" y="3331017"/>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2084" name="Google Shape;2084;p94"/>
          <p:cNvSpPr txBox="1"/>
          <p:nvPr/>
        </p:nvSpPr>
        <p:spPr>
          <a:xfrm>
            <a:off x="4359533" y="4078984"/>
            <a:ext cx="994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.../135/1</a:t>
            </a:r>
            <a:endParaRPr sz="1333" kern="0">
              <a:solidFill>
                <a:srgbClr val="000000"/>
              </a:solidFill>
              <a:latin typeface="Arial"/>
              <a:cs typeface="Arial"/>
              <a:sym typeface="Arial"/>
            </a:endParaRPr>
          </a:p>
        </p:txBody>
      </p:sp>
      <p:cxnSp>
        <p:nvCxnSpPr>
          <p:cNvPr id="2085" name="Google Shape;2085;p94"/>
          <p:cNvCxnSpPr>
            <a:stCxn id="2084" idx="3"/>
          </p:cNvCxnSpPr>
          <p:nvPr/>
        </p:nvCxnSpPr>
        <p:spPr>
          <a:xfrm rot="10800000" flipH="1">
            <a:off x="5354333" y="4284384"/>
            <a:ext cx="370000" cy="3200"/>
          </a:xfrm>
          <a:prstGeom prst="straightConnector1">
            <a:avLst/>
          </a:prstGeom>
          <a:noFill/>
          <a:ln w="28575" cap="flat" cmpd="sng">
            <a:solidFill>
              <a:srgbClr val="6AA84F"/>
            </a:solidFill>
            <a:prstDash val="solid"/>
            <a:round/>
            <a:headEnd type="none" w="med" len="med"/>
            <a:tailEnd type="triangle" w="med" len="med"/>
          </a:ln>
        </p:spPr>
      </p:cxnSp>
      <p:cxnSp>
        <p:nvCxnSpPr>
          <p:cNvPr id="2086" name="Google Shape;2086;p94"/>
          <p:cNvCxnSpPr>
            <a:stCxn id="2082" idx="2"/>
            <a:endCxn id="2084" idx="0"/>
          </p:cNvCxnSpPr>
          <p:nvPr/>
        </p:nvCxnSpPr>
        <p:spPr>
          <a:xfrm>
            <a:off x="4856933" y="3542817"/>
            <a:ext cx="0" cy="536000"/>
          </a:xfrm>
          <a:prstGeom prst="straightConnector1">
            <a:avLst/>
          </a:prstGeom>
          <a:noFill/>
          <a:ln w="28575" cap="flat" cmpd="sng">
            <a:solidFill>
              <a:srgbClr val="6AA84F"/>
            </a:solidFill>
            <a:prstDash val="solid"/>
            <a:round/>
            <a:headEnd type="none" w="med" len="med"/>
            <a:tailEnd type="triangle" w="med" len="med"/>
          </a:ln>
        </p:spPr>
      </p:cxnSp>
      <p:sp>
        <p:nvSpPr>
          <p:cNvPr id="2087" name="Google Shape;2087;p94"/>
          <p:cNvSpPr/>
          <p:nvPr/>
        </p:nvSpPr>
        <p:spPr>
          <a:xfrm>
            <a:off x="5724497" y="219598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2088" name="Google Shape;2088;p94"/>
          <p:cNvCxnSpPr>
            <a:endCxn id="2087" idx="4"/>
          </p:cNvCxnSpPr>
          <p:nvPr/>
        </p:nvCxnSpPr>
        <p:spPr>
          <a:xfrm rot="10800000">
            <a:off x="5940297" y="2652381"/>
            <a:ext cx="0" cy="450800"/>
          </a:xfrm>
          <a:prstGeom prst="straightConnector1">
            <a:avLst/>
          </a:prstGeom>
          <a:noFill/>
          <a:ln w="28575" cap="flat" cmpd="sng">
            <a:solidFill>
              <a:schemeClr val="dk2"/>
            </a:solidFill>
            <a:prstDash val="solid"/>
            <a:round/>
            <a:headEnd type="none" w="med" len="med"/>
            <a:tailEnd type="none" w="med" len="med"/>
          </a:ln>
        </p:spPr>
      </p:cxnSp>
      <p:sp>
        <p:nvSpPr>
          <p:cNvPr id="2089" name="Google Shape;2089;p94"/>
          <p:cNvSpPr txBox="1"/>
          <p:nvPr/>
        </p:nvSpPr>
        <p:spPr>
          <a:xfrm>
            <a:off x="4359533" y="2206351"/>
            <a:ext cx="994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.../137/1</a:t>
            </a:r>
            <a:endParaRPr sz="1333" kern="0">
              <a:solidFill>
                <a:srgbClr val="000000"/>
              </a:solidFill>
              <a:latin typeface="Arial"/>
              <a:cs typeface="Arial"/>
              <a:sym typeface="Arial"/>
            </a:endParaRPr>
          </a:p>
        </p:txBody>
      </p:sp>
      <p:cxnSp>
        <p:nvCxnSpPr>
          <p:cNvPr id="2090" name="Google Shape;2090;p94"/>
          <p:cNvCxnSpPr>
            <a:stCxn id="2089" idx="3"/>
          </p:cNvCxnSpPr>
          <p:nvPr/>
        </p:nvCxnSpPr>
        <p:spPr>
          <a:xfrm rot="10800000" flipH="1">
            <a:off x="5354333" y="2411751"/>
            <a:ext cx="370000" cy="3200"/>
          </a:xfrm>
          <a:prstGeom prst="straightConnector1">
            <a:avLst/>
          </a:prstGeom>
          <a:noFill/>
          <a:ln w="28575" cap="flat" cmpd="sng">
            <a:solidFill>
              <a:srgbClr val="6AA84F"/>
            </a:solidFill>
            <a:prstDash val="solid"/>
            <a:round/>
            <a:headEnd type="none" w="med" len="med"/>
            <a:tailEnd type="triangle" w="med" len="med"/>
          </a:ln>
        </p:spPr>
      </p:cxnSp>
      <p:cxnSp>
        <p:nvCxnSpPr>
          <p:cNvPr id="2091" name="Google Shape;2091;p94"/>
          <p:cNvCxnSpPr>
            <a:stCxn id="2089" idx="2"/>
            <a:endCxn id="2082" idx="0"/>
          </p:cNvCxnSpPr>
          <p:nvPr/>
        </p:nvCxnSpPr>
        <p:spPr>
          <a:xfrm>
            <a:off x="4856933" y="2623551"/>
            <a:ext cx="0" cy="502000"/>
          </a:xfrm>
          <a:prstGeom prst="straightConnector1">
            <a:avLst/>
          </a:prstGeom>
          <a:noFill/>
          <a:ln w="28575" cap="flat" cmpd="sng">
            <a:solidFill>
              <a:srgbClr val="6AA84F"/>
            </a:solidFill>
            <a:prstDash val="solid"/>
            <a:round/>
            <a:headEnd type="none" w="med" len="med"/>
            <a:tailEnd type="triangle" w="med" len="med"/>
          </a:ln>
        </p:spPr>
      </p:cxnSp>
      <p:sp>
        <p:nvSpPr>
          <p:cNvPr id="2092" name="Google Shape;2092;p94"/>
          <p:cNvSpPr/>
          <p:nvPr/>
        </p:nvSpPr>
        <p:spPr>
          <a:xfrm>
            <a:off x="6261348" y="4049581"/>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F</a:t>
            </a:r>
            <a:endParaRPr sz="1600" b="1" kern="0">
              <a:solidFill>
                <a:srgbClr val="A61C00"/>
              </a:solidFill>
              <a:latin typeface="Arial"/>
              <a:cs typeface="Arial"/>
              <a:sym typeface="Arial"/>
            </a:endParaRPr>
          </a:p>
        </p:txBody>
      </p:sp>
      <p:sp>
        <p:nvSpPr>
          <p:cNvPr id="2093" name="Google Shape;2093;p94"/>
          <p:cNvSpPr/>
          <p:nvPr/>
        </p:nvSpPr>
        <p:spPr>
          <a:xfrm>
            <a:off x="6261348" y="3100181"/>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G</a:t>
            </a:r>
            <a:endParaRPr sz="1600" b="1" kern="0">
              <a:solidFill>
                <a:srgbClr val="A61C00"/>
              </a:solidFill>
              <a:latin typeface="Arial"/>
              <a:cs typeface="Arial"/>
              <a:sym typeface="Arial"/>
            </a:endParaRPr>
          </a:p>
        </p:txBody>
      </p:sp>
      <p:cxnSp>
        <p:nvCxnSpPr>
          <p:cNvPr id="2094" name="Google Shape;2094;p94"/>
          <p:cNvCxnSpPr>
            <a:stCxn id="2092" idx="0"/>
            <a:endCxn id="2093" idx="4"/>
          </p:cNvCxnSpPr>
          <p:nvPr/>
        </p:nvCxnSpPr>
        <p:spPr>
          <a:xfrm rot="10800000">
            <a:off x="6477148" y="3556381"/>
            <a:ext cx="0" cy="493200"/>
          </a:xfrm>
          <a:prstGeom prst="straightConnector1">
            <a:avLst/>
          </a:prstGeom>
          <a:noFill/>
          <a:ln w="28575" cap="flat" cmpd="sng">
            <a:solidFill>
              <a:srgbClr val="A61C00"/>
            </a:solidFill>
            <a:prstDash val="solid"/>
            <a:round/>
            <a:headEnd type="none" w="med" len="med"/>
            <a:tailEnd type="none" w="med" len="med"/>
          </a:ln>
        </p:spPr>
      </p:cxnSp>
      <p:sp>
        <p:nvSpPr>
          <p:cNvPr id="2095" name="Google Shape;2095;p94"/>
          <p:cNvSpPr/>
          <p:nvPr/>
        </p:nvSpPr>
        <p:spPr>
          <a:xfrm>
            <a:off x="6261348" y="2180915"/>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H</a:t>
            </a:r>
            <a:endParaRPr sz="1600" b="1" kern="0">
              <a:solidFill>
                <a:srgbClr val="A61C00"/>
              </a:solidFill>
              <a:latin typeface="Arial"/>
              <a:cs typeface="Arial"/>
              <a:sym typeface="Arial"/>
            </a:endParaRPr>
          </a:p>
        </p:txBody>
      </p:sp>
      <p:cxnSp>
        <p:nvCxnSpPr>
          <p:cNvPr id="2096" name="Google Shape;2096;p94"/>
          <p:cNvCxnSpPr>
            <a:endCxn id="2095" idx="4"/>
          </p:cNvCxnSpPr>
          <p:nvPr/>
        </p:nvCxnSpPr>
        <p:spPr>
          <a:xfrm rot="10800000">
            <a:off x="6477148" y="2637315"/>
            <a:ext cx="0" cy="450800"/>
          </a:xfrm>
          <a:prstGeom prst="straightConnector1">
            <a:avLst/>
          </a:prstGeom>
          <a:noFill/>
          <a:ln w="28575" cap="flat" cmpd="sng">
            <a:solidFill>
              <a:srgbClr val="A61C00"/>
            </a:solidFill>
            <a:prstDash val="solid"/>
            <a:round/>
            <a:headEnd type="none" w="med" len="med"/>
            <a:tailEnd type="none" w="med" len="med"/>
          </a:ln>
        </p:spPr>
      </p:cxnSp>
      <p:cxnSp>
        <p:nvCxnSpPr>
          <p:cNvPr id="2097" name="Google Shape;2097;p94"/>
          <p:cNvCxnSpPr>
            <a:stCxn id="2073" idx="0"/>
            <a:endCxn id="2092" idx="4"/>
          </p:cNvCxnSpPr>
          <p:nvPr/>
        </p:nvCxnSpPr>
        <p:spPr>
          <a:xfrm rot="10800000" flipH="1">
            <a:off x="5334156" y="4505835"/>
            <a:ext cx="1142800" cy="250400"/>
          </a:xfrm>
          <a:prstGeom prst="straightConnector1">
            <a:avLst/>
          </a:prstGeom>
          <a:noFill/>
          <a:ln w="28575" cap="flat" cmpd="sng">
            <a:solidFill>
              <a:srgbClr val="A61C00"/>
            </a:solidFill>
            <a:prstDash val="solid"/>
            <a:round/>
            <a:headEnd type="none" w="med" len="med"/>
            <a:tailEnd type="none" w="med" len="med"/>
          </a:ln>
        </p:spPr>
      </p:cxnSp>
      <p:sp>
        <p:nvSpPr>
          <p:cNvPr id="2098" name="Google Shape;2098;p94"/>
          <p:cNvSpPr txBox="1"/>
          <p:nvPr/>
        </p:nvSpPr>
        <p:spPr>
          <a:xfrm>
            <a:off x="6464200" y="3539733"/>
            <a:ext cx="15348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6AA84F"/>
                </a:solidFill>
                <a:latin typeface="Arial"/>
                <a:cs typeface="Arial"/>
                <a:sym typeface="Arial"/>
              </a:rPr>
              <a:t>depends on</a:t>
            </a:r>
            <a:endParaRPr sz="1333" kern="0">
              <a:solidFill>
                <a:srgbClr val="6AA84F"/>
              </a:solidFill>
              <a:latin typeface="Arial"/>
              <a:cs typeface="Arial"/>
              <a:sym typeface="Arial"/>
            </a:endParaRPr>
          </a:p>
        </p:txBody>
      </p:sp>
      <p:sp>
        <p:nvSpPr>
          <p:cNvPr id="2099" name="Google Shape;2099;p94"/>
          <p:cNvSpPr txBox="1"/>
          <p:nvPr/>
        </p:nvSpPr>
        <p:spPr>
          <a:xfrm>
            <a:off x="6464216" y="2620484"/>
            <a:ext cx="14632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6AA84F"/>
                </a:solidFill>
                <a:latin typeface="Arial"/>
                <a:cs typeface="Arial"/>
                <a:sym typeface="Arial"/>
              </a:rPr>
              <a:t>depends on</a:t>
            </a:r>
            <a:endParaRPr sz="1333" kern="0">
              <a:solidFill>
                <a:srgbClr val="6AA84F"/>
              </a:solidFill>
              <a:latin typeface="Arial"/>
              <a:cs typeface="Arial"/>
              <a:sym typeface="Arial"/>
            </a:endParaRPr>
          </a:p>
        </p:txBody>
      </p:sp>
      <p:sp>
        <p:nvSpPr>
          <p:cNvPr id="2100" name="Google Shape;2100;p94"/>
          <p:cNvSpPr txBox="1"/>
          <p:nvPr/>
        </p:nvSpPr>
        <p:spPr>
          <a:xfrm>
            <a:off x="7068917" y="3139584"/>
            <a:ext cx="994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.../136/2</a:t>
            </a:r>
            <a:endParaRPr sz="1333" kern="0">
              <a:solidFill>
                <a:srgbClr val="000000"/>
              </a:solidFill>
              <a:latin typeface="Arial"/>
              <a:cs typeface="Arial"/>
              <a:sym typeface="Arial"/>
            </a:endParaRPr>
          </a:p>
        </p:txBody>
      </p:sp>
      <p:cxnSp>
        <p:nvCxnSpPr>
          <p:cNvPr id="2101" name="Google Shape;2101;p94"/>
          <p:cNvCxnSpPr>
            <a:stCxn id="2100" idx="1"/>
          </p:cNvCxnSpPr>
          <p:nvPr/>
        </p:nvCxnSpPr>
        <p:spPr>
          <a:xfrm flipH="1">
            <a:off x="6718517" y="3348184"/>
            <a:ext cx="350400" cy="3200"/>
          </a:xfrm>
          <a:prstGeom prst="straightConnector1">
            <a:avLst/>
          </a:prstGeom>
          <a:noFill/>
          <a:ln w="28575" cap="flat" cmpd="sng">
            <a:solidFill>
              <a:srgbClr val="6AA84F"/>
            </a:solidFill>
            <a:prstDash val="solid"/>
            <a:round/>
            <a:headEnd type="none" w="med" len="med"/>
            <a:tailEnd type="triangle" w="med" len="med"/>
          </a:ln>
        </p:spPr>
      </p:cxnSp>
      <p:sp>
        <p:nvSpPr>
          <p:cNvPr id="2102" name="Google Shape;2102;p94"/>
          <p:cNvSpPr txBox="1"/>
          <p:nvPr/>
        </p:nvSpPr>
        <p:spPr>
          <a:xfrm>
            <a:off x="7068917" y="4092951"/>
            <a:ext cx="994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.../135/2</a:t>
            </a:r>
            <a:endParaRPr sz="1333" kern="0">
              <a:solidFill>
                <a:srgbClr val="000000"/>
              </a:solidFill>
              <a:latin typeface="Arial"/>
              <a:cs typeface="Arial"/>
              <a:sym typeface="Arial"/>
            </a:endParaRPr>
          </a:p>
        </p:txBody>
      </p:sp>
      <p:cxnSp>
        <p:nvCxnSpPr>
          <p:cNvPr id="2103" name="Google Shape;2103;p94"/>
          <p:cNvCxnSpPr>
            <a:stCxn id="2102" idx="1"/>
            <a:endCxn id="2092" idx="6"/>
          </p:cNvCxnSpPr>
          <p:nvPr/>
        </p:nvCxnSpPr>
        <p:spPr>
          <a:xfrm rot="10800000">
            <a:off x="6692917" y="4277951"/>
            <a:ext cx="376000" cy="23600"/>
          </a:xfrm>
          <a:prstGeom prst="straightConnector1">
            <a:avLst/>
          </a:prstGeom>
          <a:noFill/>
          <a:ln w="28575" cap="flat" cmpd="sng">
            <a:solidFill>
              <a:srgbClr val="6AA84F"/>
            </a:solidFill>
            <a:prstDash val="solid"/>
            <a:round/>
            <a:headEnd type="none" w="med" len="med"/>
            <a:tailEnd type="triangle" w="med" len="med"/>
          </a:ln>
        </p:spPr>
      </p:cxnSp>
      <p:cxnSp>
        <p:nvCxnSpPr>
          <p:cNvPr id="2104" name="Google Shape;2104;p94"/>
          <p:cNvCxnSpPr>
            <a:stCxn id="2100" idx="2"/>
            <a:endCxn id="2102" idx="0"/>
          </p:cNvCxnSpPr>
          <p:nvPr/>
        </p:nvCxnSpPr>
        <p:spPr>
          <a:xfrm>
            <a:off x="7566317" y="3556784"/>
            <a:ext cx="0" cy="536000"/>
          </a:xfrm>
          <a:prstGeom prst="straightConnector1">
            <a:avLst/>
          </a:prstGeom>
          <a:noFill/>
          <a:ln w="28575" cap="flat" cmpd="sng">
            <a:solidFill>
              <a:srgbClr val="6AA84F"/>
            </a:solidFill>
            <a:prstDash val="solid"/>
            <a:round/>
            <a:headEnd type="none" w="med" len="med"/>
            <a:tailEnd type="triangle" w="med" len="med"/>
          </a:ln>
        </p:spPr>
      </p:cxnSp>
      <p:sp>
        <p:nvSpPr>
          <p:cNvPr id="2105" name="Google Shape;2105;p94"/>
          <p:cNvSpPr txBox="1"/>
          <p:nvPr/>
        </p:nvSpPr>
        <p:spPr>
          <a:xfrm>
            <a:off x="7068917" y="2220317"/>
            <a:ext cx="994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.../137/2</a:t>
            </a:r>
            <a:endParaRPr sz="1333" kern="0">
              <a:solidFill>
                <a:srgbClr val="000000"/>
              </a:solidFill>
              <a:latin typeface="Arial"/>
              <a:cs typeface="Arial"/>
              <a:sym typeface="Arial"/>
            </a:endParaRPr>
          </a:p>
        </p:txBody>
      </p:sp>
      <p:cxnSp>
        <p:nvCxnSpPr>
          <p:cNvPr id="2106" name="Google Shape;2106;p94"/>
          <p:cNvCxnSpPr>
            <a:stCxn id="2105" idx="1"/>
          </p:cNvCxnSpPr>
          <p:nvPr/>
        </p:nvCxnSpPr>
        <p:spPr>
          <a:xfrm rot="10800000">
            <a:off x="6709717" y="2410917"/>
            <a:ext cx="359200" cy="18000"/>
          </a:xfrm>
          <a:prstGeom prst="straightConnector1">
            <a:avLst/>
          </a:prstGeom>
          <a:noFill/>
          <a:ln w="28575" cap="flat" cmpd="sng">
            <a:solidFill>
              <a:srgbClr val="6AA84F"/>
            </a:solidFill>
            <a:prstDash val="solid"/>
            <a:round/>
            <a:headEnd type="none" w="med" len="med"/>
            <a:tailEnd type="triangle" w="med" len="med"/>
          </a:ln>
        </p:spPr>
      </p:cxnSp>
      <p:cxnSp>
        <p:nvCxnSpPr>
          <p:cNvPr id="2107" name="Google Shape;2107;p94"/>
          <p:cNvCxnSpPr>
            <a:stCxn id="2105" idx="2"/>
            <a:endCxn id="2100" idx="0"/>
          </p:cNvCxnSpPr>
          <p:nvPr/>
        </p:nvCxnSpPr>
        <p:spPr>
          <a:xfrm>
            <a:off x="7566317" y="2637517"/>
            <a:ext cx="0" cy="502000"/>
          </a:xfrm>
          <a:prstGeom prst="straightConnector1">
            <a:avLst/>
          </a:prstGeom>
          <a:noFill/>
          <a:ln w="28575" cap="flat" cmpd="sng">
            <a:solidFill>
              <a:srgbClr val="6AA84F"/>
            </a:solidFill>
            <a:prstDash val="solid"/>
            <a:round/>
            <a:headEnd type="none" w="med" len="med"/>
            <a:tailEnd type="triangle" w="med" len="med"/>
          </a:ln>
        </p:spPr>
      </p:cxnSp>
      <p:sp>
        <p:nvSpPr>
          <p:cNvPr id="2108" name="Google Shape;2108;p94"/>
          <p:cNvSpPr txBox="1"/>
          <p:nvPr/>
        </p:nvSpPr>
        <p:spPr>
          <a:xfrm>
            <a:off x="8237000" y="854400"/>
            <a:ext cx="3872400" cy="57068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spcAft>
                <a:spcPts val="1200"/>
              </a:spcAft>
              <a:buClr>
                <a:srgbClr val="000000"/>
              </a:buClr>
            </a:pPr>
            <a:r>
              <a:rPr lang="en" sz="1600" kern="0">
                <a:solidFill>
                  <a:srgbClr val="000000"/>
                </a:solidFill>
                <a:latin typeface="Arial"/>
                <a:cs typeface="Arial"/>
                <a:sym typeface="Arial"/>
              </a:rPr>
              <a:t>Once the rebase is done the new commits can be push for code review by a single </a:t>
            </a:r>
            <a:r>
              <a:rPr lang="en" sz="1600" i="1" kern="0">
                <a:solidFill>
                  <a:srgbClr val="000000"/>
                </a:solidFill>
                <a:latin typeface="Courier New"/>
                <a:ea typeface="Courier New"/>
                <a:cs typeface="Courier New"/>
                <a:sym typeface="Courier New"/>
              </a:rPr>
              <a:t>git push</a:t>
            </a:r>
            <a:r>
              <a:rPr lang="en" sz="1600" kern="0">
                <a:solidFill>
                  <a:srgbClr val="000000"/>
                </a:solidFill>
                <a:latin typeface="Arial"/>
                <a:cs typeface="Arial"/>
                <a:sym typeface="Arial"/>
              </a:rPr>
              <a:t> command. This creates new patch sets for all 3 changes (remember that the </a:t>
            </a:r>
            <a:r>
              <a:rPr lang="en" sz="1600" i="1" kern="0">
                <a:solidFill>
                  <a:srgbClr val="000000"/>
                </a:solidFill>
                <a:latin typeface="Courier New"/>
                <a:ea typeface="Courier New"/>
                <a:cs typeface="Courier New"/>
                <a:sym typeface="Courier New"/>
              </a:rPr>
              <a:t>Change-Ids</a:t>
            </a:r>
            <a:r>
              <a:rPr lang="en" sz="1600" kern="0">
                <a:solidFill>
                  <a:srgbClr val="000000"/>
                </a:solidFill>
                <a:latin typeface="Arial"/>
                <a:cs typeface="Arial"/>
                <a:sym typeface="Arial"/>
              </a:rPr>
              <a:t> in the commit messages are preserved on rebase).</a:t>
            </a:r>
            <a:endParaRPr sz="1600" kern="0">
              <a:solidFill>
                <a:srgbClr val="3D85C6"/>
              </a:solidFill>
              <a:latin typeface="Arial"/>
              <a:cs typeface="Arial"/>
              <a:sym typeface="Arial"/>
            </a:endParaRPr>
          </a:p>
        </p:txBody>
      </p:sp>
      <p:grpSp>
        <p:nvGrpSpPr>
          <p:cNvPr id="2109" name="Google Shape;2109;p94"/>
          <p:cNvGrpSpPr/>
          <p:nvPr/>
        </p:nvGrpSpPr>
        <p:grpSpPr>
          <a:xfrm>
            <a:off x="3883433" y="4088800"/>
            <a:ext cx="488800" cy="375933"/>
            <a:chOff x="5376138" y="2186500"/>
            <a:chExt cx="366600" cy="281950"/>
          </a:xfrm>
        </p:grpSpPr>
        <p:sp>
          <p:nvSpPr>
            <p:cNvPr id="2110" name="Google Shape;2110;p94"/>
            <p:cNvSpPr/>
            <p:nvPr/>
          </p:nvSpPr>
          <p:spPr>
            <a:xfrm>
              <a:off x="5423600" y="2238950"/>
              <a:ext cx="229500" cy="2295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1" name="Google Shape;2111;p94"/>
            <p:cNvSpPr txBox="1"/>
            <p:nvPr/>
          </p:nvSpPr>
          <p:spPr>
            <a:xfrm>
              <a:off x="5376138" y="2186500"/>
              <a:ext cx="366600" cy="2553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-1</a:t>
              </a:r>
              <a:endParaRPr sz="1333" b="1" kern="0">
                <a:solidFill>
                  <a:srgbClr val="FFFFFF"/>
                </a:solidFill>
                <a:latin typeface="Arial"/>
                <a:cs typeface="Arial"/>
                <a:sym typeface="Arial"/>
              </a:endParaRPr>
            </a:p>
          </p:txBody>
        </p:sp>
      </p:grpSp>
      <p:grpSp>
        <p:nvGrpSpPr>
          <p:cNvPr id="2112" name="Google Shape;2112;p94"/>
          <p:cNvGrpSpPr/>
          <p:nvPr/>
        </p:nvGrpSpPr>
        <p:grpSpPr>
          <a:xfrm>
            <a:off x="3904739" y="3147483"/>
            <a:ext cx="612400" cy="405600"/>
            <a:chOff x="4412142" y="3934975"/>
            <a:chExt cx="459300" cy="304200"/>
          </a:xfrm>
        </p:grpSpPr>
        <p:sp>
          <p:nvSpPr>
            <p:cNvPr id="2113" name="Google Shape;2113;p94"/>
            <p:cNvSpPr/>
            <p:nvPr/>
          </p:nvSpPr>
          <p:spPr>
            <a:xfrm>
              <a:off x="4475397" y="3997594"/>
              <a:ext cx="232500" cy="2211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4" name="Google Shape;2114;p94"/>
            <p:cNvSpPr txBox="1"/>
            <p:nvPr/>
          </p:nvSpPr>
          <p:spPr>
            <a:xfrm>
              <a:off x="4412142" y="3934975"/>
              <a:ext cx="459300" cy="304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+2</a:t>
              </a:r>
              <a:endParaRPr sz="1333" b="1" kern="0">
                <a:solidFill>
                  <a:srgbClr val="FFFFFF"/>
                </a:solidFill>
                <a:latin typeface="Arial"/>
                <a:cs typeface="Arial"/>
                <a:sym typeface="Arial"/>
              </a:endParaRPr>
            </a:p>
          </p:txBody>
        </p:sp>
      </p:grpSp>
      <p:grpSp>
        <p:nvGrpSpPr>
          <p:cNvPr id="2115" name="Google Shape;2115;p94"/>
          <p:cNvGrpSpPr/>
          <p:nvPr/>
        </p:nvGrpSpPr>
        <p:grpSpPr>
          <a:xfrm>
            <a:off x="3910105" y="2229683"/>
            <a:ext cx="612400" cy="405600"/>
            <a:chOff x="4412142" y="3934975"/>
            <a:chExt cx="459300" cy="304200"/>
          </a:xfrm>
        </p:grpSpPr>
        <p:sp>
          <p:nvSpPr>
            <p:cNvPr id="2116" name="Google Shape;2116;p94"/>
            <p:cNvSpPr/>
            <p:nvPr/>
          </p:nvSpPr>
          <p:spPr>
            <a:xfrm>
              <a:off x="4475397" y="3997594"/>
              <a:ext cx="232500" cy="2211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7" name="Google Shape;2117;p94"/>
            <p:cNvSpPr txBox="1"/>
            <p:nvPr/>
          </p:nvSpPr>
          <p:spPr>
            <a:xfrm>
              <a:off x="4412142" y="3934975"/>
              <a:ext cx="459300" cy="304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+2</a:t>
              </a:r>
              <a:endParaRPr sz="1333" b="1" kern="0">
                <a:solidFill>
                  <a:srgbClr val="FFFFFF"/>
                </a:solidFill>
                <a:latin typeface="Arial"/>
                <a:cs typeface="Arial"/>
                <a:sym typeface="Arial"/>
              </a:endParaRPr>
            </a:p>
          </p:txBody>
        </p:sp>
      </p:grpSp>
      <p:sp>
        <p:nvSpPr>
          <p:cNvPr id="2118" name="Google Shape;2118;p94"/>
          <p:cNvSpPr/>
          <p:nvPr/>
        </p:nvSpPr>
        <p:spPr>
          <a:xfrm>
            <a:off x="0" y="6284333"/>
            <a:ext cx="12192000" cy="587600"/>
          </a:xfrm>
          <a:prstGeom prst="rect">
            <a:avLst/>
          </a:prstGeom>
          <a:solidFill>
            <a:srgbClr val="B6D7A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9" name="Google Shape;2119;p94"/>
          <p:cNvSpPr txBox="1"/>
          <p:nvPr/>
        </p:nvSpPr>
        <p:spPr>
          <a:xfrm>
            <a:off x="-21767" y="6284333"/>
            <a:ext cx="11950000" cy="587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i="1" kern="0">
                <a:solidFill>
                  <a:srgbClr val="000000"/>
                </a:solidFill>
                <a:latin typeface="Arial"/>
                <a:cs typeface="Arial"/>
                <a:sym typeface="Arial"/>
              </a:rPr>
              <a:t>Q: What happens with the votes on the changes?</a:t>
            </a:r>
            <a:endParaRPr sz="2400" i="1" kern="0">
              <a:solidFill>
                <a:srgbClr val="000000"/>
              </a:solidFill>
              <a:latin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AC35B-C6C3-A4CE-5157-D88B2E757E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4108BB-19E6-4DFF-74CE-976E17CAD774}"/>
              </a:ext>
            </a:extLst>
          </p:cNvPr>
          <p:cNvSpPr>
            <a:spLocks noGrp="1"/>
          </p:cNvSpPr>
          <p:nvPr>
            <p:ph type="title"/>
          </p:nvPr>
        </p:nvSpPr>
        <p:spPr>
          <a:xfrm>
            <a:off x="627841" y="152400"/>
            <a:ext cx="8019289" cy="891101"/>
          </a:xfrm>
        </p:spPr>
        <p:txBody>
          <a:bodyPr anchor="b">
            <a:normAutofit/>
          </a:bodyPr>
          <a:lstStyle/>
          <a:p>
            <a:r>
              <a:rPr lang="en-US" b="1" dirty="0">
                <a:solidFill>
                  <a:srgbClr val="0070C0"/>
                </a:solidFill>
              </a:rPr>
              <a:t>Level 6: Rework a Commit Chain (Advanced Rebase)</a:t>
            </a:r>
          </a:p>
        </p:txBody>
      </p:sp>
      <p:sp>
        <p:nvSpPr>
          <p:cNvPr id="4" name="Content Placeholder 3">
            <a:extLst>
              <a:ext uri="{FF2B5EF4-FFF2-40B4-BE49-F238E27FC236}">
                <a16:creationId xmlns:a16="http://schemas.microsoft.com/office/drawing/2014/main" id="{C59517CA-444D-4467-4705-A0909F60BD9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08385" y="2575286"/>
            <a:ext cx="8458200" cy="3962388"/>
          </a:xfrm>
        </p:spPr>
        <p:txBody>
          <a:bodyPr>
            <a:normAutofit/>
          </a:bodyPr>
          <a:lstStyle/>
          <a:p>
            <a:pPr marL="342900" indent="-342900">
              <a:spcBef>
                <a:spcPts val="2500"/>
              </a:spcBef>
              <a:buAutoNum type="arabicPeriod"/>
            </a:pPr>
            <a:r>
              <a:rPr lang="en-US" sz="1800" b="1" dirty="0">
                <a:solidFill>
                  <a:schemeClr val="tx1"/>
                </a:solidFill>
              </a:rPr>
              <a:t>Perform 3 commits</a:t>
            </a:r>
          </a:p>
          <a:p>
            <a:pPr marL="342900" indent="-342900">
              <a:spcBef>
                <a:spcPts val="2500"/>
              </a:spcBef>
              <a:buAutoNum type="arabicPeriod"/>
            </a:pPr>
            <a:r>
              <a:rPr lang="en-US" sz="1800" b="1" dirty="0">
                <a:solidFill>
                  <a:schemeClr val="tx1"/>
                </a:solidFill>
              </a:rPr>
              <a:t>Run interactive rebase and change pick → edit for commit A.</a:t>
            </a:r>
          </a:p>
          <a:p>
            <a:pPr>
              <a:spcBef>
                <a:spcPts val="2500"/>
              </a:spcBef>
            </a:pPr>
            <a:r>
              <a:rPr lang="en-US" sz="1800" b="1" dirty="0">
                <a:solidFill>
                  <a:schemeClr val="tx1"/>
                </a:solidFill>
              </a:rPr>
              <a:t>3. Edit your files and amend.</a:t>
            </a:r>
          </a:p>
          <a:p>
            <a:pPr>
              <a:spcBef>
                <a:spcPts val="2500"/>
              </a:spcBef>
            </a:pPr>
            <a:r>
              <a:rPr lang="en-US" sz="1800" b="1" dirty="0">
                <a:solidFill>
                  <a:schemeClr val="tx1"/>
                </a:solidFill>
              </a:rPr>
              <a:t>4. Continue rebase and Push updated stack.</a:t>
            </a:r>
          </a:p>
        </p:txBody>
      </p:sp>
      <p:pic>
        <p:nvPicPr>
          <p:cNvPr id="5" name="Content Placeholder 4" descr="Working With Source Code on Modern Computer. Stock photo.">
            <a:extLst>
              <a:ext uri="{FF2B5EF4-FFF2-40B4-BE49-F238E27FC236}">
                <a16:creationId xmlns:a16="http://schemas.microsoft.com/office/drawing/2014/main" id="{1D50E5D0-155F-85AA-C418-925E33A6B610}"/>
              </a:ext>
            </a:extLst>
          </p:cNvPr>
          <p:cNvPicPr>
            <a:picLocks noGrp="1" noChangeAspect="1"/>
          </p:cNvPicPr>
          <p:nvPr>
            <p:ph type="pic" sz="quarter" idx="18"/>
          </p:nvPr>
        </p:nvPicPr>
        <p:blipFill>
          <a:blip r:embed="rId3"/>
          <a:srcRect l="46055" r="28599" b="2"/>
          <a:stretch>
            <a:fillRect/>
          </a:stretch>
        </p:blipFill>
        <p:spPr>
          <a:xfrm>
            <a:off x="9521861" y="269622"/>
            <a:ext cx="2395728" cy="6309360"/>
          </a:xfrm>
        </p:spPr>
      </p:pic>
      <p:sp>
        <p:nvSpPr>
          <p:cNvPr id="6" name="TextBox 5">
            <a:extLst>
              <a:ext uri="{FF2B5EF4-FFF2-40B4-BE49-F238E27FC236}">
                <a16:creationId xmlns:a16="http://schemas.microsoft.com/office/drawing/2014/main" id="{765CB62A-F9CE-317F-895F-F5BD7E2D6754}"/>
              </a:ext>
            </a:extLst>
          </p:cNvPr>
          <p:cNvSpPr txBox="1"/>
          <p:nvPr/>
        </p:nvSpPr>
        <p:spPr>
          <a:xfrm>
            <a:off x="627840" y="1514102"/>
            <a:ext cx="7754159" cy="77752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Goal: </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Practice modifying earlier commits in a dependent stack.</a:t>
            </a:r>
          </a:p>
        </p:txBody>
      </p:sp>
    </p:spTree>
    <p:extLst>
      <p:ext uri="{BB962C8B-B14F-4D97-AF65-F5344CB8AC3E}">
        <p14:creationId xmlns:p14="http://schemas.microsoft.com/office/powerpoint/2010/main" val="40472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11CDB-08EB-5419-23D6-3AD3265FA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DB86D-2DDE-D3FD-C0F6-6007B3FE7B80}"/>
              </a:ext>
            </a:extLst>
          </p:cNvPr>
          <p:cNvSpPr>
            <a:spLocks noGrp="1"/>
          </p:cNvSpPr>
          <p:nvPr>
            <p:ph type="title"/>
          </p:nvPr>
        </p:nvSpPr>
        <p:spPr>
          <a:xfrm>
            <a:off x="304801" y="152401"/>
            <a:ext cx="11887200" cy="533400"/>
          </a:xfrm>
        </p:spPr>
        <p:txBody>
          <a:bodyPr anchor="t">
            <a:normAutofit/>
          </a:bodyPr>
          <a:lstStyle/>
          <a:p>
            <a:r>
              <a:rPr lang="en-US" sz="2800" dirty="0"/>
              <a:t>Level 6: Rework a Commit Chain (Advanced Rebase)</a:t>
            </a:r>
          </a:p>
        </p:txBody>
      </p:sp>
      <p:sp>
        <p:nvSpPr>
          <p:cNvPr id="11" name="TextBox 10">
            <a:extLst>
              <a:ext uri="{FF2B5EF4-FFF2-40B4-BE49-F238E27FC236}">
                <a16:creationId xmlns:a16="http://schemas.microsoft.com/office/drawing/2014/main" id="{9F602556-F3D1-C30E-7B21-5FDF55C617BC}"/>
              </a:ext>
            </a:extLst>
          </p:cNvPr>
          <p:cNvSpPr txBox="1"/>
          <p:nvPr/>
        </p:nvSpPr>
        <p:spPr>
          <a:xfrm>
            <a:off x="76201" y="717646"/>
            <a:ext cx="6553200" cy="5755422"/>
          </a:xfrm>
          <a:prstGeom prst="rect">
            <a:avLst/>
          </a:prstGeom>
          <a:solidFill>
            <a:schemeClr val="accent4">
              <a:lumMod val="60000"/>
              <a:lumOff val="40000"/>
            </a:schemeClr>
          </a:solidFill>
        </p:spPr>
        <p:txBody>
          <a:bodyPr wrap="square">
            <a:spAutoFit/>
          </a:bodyPr>
          <a:lstStyle/>
          <a:p>
            <a:r>
              <a:rPr lang="en-US" altLang="zh-TW" sz="1600" b="1" dirty="0"/>
              <a:t>1.</a:t>
            </a:r>
            <a:r>
              <a:rPr lang="zh-TW" altLang="en-US" sz="1600" b="1" dirty="0"/>
              <a:t> </a:t>
            </a:r>
            <a:r>
              <a:rPr lang="en-US" sz="1600" b="1" dirty="0"/>
              <a:t>Fetch latest changes and create a new feature branch </a:t>
            </a:r>
          </a:p>
          <a:p>
            <a:r>
              <a:rPr lang="en-US" sz="1600" b="1" dirty="0">
                <a:solidFill>
                  <a:srgbClr val="C00000"/>
                </a:solidFill>
              </a:rPr>
              <a:t>git fetch gerrit</a:t>
            </a:r>
          </a:p>
          <a:p>
            <a:r>
              <a:rPr lang="en-US" sz="1600" b="1" dirty="0">
                <a:solidFill>
                  <a:srgbClr val="C00000"/>
                </a:solidFill>
              </a:rPr>
              <a:t>git checkout -b feature/</a:t>
            </a:r>
            <a:r>
              <a:rPr lang="en-US" sz="1600" b="1" dirty="0" err="1">
                <a:solidFill>
                  <a:srgbClr val="C00000"/>
                </a:solidFill>
              </a:rPr>
              <a:t>commitchain</a:t>
            </a:r>
            <a:r>
              <a:rPr lang="en-US" altLang="zh-TW" sz="1600" b="1" dirty="0" err="1">
                <a:solidFill>
                  <a:srgbClr val="C00000"/>
                </a:solidFill>
              </a:rPr>
              <a:t>_</a:t>
            </a:r>
            <a:r>
              <a:rPr lang="en-US" sz="1600" b="1" dirty="0" err="1">
                <a:solidFill>
                  <a:srgbClr val="C00000"/>
                </a:solidFill>
              </a:rPr>
              <a:t>username</a:t>
            </a:r>
            <a:r>
              <a:rPr lang="en-US" sz="1600" b="1" dirty="0">
                <a:solidFill>
                  <a:srgbClr val="C00000"/>
                </a:solidFill>
              </a:rPr>
              <a:t> gerrit/master</a:t>
            </a:r>
          </a:p>
          <a:p>
            <a:endParaRPr lang="en-US" sz="1600" b="1" dirty="0">
              <a:solidFill>
                <a:srgbClr val="C00000"/>
              </a:solidFill>
            </a:endParaRPr>
          </a:p>
          <a:p>
            <a:r>
              <a:rPr lang="en-US" altLang="zh-TW" sz="1600" b="1" dirty="0"/>
              <a:t>2.</a:t>
            </a:r>
            <a:r>
              <a:rPr lang="zh-TW" altLang="en-US" sz="1600" b="1" dirty="0"/>
              <a:t> </a:t>
            </a:r>
            <a:r>
              <a:rPr lang="en-US" sz="1600" b="1" dirty="0"/>
              <a:t>Commit A</a:t>
            </a:r>
            <a:endParaRPr lang="en-US" sz="1600" dirty="0"/>
          </a:p>
          <a:p>
            <a:pPr marL="0" lvl="1"/>
            <a:r>
              <a:rPr lang="en-US" sz="1600" b="1" dirty="0">
                <a:solidFill>
                  <a:srgbClr val="C00000"/>
                </a:solidFill>
              </a:rPr>
              <a:t>echo "This is file A of </a:t>
            </a:r>
            <a:r>
              <a:rPr lang="en-US" sz="1600" b="1" dirty="0">
                <a:solidFill>
                  <a:srgbClr val="00B050"/>
                </a:solidFill>
              </a:rPr>
              <a:t>username</a:t>
            </a:r>
            <a:r>
              <a:rPr lang="en-US" sz="1600" b="1" dirty="0">
                <a:solidFill>
                  <a:srgbClr val="C00000"/>
                </a:solidFill>
              </a:rPr>
              <a:t>" &gt; fileA_</a:t>
            </a:r>
            <a:r>
              <a:rPr lang="en-US" sz="1600" b="1" dirty="0">
                <a:solidFill>
                  <a:srgbClr val="00B050"/>
                </a:solidFill>
              </a:rPr>
              <a:t>username</a:t>
            </a:r>
            <a:r>
              <a:rPr lang="en-US" sz="1600" b="1" dirty="0">
                <a:solidFill>
                  <a:srgbClr val="C00000"/>
                </a:solidFill>
              </a:rPr>
              <a:t>.txt</a:t>
            </a:r>
          </a:p>
          <a:p>
            <a:pPr marL="0" lvl="1"/>
            <a:r>
              <a:rPr lang="en-US" sz="1600" b="1" dirty="0">
                <a:solidFill>
                  <a:srgbClr val="C00000"/>
                </a:solidFill>
              </a:rPr>
              <a:t>git add fileA_</a:t>
            </a:r>
            <a:r>
              <a:rPr lang="en-US" sz="1600" b="1" dirty="0">
                <a:solidFill>
                  <a:srgbClr val="00B050"/>
                </a:solidFill>
              </a:rPr>
              <a:t>username</a:t>
            </a:r>
            <a:r>
              <a:rPr lang="en-US" sz="1600" b="1" dirty="0">
                <a:solidFill>
                  <a:srgbClr val="C00000"/>
                </a:solidFill>
              </a:rPr>
              <a:t>.txt</a:t>
            </a:r>
          </a:p>
          <a:p>
            <a:r>
              <a:rPr lang="en-US" sz="1600" b="1" dirty="0">
                <a:solidFill>
                  <a:srgbClr val="C00000"/>
                </a:solidFill>
              </a:rPr>
              <a:t>git commit -m "Add file A by </a:t>
            </a:r>
            <a:r>
              <a:rPr lang="en-US" sz="1600" b="1" dirty="0">
                <a:solidFill>
                  <a:srgbClr val="00B050"/>
                </a:solidFill>
              </a:rPr>
              <a:t>username</a:t>
            </a:r>
            <a:r>
              <a:rPr lang="en-US" sz="1600" b="1" dirty="0">
                <a:solidFill>
                  <a:srgbClr val="C00000"/>
                </a:solidFill>
              </a:rPr>
              <a:t>" </a:t>
            </a:r>
          </a:p>
          <a:p>
            <a:r>
              <a:rPr lang="en-US" sz="1600" b="1" dirty="0">
                <a:solidFill>
                  <a:srgbClr val="C00000"/>
                </a:solidFill>
              </a:rPr>
              <a:t>git push gerrit </a:t>
            </a:r>
            <a:r>
              <a:rPr lang="en-US" sz="1600" b="1" dirty="0" err="1">
                <a:solidFill>
                  <a:srgbClr val="C00000"/>
                </a:solidFill>
              </a:rPr>
              <a:t>HEAD:refs</a:t>
            </a:r>
            <a:r>
              <a:rPr lang="en-US" sz="1600" b="1" dirty="0">
                <a:solidFill>
                  <a:srgbClr val="C00000"/>
                </a:solidFill>
              </a:rPr>
              <a:t>/for/master</a:t>
            </a:r>
          </a:p>
          <a:p>
            <a:endParaRPr lang="en-US" sz="1600" b="1" dirty="0">
              <a:solidFill>
                <a:srgbClr val="C00000"/>
              </a:solidFill>
            </a:endParaRPr>
          </a:p>
          <a:p>
            <a:r>
              <a:rPr lang="en-US" altLang="zh-TW" sz="1600" b="1" dirty="0"/>
              <a:t>2.</a:t>
            </a:r>
            <a:r>
              <a:rPr lang="zh-TW" altLang="en-US" sz="1600" b="1" dirty="0"/>
              <a:t> </a:t>
            </a:r>
            <a:r>
              <a:rPr lang="en-US" sz="1600" b="1" dirty="0"/>
              <a:t>Commit B</a:t>
            </a:r>
            <a:endParaRPr lang="en-US" sz="1600" dirty="0"/>
          </a:p>
          <a:p>
            <a:pPr marL="0" lvl="1"/>
            <a:r>
              <a:rPr lang="en-US" sz="1600" b="1" dirty="0">
                <a:solidFill>
                  <a:srgbClr val="C00000"/>
                </a:solidFill>
              </a:rPr>
              <a:t>echo "This is file B of </a:t>
            </a:r>
            <a:r>
              <a:rPr lang="en-US" sz="1600" b="1" dirty="0">
                <a:solidFill>
                  <a:srgbClr val="00B050"/>
                </a:solidFill>
              </a:rPr>
              <a:t>username</a:t>
            </a:r>
            <a:r>
              <a:rPr lang="en-US" sz="1600" b="1" dirty="0">
                <a:solidFill>
                  <a:srgbClr val="C00000"/>
                </a:solidFill>
              </a:rPr>
              <a:t>" &gt; fileB_</a:t>
            </a:r>
            <a:r>
              <a:rPr lang="en-US" sz="1600" b="1" dirty="0">
                <a:solidFill>
                  <a:srgbClr val="00B050"/>
                </a:solidFill>
              </a:rPr>
              <a:t>username</a:t>
            </a:r>
            <a:r>
              <a:rPr lang="en-US" sz="1600" b="1" dirty="0">
                <a:solidFill>
                  <a:srgbClr val="C00000"/>
                </a:solidFill>
              </a:rPr>
              <a:t>.txt</a:t>
            </a:r>
          </a:p>
          <a:p>
            <a:pPr marL="0" lvl="1"/>
            <a:r>
              <a:rPr lang="en-US" sz="1600" b="1" dirty="0">
                <a:solidFill>
                  <a:srgbClr val="C00000"/>
                </a:solidFill>
              </a:rPr>
              <a:t>git add fileB_</a:t>
            </a:r>
            <a:r>
              <a:rPr lang="en-US" sz="1600" b="1" dirty="0">
                <a:solidFill>
                  <a:srgbClr val="00B050"/>
                </a:solidFill>
              </a:rPr>
              <a:t>username</a:t>
            </a:r>
            <a:r>
              <a:rPr lang="en-US" sz="1600" b="1" dirty="0">
                <a:solidFill>
                  <a:srgbClr val="C00000"/>
                </a:solidFill>
              </a:rPr>
              <a:t>.txt</a:t>
            </a:r>
          </a:p>
          <a:p>
            <a:r>
              <a:rPr lang="en-US" sz="1600" b="1" dirty="0">
                <a:solidFill>
                  <a:srgbClr val="C00000"/>
                </a:solidFill>
              </a:rPr>
              <a:t>git commit -m "Add file B by </a:t>
            </a:r>
            <a:r>
              <a:rPr lang="en-US" sz="1600" b="1" dirty="0">
                <a:solidFill>
                  <a:srgbClr val="00B050"/>
                </a:solidFill>
              </a:rPr>
              <a:t>username</a:t>
            </a:r>
            <a:r>
              <a:rPr lang="en-US" sz="1600" b="1" dirty="0">
                <a:solidFill>
                  <a:srgbClr val="C00000"/>
                </a:solidFill>
              </a:rPr>
              <a:t>"</a:t>
            </a:r>
          </a:p>
          <a:p>
            <a:r>
              <a:rPr lang="en-US" sz="1600" b="1" dirty="0">
                <a:solidFill>
                  <a:srgbClr val="C00000"/>
                </a:solidFill>
              </a:rPr>
              <a:t>git push gerrit </a:t>
            </a:r>
            <a:r>
              <a:rPr lang="en-US" sz="1600" b="1" dirty="0" err="1">
                <a:solidFill>
                  <a:srgbClr val="C00000"/>
                </a:solidFill>
              </a:rPr>
              <a:t>HEAD:refs</a:t>
            </a:r>
            <a:r>
              <a:rPr lang="en-US" sz="1600" b="1" dirty="0">
                <a:solidFill>
                  <a:srgbClr val="C00000"/>
                </a:solidFill>
              </a:rPr>
              <a:t>/for/master</a:t>
            </a:r>
          </a:p>
          <a:p>
            <a:endParaRPr lang="en-US" sz="1600" b="1" dirty="0">
              <a:solidFill>
                <a:srgbClr val="C00000"/>
              </a:solidFill>
            </a:endParaRPr>
          </a:p>
          <a:p>
            <a:r>
              <a:rPr lang="en-US" altLang="zh-TW" sz="1600" b="1" dirty="0"/>
              <a:t>2.</a:t>
            </a:r>
            <a:r>
              <a:rPr lang="zh-TW" altLang="en-US" sz="1600" b="1" dirty="0"/>
              <a:t> </a:t>
            </a:r>
            <a:r>
              <a:rPr lang="en-US" sz="1600" b="1" dirty="0"/>
              <a:t>Commit C</a:t>
            </a:r>
            <a:endParaRPr lang="en-US" sz="1600" dirty="0"/>
          </a:p>
          <a:p>
            <a:pPr marL="0" lvl="1"/>
            <a:r>
              <a:rPr lang="en-US" sz="1600" b="1" dirty="0">
                <a:solidFill>
                  <a:srgbClr val="C00000"/>
                </a:solidFill>
              </a:rPr>
              <a:t>echo "This is file C of </a:t>
            </a:r>
            <a:r>
              <a:rPr lang="en-US" sz="1600" b="1" dirty="0">
                <a:solidFill>
                  <a:srgbClr val="00B050"/>
                </a:solidFill>
              </a:rPr>
              <a:t>username</a:t>
            </a:r>
            <a:r>
              <a:rPr lang="en-US" sz="1600" b="1" dirty="0">
                <a:solidFill>
                  <a:srgbClr val="C00000"/>
                </a:solidFill>
              </a:rPr>
              <a:t>" &gt; fileC_</a:t>
            </a:r>
            <a:r>
              <a:rPr lang="en-US" sz="1600" b="1" dirty="0">
                <a:solidFill>
                  <a:srgbClr val="00B050"/>
                </a:solidFill>
              </a:rPr>
              <a:t>username</a:t>
            </a:r>
            <a:r>
              <a:rPr lang="en-US" sz="1600" b="1" dirty="0">
                <a:solidFill>
                  <a:srgbClr val="C00000"/>
                </a:solidFill>
              </a:rPr>
              <a:t>.txt</a:t>
            </a:r>
          </a:p>
          <a:p>
            <a:pPr marL="0" lvl="1"/>
            <a:r>
              <a:rPr lang="en-US" sz="1600" b="1" dirty="0">
                <a:solidFill>
                  <a:srgbClr val="C00000"/>
                </a:solidFill>
              </a:rPr>
              <a:t>git add fileC_</a:t>
            </a:r>
            <a:r>
              <a:rPr lang="en-US" sz="1600" b="1" dirty="0">
                <a:solidFill>
                  <a:srgbClr val="00B050"/>
                </a:solidFill>
              </a:rPr>
              <a:t>username</a:t>
            </a:r>
            <a:r>
              <a:rPr lang="en-US" sz="1600" b="1" dirty="0">
                <a:solidFill>
                  <a:srgbClr val="C00000"/>
                </a:solidFill>
              </a:rPr>
              <a:t>.txt</a:t>
            </a:r>
          </a:p>
          <a:p>
            <a:r>
              <a:rPr lang="en-US" sz="1600" b="1" dirty="0">
                <a:solidFill>
                  <a:srgbClr val="C00000"/>
                </a:solidFill>
              </a:rPr>
              <a:t>git commit -m "Add file C by </a:t>
            </a:r>
            <a:r>
              <a:rPr lang="en-US" sz="1600" b="1" dirty="0">
                <a:solidFill>
                  <a:srgbClr val="00B050"/>
                </a:solidFill>
              </a:rPr>
              <a:t>username</a:t>
            </a:r>
            <a:r>
              <a:rPr lang="en-US" sz="1600" b="1" dirty="0">
                <a:solidFill>
                  <a:srgbClr val="C00000"/>
                </a:solidFill>
              </a:rPr>
              <a:t>"</a:t>
            </a:r>
          </a:p>
          <a:p>
            <a:r>
              <a:rPr lang="en-US" sz="1600" b="1" dirty="0">
                <a:solidFill>
                  <a:srgbClr val="C00000"/>
                </a:solidFill>
              </a:rPr>
              <a:t>git push gerrit </a:t>
            </a:r>
            <a:r>
              <a:rPr lang="en-US" sz="1600" b="1" dirty="0" err="1">
                <a:solidFill>
                  <a:srgbClr val="C00000"/>
                </a:solidFill>
              </a:rPr>
              <a:t>HEAD:refs</a:t>
            </a:r>
            <a:r>
              <a:rPr lang="en-US" sz="1600" b="1" dirty="0">
                <a:solidFill>
                  <a:srgbClr val="C00000"/>
                </a:solidFill>
              </a:rPr>
              <a:t>/for/master</a:t>
            </a:r>
          </a:p>
          <a:p>
            <a:endParaRPr lang="en-US" sz="1600" b="1" dirty="0">
              <a:solidFill>
                <a:srgbClr val="C00000"/>
              </a:solidFill>
            </a:endParaRPr>
          </a:p>
          <a:p>
            <a:r>
              <a:rPr lang="en-US" altLang="zh-TW" sz="1600" b="1" dirty="0">
                <a:solidFill>
                  <a:srgbClr val="C00000"/>
                </a:solidFill>
              </a:rPr>
              <a:t>git log --</a:t>
            </a:r>
            <a:r>
              <a:rPr lang="en-US" altLang="zh-TW" sz="1600" b="1" dirty="0" err="1">
                <a:solidFill>
                  <a:srgbClr val="C00000"/>
                </a:solidFill>
              </a:rPr>
              <a:t>oneline</a:t>
            </a:r>
            <a:endParaRPr lang="en-US" altLang="zh-TW" sz="1600" b="1" dirty="0">
              <a:solidFill>
                <a:srgbClr val="C00000"/>
              </a:solidFill>
            </a:endParaRPr>
          </a:p>
        </p:txBody>
      </p:sp>
      <p:sp>
        <p:nvSpPr>
          <p:cNvPr id="15" name="TextBox 14">
            <a:extLst>
              <a:ext uri="{FF2B5EF4-FFF2-40B4-BE49-F238E27FC236}">
                <a16:creationId xmlns:a16="http://schemas.microsoft.com/office/drawing/2014/main" id="{1241FA77-E686-6386-FB89-B82D835E073F}"/>
              </a:ext>
            </a:extLst>
          </p:cNvPr>
          <p:cNvSpPr txBox="1"/>
          <p:nvPr/>
        </p:nvSpPr>
        <p:spPr>
          <a:xfrm>
            <a:off x="6773475" y="685801"/>
            <a:ext cx="5421573" cy="6001643"/>
          </a:xfrm>
          <a:prstGeom prst="rect">
            <a:avLst/>
          </a:prstGeom>
          <a:solidFill>
            <a:schemeClr val="accent4">
              <a:lumMod val="60000"/>
              <a:lumOff val="40000"/>
            </a:schemeClr>
          </a:solidFill>
        </p:spPr>
        <p:txBody>
          <a:bodyPr wrap="square">
            <a:spAutoFit/>
          </a:bodyPr>
          <a:lstStyle/>
          <a:p>
            <a:r>
              <a:rPr lang="zh-CN" altLang="en-US" sz="1600" b="1" dirty="0"/>
              <a:t>需求變更：要修改「最早的 </a:t>
            </a:r>
            <a:r>
              <a:rPr lang="en-US" altLang="zh-TW" sz="1600" b="1" dirty="0"/>
              <a:t>Commit A</a:t>
            </a:r>
            <a:r>
              <a:rPr lang="zh-TW" altLang="en-US" sz="1600" b="1" dirty="0"/>
              <a:t>」</a:t>
            </a:r>
            <a:endParaRPr lang="en-US" altLang="zh-TW" sz="1600" b="1" dirty="0"/>
          </a:p>
          <a:p>
            <a:r>
              <a:rPr lang="en-US" sz="1600" b="1" dirty="0">
                <a:solidFill>
                  <a:srgbClr val="C00000"/>
                </a:solidFill>
              </a:rPr>
              <a:t>git rebase -</a:t>
            </a:r>
            <a:r>
              <a:rPr lang="en-US" sz="1600" b="1" dirty="0" err="1">
                <a:solidFill>
                  <a:srgbClr val="C00000"/>
                </a:solidFill>
              </a:rPr>
              <a:t>i</a:t>
            </a:r>
            <a:r>
              <a:rPr lang="en-US" sz="1600" b="1" dirty="0">
                <a:solidFill>
                  <a:srgbClr val="C00000"/>
                </a:solidFill>
              </a:rPr>
              <a:t> HEAD~3</a:t>
            </a:r>
          </a:p>
          <a:p>
            <a:r>
              <a:rPr lang="en-US" sz="800" b="1" dirty="0">
                <a:solidFill>
                  <a:srgbClr val="C00000"/>
                </a:solidFill>
              </a:rPr>
              <a:t> </a:t>
            </a:r>
          </a:p>
          <a:p>
            <a:r>
              <a:rPr lang="en-US" sz="1600" b="1" dirty="0">
                <a:solidFill>
                  <a:srgbClr val="C00000"/>
                </a:solidFill>
              </a:rPr>
              <a:t>pick &lt;A&gt; Change A: Add file A by </a:t>
            </a:r>
            <a:r>
              <a:rPr lang="en-US" sz="1600" b="1" dirty="0">
                <a:solidFill>
                  <a:srgbClr val="00B050"/>
                </a:solidFill>
              </a:rPr>
              <a:t>username</a:t>
            </a:r>
            <a:endParaRPr lang="en-US" sz="1600" b="1" dirty="0">
              <a:solidFill>
                <a:srgbClr val="C00000"/>
              </a:solidFill>
            </a:endParaRPr>
          </a:p>
          <a:p>
            <a:r>
              <a:rPr lang="en-US" sz="1600" b="1" dirty="0">
                <a:solidFill>
                  <a:srgbClr val="C00000"/>
                </a:solidFill>
              </a:rPr>
              <a:t>pick &lt;B&gt; Change B: Add file B by </a:t>
            </a:r>
            <a:r>
              <a:rPr lang="en-US" sz="1600" b="1" dirty="0">
                <a:solidFill>
                  <a:srgbClr val="00B050"/>
                </a:solidFill>
              </a:rPr>
              <a:t>username </a:t>
            </a:r>
          </a:p>
          <a:p>
            <a:r>
              <a:rPr lang="en-US" sz="1600" b="1" dirty="0">
                <a:solidFill>
                  <a:srgbClr val="C00000"/>
                </a:solidFill>
              </a:rPr>
              <a:t>pick &lt;C&gt; Change C: Add file C by </a:t>
            </a:r>
            <a:r>
              <a:rPr lang="en-US" sz="1600" b="1" dirty="0">
                <a:solidFill>
                  <a:srgbClr val="00B050"/>
                </a:solidFill>
              </a:rPr>
              <a:t>username</a:t>
            </a:r>
          </a:p>
          <a:p>
            <a:r>
              <a:rPr lang="en-US" sz="800" b="1" dirty="0">
                <a:solidFill>
                  <a:srgbClr val="00B050"/>
                </a:solidFill>
              </a:rPr>
              <a:t> </a:t>
            </a:r>
          </a:p>
          <a:p>
            <a:r>
              <a:rPr lang="en-US" sz="1600" b="1" dirty="0"/>
              <a:t>Update to:</a:t>
            </a:r>
          </a:p>
          <a:p>
            <a:r>
              <a:rPr lang="en-US" sz="1600" b="1" dirty="0">
                <a:solidFill>
                  <a:srgbClr val="C00000"/>
                </a:solidFill>
              </a:rPr>
              <a:t>edit &lt;A&gt; Change A: Add file A by </a:t>
            </a:r>
            <a:r>
              <a:rPr lang="en-US" sz="1600" b="1" dirty="0">
                <a:solidFill>
                  <a:srgbClr val="00B050"/>
                </a:solidFill>
              </a:rPr>
              <a:t>username</a:t>
            </a:r>
            <a:endParaRPr lang="en-US" sz="1600" b="1" dirty="0">
              <a:solidFill>
                <a:srgbClr val="C00000"/>
              </a:solidFill>
            </a:endParaRPr>
          </a:p>
          <a:p>
            <a:r>
              <a:rPr lang="en-US" sz="1600" b="1" dirty="0">
                <a:solidFill>
                  <a:srgbClr val="C00000"/>
                </a:solidFill>
              </a:rPr>
              <a:t>pick &lt;B&gt; Change B: Add file B by </a:t>
            </a:r>
            <a:r>
              <a:rPr lang="en-US" sz="1600" b="1" dirty="0">
                <a:solidFill>
                  <a:srgbClr val="00B050"/>
                </a:solidFill>
              </a:rPr>
              <a:t>username </a:t>
            </a:r>
          </a:p>
          <a:p>
            <a:r>
              <a:rPr lang="en-US" sz="1600" b="1" dirty="0">
                <a:solidFill>
                  <a:srgbClr val="C00000"/>
                </a:solidFill>
              </a:rPr>
              <a:t>pick &lt;C&gt; Change C: Add file C by </a:t>
            </a:r>
            <a:r>
              <a:rPr lang="en-US" sz="1600" b="1" dirty="0">
                <a:solidFill>
                  <a:srgbClr val="00B050"/>
                </a:solidFill>
              </a:rPr>
              <a:t>username</a:t>
            </a:r>
          </a:p>
          <a:p>
            <a:r>
              <a:rPr lang="en-US" sz="1600" b="1" dirty="0"/>
              <a:t>Add + Amend:</a:t>
            </a:r>
          </a:p>
          <a:p>
            <a:r>
              <a:rPr lang="en-US" sz="1600" b="1" dirty="0">
                <a:solidFill>
                  <a:srgbClr val="C00000"/>
                </a:solidFill>
              </a:rPr>
              <a:t>echo "</a:t>
            </a:r>
            <a:r>
              <a:rPr lang="en-US" altLang="zh-TW" sz="1600" b="1" dirty="0">
                <a:solidFill>
                  <a:srgbClr val="C00000"/>
                </a:solidFill>
              </a:rPr>
              <a:t>U</a:t>
            </a:r>
            <a:r>
              <a:rPr lang="en-US" sz="1600" b="1" dirty="0">
                <a:solidFill>
                  <a:srgbClr val="C00000"/>
                </a:solidFill>
              </a:rPr>
              <a:t>pdated - This is file A of username" &gt; fileA_</a:t>
            </a:r>
            <a:r>
              <a:rPr lang="en-US" sz="1600" b="1" dirty="0">
                <a:solidFill>
                  <a:srgbClr val="00B050"/>
                </a:solidFill>
              </a:rPr>
              <a:t>username</a:t>
            </a:r>
            <a:r>
              <a:rPr lang="en-US" sz="1600" b="1" dirty="0">
                <a:solidFill>
                  <a:srgbClr val="C00000"/>
                </a:solidFill>
              </a:rPr>
              <a:t>.txt</a:t>
            </a:r>
          </a:p>
          <a:p>
            <a:r>
              <a:rPr lang="en-US" sz="1600" b="1" dirty="0">
                <a:solidFill>
                  <a:srgbClr val="C00000"/>
                </a:solidFill>
              </a:rPr>
              <a:t>git add fileA_</a:t>
            </a:r>
            <a:r>
              <a:rPr lang="en-US" sz="1600" b="1" dirty="0">
                <a:solidFill>
                  <a:srgbClr val="00B050"/>
                </a:solidFill>
              </a:rPr>
              <a:t>username</a:t>
            </a:r>
            <a:r>
              <a:rPr lang="en-US" sz="1600" b="1" dirty="0">
                <a:solidFill>
                  <a:srgbClr val="C00000"/>
                </a:solidFill>
              </a:rPr>
              <a:t>.txt</a:t>
            </a:r>
          </a:p>
          <a:p>
            <a:r>
              <a:rPr lang="en-US" sz="1600" b="1" dirty="0">
                <a:solidFill>
                  <a:srgbClr val="C00000"/>
                </a:solidFill>
              </a:rPr>
              <a:t>git commit </a:t>
            </a:r>
            <a:r>
              <a:rPr lang="en-US" altLang="zh-TW" sz="1600" b="1" dirty="0">
                <a:solidFill>
                  <a:srgbClr val="C00000"/>
                </a:solidFill>
              </a:rPr>
              <a:t>--</a:t>
            </a:r>
            <a:r>
              <a:rPr lang="en-US" sz="1600" b="1" dirty="0">
                <a:solidFill>
                  <a:srgbClr val="C00000"/>
                </a:solidFill>
              </a:rPr>
              <a:t>amend</a:t>
            </a:r>
            <a:r>
              <a:rPr lang="zh-TW" altLang="en-US" sz="1600" b="1" dirty="0">
                <a:solidFill>
                  <a:srgbClr val="C00000"/>
                </a:solidFill>
              </a:rPr>
              <a:t> </a:t>
            </a:r>
            <a:r>
              <a:rPr lang="en-US" altLang="zh-TW" sz="1600" b="1" dirty="0">
                <a:solidFill>
                  <a:srgbClr val="C00000"/>
                </a:solidFill>
              </a:rPr>
              <a:t>#:wq</a:t>
            </a:r>
            <a:endParaRPr lang="en-US" sz="1600" b="1" dirty="0">
              <a:solidFill>
                <a:srgbClr val="C00000"/>
              </a:solidFill>
            </a:endParaRPr>
          </a:p>
          <a:p>
            <a:r>
              <a:rPr lang="en-US" sz="1600" b="1" dirty="0">
                <a:solidFill>
                  <a:srgbClr val="C00000"/>
                </a:solidFill>
              </a:rPr>
              <a:t>git rebase </a:t>
            </a:r>
            <a:r>
              <a:rPr lang="en-US" altLang="zh-TW" sz="1600" b="1" dirty="0">
                <a:solidFill>
                  <a:srgbClr val="C00000"/>
                </a:solidFill>
              </a:rPr>
              <a:t>--</a:t>
            </a:r>
            <a:r>
              <a:rPr lang="en-US" sz="1600" b="1" dirty="0">
                <a:solidFill>
                  <a:srgbClr val="C00000"/>
                </a:solidFill>
              </a:rPr>
              <a:t>continue</a:t>
            </a:r>
          </a:p>
          <a:p>
            <a:endParaRPr lang="en-US" sz="1600" b="1" dirty="0">
              <a:solidFill>
                <a:srgbClr val="C00000"/>
              </a:solidFill>
            </a:endParaRPr>
          </a:p>
          <a:p>
            <a:r>
              <a:rPr lang="zh-TW" altLang="en-US" sz="1600" b="1" dirty="0"/>
              <a:t>如果 </a:t>
            </a:r>
            <a:r>
              <a:rPr lang="en-US" altLang="zh-TW" sz="1600" b="1" dirty="0"/>
              <a:t>B / C </a:t>
            </a:r>
            <a:r>
              <a:rPr lang="zh-TW" altLang="en-US" sz="1600" b="1" dirty="0"/>
              <a:t>出現衝突：</a:t>
            </a:r>
            <a:endParaRPr lang="en-US" sz="1600" b="1" dirty="0"/>
          </a:p>
          <a:p>
            <a:r>
              <a:rPr lang="en-US" sz="1600" b="1" dirty="0"/>
              <a:t># resolve conflicts</a:t>
            </a:r>
          </a:p>
          <a:p>
            <a:r>
              <a:rPr lang="en-US" sz="1600" b="1" dirty="0">
                <a:solidFill>
                  <a:srgbClr val="C00000"/>
                </a:solidFill>
              </a:rPr>
              <a:t>git add &lt;files&gt;</a:t>
            </a:r>
          </a:p>
          <a:p>
            <a:r>
              <a:rPr lang="en-US" sz="1600" b="1" dirty="0">
                <a:solidFill>
                  <a:srgbClr val="C00000"/>
                </a:solidFill>
              </a:rPr>
              <a:t>git rebase </a:t>
            </a:r>
            <a:r>
              <a:rPr lang="en-US" altLang="zh-TW" sz="1600" b="1" dirty="0">
                <a:solidFill>
                  <a:srgbClr val="C00000"/>
                </a:solidFill>
              </a:rPr>
              <a:t>--</a:t>
            </a:r>
            <a:r>
              <a:rPr lang="en-US" sz="1600" b="1" dirty="0">
                <a:solidFill>
                  <a:srgbClr val="C00000"/>
                </a:solidFill>
              </a:rPr>
              <a:t>continue</a:t>
            </a:r>
          </a:p>
          <a:p>
            <a:endParaRPr lang="en-US" sz="1600" b="1" dirty="0"/>
          </a:p>
          <a:p>
            <a:r>
              <a:rPr lang="en-US" sz="1600" b="1" dirty="0">
                <a:solidFill>
                  <a:srgbClr val="C00000"/>
                </a:solidFill>
              </a:rPr>
              <a:t>git log </a:t>
            </a:r>
            <a:r>
              <a:rPr lang="en-US" altLang="zh-TW" sz="1600" b="1" dirty="0">
                <a:solidFill>
                  <a:srgbClr val="C00000"/>
                </a:solidFill>
              </a:rPr>
              <a:t>--</a:t>
            </a:r>
            <a:r>
              <a:rPr lang="en-US" sz="1600" b="1" dirty="0" err="1">
                <a:solidFill>
                  <a:srgbClr val="C00000"/>
                </a:solidFill>
              </a:rPr>
              <a:t>oneline</a:t>
            </a:r>
            <a:endParaRPr lang="en-US" sz="1600" b="1" dirty="0">
              <a:solidFill>
                <a:srgbClr val="C00000"/>
              </a:solidFill>
            </a:endParaRPr>
          </a:p>
          <a:p>
            <a:r>
              <a:rPr lang="en-US" sz="1600" b="1" dirty="0">
                <a:solidFill>
                  <a:srgbClr val="C00000"/>
                </a:solidFill>
              </a:rPr>
              <a:t>git push gerrit </a:t>
            </a:r>
            <a:r>
              <a:rPr lang="en-US" sz="1600" b="1" dirty="0" err="1">
                <a:solidFill>
                  <a:srgbClr val="C00000"/>
                </a:solidFill>
              </a:rPr>
              <a:t>HEAD:refs</a:t>
            </a:r>
            <a:r>
              <a:rPr lang="en-US" sz="1600" b="1" dirty="0">
                <a:solidFill>
                  <a:srgbClr val="C00000"/>
                </a:solidFill>
              </a:rPr>
              <a:t>/for/master</a:t>
            </a:r>
          </a:p>
        </p:txBody>
      </p:sp>
    </p:spTree>
    <p:extLst>
      <p:ext uri="{BB962C8B-B14F-4D97-AF65-F5344CB8AC3E}">
        <p14:creationId xmlns:p14="http://schemas.microsoft.com/office/powerpoint/2010/main" val="122153745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CA705-EB7E-2B6C-3BF3-28FE4A82D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A73C1-0897-DF3E-BF5A-13710D663118}"/>
              </a:ext>
            </a:extLst>
          </p:cNvPr>
          <p:cNvSpPr>
            <a:spLocks noGrp="1"/>
          </p:cNvSpPr>
          <p:nvPr>
            <p:ph type="title"/>
          </p:nvPr>
        </p:nvSpPr>
        <p:spPr>
          <a:xfrm>
            <a:off x="185877" y="1062360"/>
            <a:ext cx="9948723" cy="5762371"/>
          </a:xfrm>
        </p:spPr>
        <p:txBody>
          <a:bodyPr anchor="b">
            <a:normAutofit/>
          </a:bodyPr>
          <a:lstStyle/>
          <a:p>
            <a:r>
              <a:rPr lang="en-US" dirty="0"/>
              <a:t>How Gerrit Increases Efficiency</a:t>
            </a:r>
          </a:p>
        </p:txBody>
      </p:sp>
      <p:sp>
        <p:nvSpPr>
          <p:cNvPr id="4" name="Footer Placeholder 3">
            <a:extLst>
              <a:ext uri="{FF2B5EF4-FFF2-40B4-BE49-F238E27FC236}">
                <a16:creationId xmlns:a16="http://schemas.microsoft.com/office/drawing/2014/main" id="{99028520-3E33-CBE5-D02D-547A090926BB}"/>
              </a:ext>
            </a:extLst>
          </p:cNvPr>
          <p:cNvSpPr>
            <a:spLocks noGrp="1"/>
          </p:cNvSpPr>
          <p:nvPr>
            <p:ph type="ftr" sz="quarter" idx="11"/>
          </p:nvPr>
        </p:nvSpPr>
        <p:spPr>
          <a:xfrm>
            <a:off x="9677400" y="618213"/>
            <a:ext cx="1941441" cy="444147"/>
          </a:xfrm>
        </p:spPr>
        <p:txBody>
          <a:bodyPr anchor="t">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all" spc="60" normalizeH="0" baseline="0" noProof="0" dirty="0">
                <a:ln>
                  <a:noFill/>
                </a:ln>
                <a:solidFill>
                  <a:prstClr val="white"/>
                </a:solidFill>
                <a:effectLst/>
                <a:uLnTx/>
                <a:uFillTx/>
                <a:latin typeface="Univers Condensed Light"/>
                <a:ea typeface="+mn-ea"/>
                <a:cs typeface="+mn-cs"/>
              </a:rPr>
              <a:t>Sample Footer Text</a:t>
            </a:r>
            <a:endParaRPr kumimoji="0" lang="en-US" sz="900" b="1" i="0" u="none" strike="noStrike" kern="1200" cap="all" spc="60" normalizeH="0" baseline="0" noProof="0">
              <a:ln>
                <a:noFill/>
              </a:ln>
              <a:solidFill>
                <a:prstClr val="white"/>
              </a:solidFill>
              <a:effectLst/>
              <a:uLnTx/>
              <a:uFillTx/>
              <a:latin typeface="Univers Condensed Light"/>
              <a:ea typeface="+mn-ea"/>
              <a:cs typeface="+mn-cs"/>
            </a:endParaRPr>
          </a:p>
        </p:txBody>
      </p:sp>
      <p:sp>
        <p:nvSpPr>
          <p:cNvPr id="5" name="Date Placeholder 4">
            <a:extLst>
              <a:ext uri="{FF2B5EF4-FFF2-40B4-BE49-F238E27FC236}">
                <a16:creationId xmlns:a16="http://schemas.microsoft.com/office/drawing/2014/main" id="{B60714B5-2B33-7B54-1FF0-3C3E09C406F0}"/>
              </a:ext>
            </a:extLst>
          </p:cNvPr>
          <p:cNvSpPr>
            <a:spLocks noGrp="1"/>
          </p:cNvSpPr>
          <p:nvPr>
            <p:ph type="dt" sz="half" idx="10"/>
          </p:nvPr>
        </p:nvSpPr>
        <p:spPr>
          <a:xfrm>
            <a:off x="10134600" y="5991663"/>
            <a:ext cx="1079954"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66CBB-6F1F-436D-A8C6-FABC4CF2B536}" type="datetime1">
              <a:rPr kumimoji="0" lang="en-US" sz="900" b="0" i="0" u="none" strike="noStrike" kern="1200" cap="all" spc="0" normalizeH="0" baseline="0" noProof="0" smtClean="0">
                <a:ln>
                  <a:noFill/>
                </a:ln>
                <a:solidFill>
                  <a:prstClr val="whit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1/24/2026</a:t>
            </a:fld>
            <a:endParaRPr kumimoji="0" lang="en-US" sz="900" b="0" i="0" u="none" strike="noStrike" kern="1200" cap="all" spc="0" normalizeH="0" baseline="0" noProof="0">
              <a:ln>
                <a:noFill/>
              </a:ln>
              <a:solidFill>
                <a:prstClr val="white"/>
              </a:solidFill>
              <a:effectLst/>
              <a:uLnTx/>
              <a:uFillTx/>
              <a:latin typeface="Univers Condensed Light"/>
              <a:ea typeface="+mn-ea"/>
              <a:cs typeface="+mn-cs"/>
            </a:endParaRPr>
          </a:p>
        </p:txBody>
      </p:sp>
      <p:sp>
        <p:nvSpPr>
          <p:cNvPr id="6" name="Slide Number Placeholder 5">
            <a:extLst>
              <a:ext uri="{FF2B5EF4-FFF2-40B4-BE49-F238E27FC236}">
                <a16:creationId xmlns:a16="http://schemas.microsoft.com/office/drawing/2014/main" id="{9AB27072-D8D3-A9A1-DECD-693811DA84FE}"/>
              </a:ext>
            </a:extLst>
          </p:cNvPr>
          <p:cNvSpPr>
            <a:spLocks noGrp="1"/>
          </p:cNvSpPr>
          <p:nvPr>
            <p:ph type="sldNum" sz="quarter" idx="12"/>
          </p:nvPr>
        </p:nvSpPr>
        <p:spPr>
          <a:xfrm>
            <a:off x="11210544" y="5991663"/>
            <a:ext cx="429372"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7F8DDA4-3B80-4E8A-A8F5-521F73BF9127}" type="slidenum">
              <a:rPr kumimoji="0" lang="en-US" sz="900" b="0" i="0" u="none" strike="noStrike" kern="1200" cap="all" spc="0" normalizeH="0" baseline="0" noProof="0" smtClean="0">
                <a:ln>
                  <a:noFill/>
                </a:ln>
                <a:solidFill>
                  <a:prstClr val="whit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109</a:t>
            </a:fld>
            <a:endParaRPr kumimoji="0" lang="en-US" sz="900" b="0" i="0" u="none" strike="noStrike" kern="1200" cap="all" spc="0" normalizeH="0" baseline="0" noProof="0">
              <a:ln>
                <a:noFill/>
              </a:ln>
              <a:solidFill>
                <a:prstClr val="white"/>
              </a:solidFill>
              <a:effectLst/>
              <a:uLnTx/>
              <a:uFillTx/>
              <a:latin typeface="Univers Condensed Light"/>
              <a:ea typeface="+mn-ea"/>
              <a:cs typeface="+mn-cs"/>
            </a:endParaRPr>
          </a:p>
        </p:txBody>
      </p:sp>
    </p:spTree>
    <p:extLst>
      <p:ext uri="{BB962C8B-B14F-4D97-AF65-F5344CB8AC3E}">
        <p14:creationId xmlns:p14="http://schemas.microsoft.com/office/powerpoint/2010/main" val="195468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CB81D-1D43-A3EE-4E48-54AEFB00C23C}"/>
              </a:ext>
            </a:extLst>
          </p:cNvPr>
          <p:cNvPicPr>
            <a:picLocks noChangeAspect="1"/>
          </p:cNvPicPr>
          <p:nvPr/>
        </p:nvPicPr>
        <p:blipFill>
          <a:blip r:embed="rId3"/>
          <a:stretch>
            <a:fillRect/>
          </a:stretch>
        </p:blipFill>
        <p:spPr>
          <a:xfrm>
            <a:off x="0" y="457200"/>
            <a:ext cx="9315450" cy="6210300"/>
          </a:xfrm>
          <a:prstGeom prst="rect">
            <a:avLst/>
          </a:prstGeom>
        </p:spPr>
      </p:pic>
      <p:sp>
        <p:nvSpPr>
          <p:cNvPr id="4" name="Rectangle: Rounded Corners 3">
            <a:extLst>
              <a:ext uri="{FF2B5EF4-FFF2-40B4-BE49-F238E27FC236}">
                <a16:creationId xmlns:a16="http://schemas.microsoft.com/office/drawing/2014/main" id="{57AF7F81-6A1E-1AEE-5AB0-D8E44240E2F0}"/>
              </a:ext>
            </a:extLst>
          </p:cNvPr>
          <p:cNvSpPr/>
          <p:nvPr/>
        </p:nvSpPr>
        <p:spPr>
          <a:xfrm>
            <a:off x="9380882" y="228600"/>
            <a:ext cx="2604052" cy="69100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900" dirty="0"/>
              <a:t>git commit</a:t>
            </a:r>
          </a:p>
        </p:txBody>
      </p:sp>
      <p:sp>
        <p:nvSpPr>
          <p:cNvPr id="6" name="Rectangle: Rounded Corners 5">
            <a:extLst>
              <a:ext uri="{FF2B5EF4-FFF2-40B4-BE49-F238E27FC236}">
                <a16:creationId xmlns:a16="http://schemas.microsoft.com/office/drawing/2014/main" id="{90C35CA4-DDBD-0BFD-EC9D-AD83BCA4EF42}"/>
              </a:ext>
            </a:extLst>
          </p:cNvPr>
          <p:cNvSpPr/>
          <p:nvPr/>
        </p:nvSpPr>
        <p:spPr>
          <a:xfrm>
            <a:off x="9380882" y="1388500"/>
            <a:ext cx="2644364" cy="10896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900" dirty="0"/>
              <a:t>git push gerrit HEAD:refs/for/master</a:t>
            </a:r>
          </a:p>
        </p:txBody>
      </p:sp>
      <p:sp>
        <p:nvSpPr>
          <p:cNvPr id="7" name="Arrow: Down 6">
            <a:extLst>
              <a:ext uri="{FF2B5EF4-FFF2-40B4-BE49-F238E27FC236}">
                <a16:creationId xmlns:a16="http://schemas.microsoft.com/office/drawing/2014/main" id="{297C6B32-FA4B-2E26-EEDB-31EBE24A4F6C}"/>
              </a:ext>
            </a:extLst>
          </p:cNvPr>
          <p:cNvSpPr/>
          <p:nvPr/>
        </p:nvSpPr>
        <p:spPr>
          <a:xfrm>
            <a:off x="10464248" y="966809"/>
            <a:ext cx="318052" cy="3765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8" name="Rectangle: Rounded Corners 7">
            <a:extLst>
              <a:ext uri="{FF2B5EF4-FFF2-40B4-BE49-F238E27FC236}">
                <a16:creationId xmlns:a16="http://schemas.microsoft.com/office/drawing/2014/main" id="{BF569D1A-93E2-298A-036A-378ED6440A37}"/>
              </a:ext>
            </a:extLst>
          </p:cNvPr>
          <p:cNvSpPr/>
          <p:nvPr/>
        </p:nvSpPr>
        <p:spPr>
          <a:xfrm>
            <a:off x="9380882" y="2973988"/>
            <a:ext cx="2604052" cy="120665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900" dirty="0"/>
              <a:t>Gerrit Code Review</a:t>
            </a:r>
          </a:p>
          <a:p>
            <a:pPr marL="285750" indent="-285750" algn="ctr">
              <a:buFont typeface="Arial" panose="020B0604020202020204" pitchFamily="34" charset="0"/>
              <a:buChar char="•"/>
            </a:pPr>
            <a:r>
              <a:rPr lang="en-US" sz="1900" dirty="0"/>
              <a:t>Comments / Edits</a:t>
            </a:r>
          </a:p>
          <a:p>
            <a:pPr marL="285750" indent="-285750" algn="ctr">
              <a:buFont typeface="Arial" panose="020B0604020202020204" pitchFamily="34" charset="0"/>
              <a:buChar char="•"/>
            </a:pPr>
            <a:r>
              <a:rPr lang="en-US" sz="1900" dirty="0"/>
              <a:t>Approve </a:t>
            </a:r>
            <a:r>
              <a:rPr lang="en-US" sz="1900" dirty="0">
                <a:solidFill>
                  <a:srgbClr val="FF0000"/>
                </a:solidFill>
              </a:rPr>
              <a:t>+2</a:t>
            </a:r>
          </a:p>
        </p:txBody>
      </p:sp>
      <p:sp>
        <p:nvSpPr>
          <p:cNvPr id="9" name="Rectangle: Rounded Corners 8">
            <a:extLst>
              <a:ext uri="{FF2B5EF4-FFF2-40B4-BE49-F238E27FC236}">
                <a16:creationId xmlns:a16="http://schemas.microsoft.com/office/drawing/2014/main" id="{ECCA2133-C866-5AC0-CAF7-387B5EA5EBFB}"/>
              </a:ext>
            </a:extLst>
          </p:cNvPr>
          <p:cNvSpPr/>
          <p:nvPr/>
        </p:nvSpPr>
        <p:spPr>
          <a:xfrm>
            <a:off x="9380882" y="4676472"/>
            <a:ext cx="2644364" cy="88813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900" dirty="0"/>
              <a:t>Submit </a:t>
            </a:r>
          </a:p>
          <a:p>
            <a:pPr algn="ctr"/>
            <a:r>
              <a:rPr lang="en-US" sz="1900" dirty="0"/>
              <a:t>(Merge to Master)</a:t>
            </a:r>
          </a:p>
        </p:txBody>
      </p:sp>
      <p:sp>
        <p:nvSpPr>
          <p:cNvPr id="10" name="Arrow: Down 9">
            <a:extLst>
              <a:ext uri="{FF2B5EF4-FFF2-40B4-BE49-F238E27FC236}">
                <a16:creationId xmlns:a16="http://schemas.microsoft.com/office/drawing/2014/main" id="{D01F20FF-0FF2-4D72-356D-D724A79E63A0}"/>
              </a:ext>
            </a:extLst>
          </p:cNvPr>
          <p:cNvSpPr/>
          <p:nvPr/>
        </p:nvSpPr>
        <p:spPr>
          <a:xfrm>
            <a:off x="10464248" y="4236120"/>
            <a:ext cx="318052" cy="3765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11" name="Rectangle 10">
            <a:extLst>
              <a:ext uri="{FF2B5EF4-FFF2-40B4-BE49-F238E27FC236}">
                <a16:creationId xmlns:a16="http://schemas.microsoft.com/office/drawing/2014/main" id="{FFFE23EA-FB5D-23C1-E68B-CF6AB4D2FF04}"/>
              </a:ext>
            </a:extLst>
          </p:cNvPr>
          <p:cNvSpPr/>
          <p:nvPr/>
        </p:nvSpPr>
        <p:spPr>
          <a:xfrm>
            <a:off x="9380882" y="5751728"/>
            <a:ext cx="2644364" cy="95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900" dirty="0"/>
              <a:t>Compulsory</a:t>
            </a:r>
          </a:p>
          <a:p>
            <a:pPr marL="285750" indent="-285750">
              <a:buFont typeface="Arial" panose="020B0604020202020204" pitchFamily="34" charset="0"/>
              <a:buChar char="•"/>
            </a:pPr>
            <a:r>
              <a:rPr lang="en-US" sz="1900" dirty="0"/>
              <a:t>Must approved +2</a:t>
            </a:r>
          </a:p>
        </p:txBody>
      </p:sp>
      <p:sp>
        <p:nvSpPr>
          <p:cNvPr id="12" name="Arrow: Down 11">
            <a:extLst>
              <a:ext uri="{FF2B5EF4-FFF2-40B4-BE49-F238E27FC236}">
                <a16:creationId xmlns:a16="http://schemas.microsoft.com/office/drawing/2014/main" id="{1434133A-3D31-F262-A1C7-B205E51AE4C9}"/>
              </a:ext>
            </a:extLst>
          </p:cNvPr>
          <p:cNvSpPr/>
          <p:nvPr/>
        </p:nvSpPr>
        <p:spPr>
          <a:xfrm>
            <a:off x="10464248" y="2533636"/>
            <a:ext cx="318052" cy="3765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00"/>
          </a:p>
        </p:txBody>
      </p:sp>
    </p:spTree>
    <p:extLst>
      <p:ext uri="{BB962C8B-B14F-4D97-AF65-F5344CB8AC3E}">
        <p14:creationId xmlns:p14="http://schemas.microsoft.com/office/powerpoint/2010/main" val="30903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F69C2-8A79-8D9D-25F9-210A7132482E}"/>
              </a:ext>
            </a:extLst>
          </p:cNvPr>
          <p:cNvSpPr>
            <a:spLocks noGrp="1"/>
          </p:cNvSpPr>
          <p:nvPr>
            <p:ph type="title"/>
          </p:nvPr>
        </p:nvSpPr>
        <p:spPr>
          <a:xfrm>
            <a:off x="1060704" y="603504"/>
            <a:ext cx="10058400" cy="1132258"/>
          </a:xfrm>
        </p:spPr>
        <p:txBody>
          <a:bodyPr anchor="t">
            <a:normAutofit/>
          </a:bodyPr>
          <a:lstStyle/>
          <a:p>
            <a:pPr>
              <a:lnSpc>
                <a:spcPct val="90000"/>
              </a:lnSpc>
            </a:pPr>
            <a:r>
              <a:rPr lang="en-US" sz="3700"/>
              <a:t>Overview of Cross-Team Review Management</a:t>
            </a:r>
          </a:p>
        </p:txBody>
      </p:sp>
      <p:sp>
        <p:nvSpPr>
          <p:cNvPr id="6" name="Slide Number Placeholder 5">
            <a:extLst>
              <a:ext uri="{FF2B5EF4-FFF2-40B4-BE49-F238E27FC236}">
                <a16:creationId xmlns:a16="http://schemas.microsoft.com/office/drawing/2014/main" id="{D3E83966-AF5E-25EB-69EF-97DE08DA3BB3}"/>
              </a:ext>
            </a:extLst>
          </p:cNvPr>
          <p:cNvSpPr>
            <a:spLocks noGrp="1"/>
          </p:cNvSpPr>
          <p:nvPr>
            <p:ph type="sldNum" sz="quarter" idx="12"/>
          </p:nvPr>
        </p:nvSpPr>
        <p:spPr>
          <a:xfrm>
            <a:off x="11573385" y="6229552"/>
            <a:ext cx="429207" cy="365125"/>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CC057153-B650-4DEB-B370-79DDCFDCE934}" type="slidenum">
              <a:rPr kumimoji="0" lang="en-US" sz="900" b="0" i="0" u="none" strike="noStrike" kern="1200" cap="none" spc="0" normalizeH="0" baseline="0" noProof="0" smtClean="0">
                <a:ln>
                  <a:noFill/>
                </a:ln>
                <a:solidFill>
                  <a:srgbClr val="2C2F21"/>
                </a:solidFill>
                <a:effectLst/>
                <a:uLnTx/>
                <a:uFillTx/>
                <a:latin typeface="Bahnschrift Light"/>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110</a:t>
            </a:fld>
            <a:endParaRPr kumimoji="0" lang="en-US" sz="900" b="0" i="0" u="none" strike="noStrike" kern="1200" cap="none" spc="0" normalizeH="0" baseline="0" noProof="0">
              <a:ln>
                <a:noFill/>
              </a:ln>
              <a:solidFill>
                <a:srgbClr val="2C2F21"/>
              </a:solidFill>
              <a:effectLst/>
              <a:uLnTx/>
              <a:uFillTx/>
              <a:latin typeface="Bahnschrift Light"/>
              <a:ea typeface="+mn-ea"/>
              <a:cs typeface="+mn-cs"/>
            </a:endParaRPr>
          </a:p>
        </p:txBody>
      </p:sp>
      <p:sp>
        <p:nvSpPr>
          <p:cNvPr id="4" name="Content Placeholder 3">
            <a:extLst>
              <a:ext uri="{FF2B5EF4-FFF2-40B4-BE49-F238E27FC236}">
                <a16:creationId xmlns:a16="http://schemas.microsoft.com/office/drawing/2014/main" id="{56CCEEF1-F0E7-A340-08BD-16AFDA714633}"/>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10201" y="1225051"/>
            <a:ext cx="5943600" cy="5251949"/>
          </a:xfrm>
          <a:prstGeom prst="rect">
            <a:avLst/>
          </a:prstGeom>
        </p:spPr>
        <p:txBody>
          <a:bodyPr>
            <a:normAutofit fontScale="92500" lnSpcReduction="10000"/>
          </a:bodyPr>
          <a:lstStyle>
            <a:lvl1pPr marL="285750" indent="-285750" algn="l" defTabSz="914400" rtl="0" eaLnBrk="1" latinLnBrk="0" hangingPunct="1">
              <a:lnSpc>
                <a:spcPct val="100000"/>
              </a:lnSpc>
              <a:spcBef>
                <a:spcPts val="1000"/>
              </a:spcBef>
              <a:buFont typeface="Arial" panose="020B0604020202020204" pitchFamily="34" charset="0"/>
              <a:buChar char="•"/>
              <a:defRPr sz="1800" b="0" i="0" kern="1200">
                <a:solidFill>
                  <a:schemeClr val="tx1"/>
                </a:solidFill>
                <a:latin typeface="+mn-lt"/>
                <a:ea typeface="+mn-ea"/>
                <a:cs typeface="+mn-cs"/>
              </a:defRPr>
            </a:lvl1pPr>
            <a:lvl2pPr marL="514350" indent="-28575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mn-ea"/>
                <a:cs typeface="+mn-cs"/>
              </a:defRPr>
            </a:lvl2pPr>
            <a:lvl3pPr marL="742950" indent="-285750" algn="l" defTabSz="914400" rtl="0" eaLnBrk="1" latinLnBrk="0" hangingPunct="1">
              <a:lnSpc>
                <a:spcPct val="10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71550" indent="-28575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1200150" indent="-28575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2500"/>
              </a:spcBef>
              <a:buNone/>
            </a:pPr>
            <a:r>
              <a:rPr lang="en-US" b="1" dirty="0">
                <a:latin typeface="Amasis MT Pro Black" panose="02040A04050005020304" pitchFamily="18" charset="0"/>
                <a:ea typeface="ADLaM Display" panose="020F0502020204030204" pitchFamily="2" charset="0"/>
                <a:cs typeface="ADLaM Display" panose="020F0502020204030204" pitchFamily="2" charset="0"/>
              </a:rPr>
              <a:t>Parallel Reviews</a:t>
            </a:r>
          </a:p>
          <a:p>
            <a:pPr marL="0" lvl="1" indent="0">
              <a:buFont typeface="Arial" panose="020B0604020202020204" pitchFamily="34" charset="0"/>
              <a:buNone/>
            </a:pPr>
            <a:r>
              <a:rPr lang="en-US" dirty="0"/>
              <a:t>Parallel reviews enable QA and development teams to review changes simultaneously, reducing review delays and bottlenecks.</a:t>
            </a:r>
          </a:p>
          <a:p>
            <a:pPr marL="0" indent="0">
              <a:lnSpc>
                <a:spcPct val="120000"/>
              </a:lnSpc>
              <a:spcBef>
                <a:spcPts val="2500"/>
              </a:spcBef>
              <a:buNone/>
            </a:pPr>
            <a:r>
              <a:rPr lang="en-US" b="1" dirty="0">
                <a:latin typeface="Amasis MT Pro Black" panose="02040A04050005020304" pitchFamily="18" charset="0"/>
                <a:ea typeface="ADLaM Display" panose="020F0502020204030204" pitchFamily="2" charset="0"/>
                <a:cs typeface="ADLaM Display" panose="020F0502020204030204" pitchFamily="2" charset="0"/>
              </a:rPr>
              <a:t>Patch-Set Workflow</a:t>
            </a:r>
          </a:p>
          <a:p>
            <a:pPr marL="0" lvl="1" indent="0">
              <a:buFont typeface="Arial" panose="020B0604020202020204" pitchFamily="34" charset="0"/>
              <a:buNone/>
            </a:pPr>
            <a:r>
              <a:rPr lang="en-US" dirty="0"/>
              <a:t>Patch-set workflow lets developers push incremental updates without new pull requests, keeping changes contextual for reviewers.</a:t>
            </a:r>
          </a:p>
          <a:p>
            <a:pPr marL="0" indent="0">
              <a:lnSpc>
                <a:spcPct val="110000"/>
              </a:lnSpc>
              <a:spcBef>
                <a:spcPts val="2500"/>
              </a:spcBef>
              <a:buNone/>
            </a:pPr>
            <a:r>
              <a:rPr lang="en-US" b="1" dirty="0">
                <a:latin typeface="Amasis MT Pro Black" panose="02040A04050005020304" pitchFamily="18" charset="0"/>
                <a:ea typeface="ADLaM Display" panose="020F0502020204030204" pitchFamily="2" charset="0"/>
                <a:cs typeface="ADLaM Display" panose="020F0502020204030204" pitchFamily="2" charset="0"/>
              </a:rPr>
              <a:t>Automated CI Integration</a:t>
            </a:r>
          </a:p>
          <a:p>
            <a:pPr marL="0" lvl="1" indent="0">
              <a:buFont typeface="Arial" panose="020B0604020202020204" pitchFamily="34" charset="0"/>
              <a:buNone/>
            </a:pPr>
            <a:r>
              <a:rPr lang="en-US" dirty="0"/>
              <a:t>Continuous integration automatically builds new patch sets and applies Verified labels after passing tests to ensure quality.</a:t>
            </a:r>
          </a:p>
          <a:p>
            <a:pPr marL="0" indent="0">
              <a:spcBef>
                <a:spcPts val="2500"/>
              </a:spcBef>
              <a:buFont typeface="Arial" panose="020B0604020202020204" pitchFamily="34" charset="0"/>
              <a:buNone/>
            </a:pPr>
            <a:r>
              <a:rPr lang="en-US" b="1" dirty="0">
                <a:latin typeface="Amasis MT Pro Black" panose="02040A04050005020304" pitchFamily="18" charset="0"/>
                <a:ea typeface="ADLaM Display" panose="020F0502020204030204" pitchFamily="2" charset="0"/>
                <a:cs typeface="ADLaM Display" panose="020F0502020204030204" pitchFamily="2" charset="0"/>
              </a:rPr>
              <a:t>Attention Sets, Topics &amp; Access Control</a:t>
            </a:r>
          </a:p>
          <a:p>
            <a:pPr marL="0" lvl="1" indent="0">
              <a:buNone/>
            </a:pPr>
            <a:r>
              <a:rPr lang="en-US" dirty="0"/>
              <a:t>Attention Sets highlight responsible reviewers, while fine-grained access controls and creating groups enforce approval requirements from specialized teams.</a:t>
            </a:r>
          </a:p>
          <a:p>
            <a:pPr marL="0" lvl="1" indent="0">
              <a:buNone/>
            </a:pPr>
            <a:r>
              <a:rPr lang="en-US" dirty="0"/>
              <a:t>Using topics and attention sets enhances visibility and accountability ensuring reviewers provide input when needed.</a:t>
            </a:r>
          </a:p>
        </p:txBody>
      </p:sp>
      <p:pic>
        <p:nvPicPr>
          <p:cNvPr id="12" name="Picture 11">
            <a:extLst>
              <a:ext uri="{FF2B5EF4-FFF2-40B4-BE49-F238E27FC236}">
                <a16:creationId xmlns:a16="http://schemas.microsoft.com/office/drawing/2014/main" id="{3D5A66D5-536B-7A63-C1EE-860F60DC9F2F}"/>
              </a:ext>
            </a:extLst>
          </p:cNvPr>
          <p:cNvPicPr>
            <a:picLocks noChangeAspect="1"/>
          </p:cNvPicPr>
          <p:nvPr/>
        </p:nvPicPr>
        <p:blipFill>
          <a:blip r:embed="rId3"/>
          <a:srcRect l="6823" r="35072" b="1"/>
          <a:stretch>
            <a:fillRect/>
          </a:stretch>
        </p:blipFill>
        <p:spPr>
          <a:xfrm>
            <a:off x="1060450" y="1748938"/>
            <a:ext cx="3968750" cy="4542134"/>
          </a:xfrm>
          <a:prstGeom prst="rect">
            <a:avLst/>
          </a:prstGeom>
          <a:noFill/>
        </p:spPr>
      </p:pic>
    </p:spTree>
    <p:extLst>
      <p:ext uri="{BB962C8B-B14F-4D97-AF65-F5344CB8AC3E}">
        <p14:creationId xmlns:p14="http://schemas.microsoft.com/office/powerpoint/2010/main" val="1431733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181">
          <a:extLst>
            <a:ext uri="{FF2B5EF4-FFF2-40B4-BE49-F238E27FC236}">
              <a16:creationId xmlns:a16="http://schemas.microsoft.com/office/drawing/2014/main" id="{F17271A5-4D3F-2A7A-A393-77519408F9E2}"/>
            </a:ext>
          </a:extLst>
        </p:cNvPr>
        <p:cNvGrpSpPr/>
        <p:nvPr/>
      </p:nvGrpSpPr>
      <p:grpSpPr>
        <a:xfrm>
          <a:off x="0" y="0"/>
          <a:ext cx="0" cy="0"/>
          <a:chOff x="0" y="0"/>
          <a:chExt cx="0" cy="0"/>
        </a:xfrm>
      </p:grpSpPr>
      <p:sp>
        <p:nvSpPr>
          <p:cNvPr id="2182" name="Google Shape;2182;p97">
            <a:extLst>
              <a:ext uri="{FF2B5EF4-FFF2-40B4-BE49-F238E27FC236}">
                <a16:creationId xmlns:a16="http://schemas.microsoft.com/office/drawing/2014/main" id="{A8049CF3-444C-07D4-6596-FC5032030D34}"/>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3" name="Google Shape;2183;p97">
            <a:extLst>
              <a:ext uri="{FF2B5EF4-FFF2-40B4-BE49-F238E27FC236}">
                <a16:creationId xmlns:a16="http://schemas.microsoft.com/office/drawing/2014/main" id="{0B8E8FCF-73DC-393F-C1CE-A9489C539536}"/>
              </a:ext>
            </a:extLst>
          </p:cNvPr>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US" sz="4800" b="1" dirty="0">
                <a:solidFill>
                  <a:schemeClr val="lt1"/>
                </a:solidFill>
              </a:rPr>
              <a:t>Parallel Reviews Across Teams</a:t>
            </a:r>
            <a:endParaRPr sz="4000" dirty="0"/>
          </a:p>
        </p:txBody>
      </p:sp>
      <p:sp>
        <p:nvSpPr>
          <p:cNvPr id="2198" name="Google Shape;2198;p97">
            <a:extLst>
              <a:ext uri="{FF2B5EF4-FFF2-40B4-BE49-F238E27FC236}">
                <a16:creationId xmlns:a16="http://schemas.microsoft.com/office/drawing/2014/main" id="{DA0D98B4-A9C1-309A-6E8E-34FDF20DF49B}"/>
              </a:ext>
            </a:extLst>
          </p:cNvPr>
          <p:cNvSpPr txBox="1"/>
          <p:nvPr/>
        </p:nvSpPr>
        <p:spPr>
          <a:xfrm>
            <a:off x="252600" y="890800"/>
            <a:ext cx="11592633" cy="5738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 name="Rectangle 2">
            <a:extLst>
              <a:ext uri="{FF2B5EF4-FFF2-40B4-BE49-F238E27FC236}">
                <a16:creationId xmlns:a16="http://schemas.microsoft.com/office/drawing/2014/main" id="{DA1798F5-A38A-3DAA-2367-B4428C0A4D0F}"/>
              </a:ext>
            </a:extLst>
          </p:cNvPr>
          <p:cNvSpPr>
            <a:spLocks noChangeArrowheads="1"/>
          </p:cNvSpPr>
          <p:nvPr/>
        </p:nvSpPr>
        <p:spPr bwMode="auto">
          <a:xfrm>
            <a:off x="346767" y="1046444"/>
            <a:ext cx="108204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400" b="0" i="0" u="none" strike="noStrike" cap="none" normalizeH="0" baseline="0" dirty="0">
                <a:ln>
                  <a:noFill/>
                </a:ln>
                <a:solidFill>
                  <a:schemeClr val="tx1"/>
                </a:solidFill>
                <a:effectLst/>
                <a:latin typeface="+mn-lt"/>
                <a:ea typeface="DengXian" panose="02010600030101010101" pitchFamily="2" charset="-122"/>
                <a:cs typeface="Times New Roman" panose="02020603050405020304" pitchFamily="18" charset="0"/>
              </a:rPr>
              <a:t>Gerrit allows multiple reviewers from different teams to review the same change simultaneously, reducing bottlenecks.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400" b="1" i="0" u="none" strike="noStrike" cap="none" normalizeH="0" baseline="0" dirty="0">
                <a:ln>
                  <a:noFill/>
                </a:ln>
                <a:solidFill>
                  <a:schemeClr val="tx1"/>
                </a:solidFill>
                <a:effectLst/>
                <a:latin typeface="+mn-lt"/>
                <a:ea typeface="DengXian" panose="02010600030101010101" pitchFamily="2" charset="-122"/>
                <a:cs typeface="Times New Roman" panose="02020603050405020304" pitchFamily="18" charset="0"/>
              </a:rPr>
              <a:t>Steps to enable/use:</a:t>
            </a:r>
            <a:endParaRPr kumimoji="0" lang="en-US" altLang="ja-JP" sz="2400" b="0" i="0" u="none" strike="noStrike" cap="none" normalizeH="0" baseline="0" dirty="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ja-JP" sz="2400" b="0" i="0" u="none" strike="noStrike" cap="none" normalizeH="0" baseline="0" dirty="0">
                <a:ln>
                  <a:noFill/>
                </a:ln>
                <a:solidFill>
                  <a:schemeClr val="tx1"/>
                </a:solidFill>
                <a:effectLst/>
                <a:latin typeface="+mn-lt"/>
                <a:ea typeface="DengXian" panose="02010600030101010101" pitchFamily="2" charset="-122"/>
                <a:cs typeface="Times New Roman" panose="02020603050405020304" pitchFamily="18" charset="0"/>
              </a:rPr>
              <a:t>Assign multiple reviewers when creating or updating a change: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ja-JP" sz="2400" dirty="0">
              <a:latin typeface="+mn-lt"/>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ja-JP" sz="2400" b="0" i="0" u="none" strike="noStrike" cap="none" normalizeH="0" baseline="0" dirty="0">
              <a:ln>
                <a:noFill/>
              </a:ln>
              <a:solidFill>
                <a:schemeClr val="tx1"/>
              </a:solidFill>
              <a:effectLst/>
              <a:latin typeface="+mn-lt"/>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ja-JP" sz="2400" dirty="0">
              <a:latin typeface="+mn-lt"/>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ja-JP" sz="2400" dirty="0">
              <a:latin typeface="+mn-lt"/>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ja-JP" sz="2400" b="0" i="0" u="none" strike="noStrike" cap="none" normalizeH="0" baseline="0" dirty="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ja-JP" sz="2400" b="0" i="0" u="none" strike="noStrike" cap="none" normalizeH="0" baseline="0" dirty="0">
                <a:ln>
                  <a:noFill/>
                </a:ln>
                <a:solidFill>
                  <a:schemeClr val="tx1"/>
                </a:solidFill>
                <a:effectLst/>
                <a:latin typeface="+mn-lt"/>
                <a:ea typeface="DengXian" panose="02010600030101010101" pitchFamily="2" charset="-122"/>
                <a:cs typeface="Times New Roman" panose="02020603050405020304" pitchFamily="18" charset="0"/>
              </a:rPr>
              <a:t>In the Gerrit UI:</a:t>
            </a:r>
            <a:endParaRPr lang="en-US" altLang="ja-JP" sz="2400" dirty="0">
              <a:latin typeface="+mn-lt"/>
            </a:endParaRPr>
          </a:p>
          <a:p>
            <a:pPr marL="688975"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ja-JP" sz="2400" b="0" i="0" u="none" strike="noStrike" cap="none" normalizeH="0" baseline="0" dirty="0">
                <a:ln>
                  <a:noFill/>
                </a:ln>
                <a:solidFill>
                  <a:schemeClr val="tx1"/>
                </a:solidFill>
                <a:effectLst/>
                <a:latin typeface="+mn-lt"/>
                <a:ea typeface="DengXian" panose="02010600030101010101" pitchFamily="2" charset="-122"/>
                <a:cs typeface="Times New Roman" panose="02020603050405020304" pitchFamily="18" charset="0"/>
              </a:rPr>
              <a:t>Open the change → Click </a:t>
            </a:r>
            <a:r>
              <a:rPr kumimoji="0" lang="en-US" altLang="ja-JP" sz="2400" b="1" i="0" u="none" strike="noStrike" cap="none" normalizeH="0" baseline="0" dirty="0">
                <a:ln>
                  <a:noFill/>
                </a:ln>
                <a:solidFill>
                  <a:schemeClr val="tx1"/>
                </a:solidFill>
                <a:effectLst/>
                <a:latin typeface="+mn-lt"/>
                <a:ea typeface="DengXian" panose="02010600030101010101" pitchFamily="2" charset="-122"/>
                <a:cs typeface="Times New Roman" panose="02020603050405020304" pitchFamily="18" charset="0"/>
              </a:rPr>
              <a:t>Add Reviewer</a:t>
            </a:r>
            <a:r>
              <a:rPr kumimoji="0" lang="en-US" altLang="ja-JP" sz="2400" b="0" i="0" u="none" strike="noStrike" cap="none" normalizeH="0" baseline="0" dirty="0">
                <a:ln>
                  <a:noFill/>
                </a:ln>
                <a:solidFill>
                  <a:schemeClr val="tx1"/>
                </a:solidFill>
                <a:effectLst/>
                <a:latin typeface="+mn-lt"/>
                <a:ea typeface="DengXian" panose="02010600030101010101" pitchFamily="2" charset="-122"/>
                <a:cs typeface="Times New Roman" panose="02020603050405020304" pitchFamily="18" charset="0"/>
              </a:rPr>
              <a:t> → Enter usernames or groups.</a:t>
            </a:r>
            <a:endParaRPr kumimoji="0" lang="en-US" altLang="ja-JP" sz="2400" b="0" i="0" u="none" strike="noStrike" cap="none" normalizeH="0" baseline="0" dirty="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ja-JP" sz="2400" b="0" i="0" u="none" strike="noStrike" cap="none" normalizeH="0" baseline="0" dirty="0">
                <a:ln>
                  <a:noFill/>
                </a:ln>
                <a:solidFill>
                  <a:schemeClr val="tx1"/>
                </a:solidFill>
                <a:effectLst/>
                <a:latin typeface="+mn-lt"/>
                <a:ea typeface="DengXian" panose="02010600030101010101" pitchFamily="2" charset="-122"/>
                <a:cs typeface="Times New Roman" panose="02020603050405020304" pitchFamily="18" charset="0"/>
              </a:rPr>
              <a:t>Use </a:t>
            </a:r>
            <a:r>
              <a:rPr kumimoji="0" lang="en-US" altLang="ja-JP" sz="2400" b="1" i="0" u="none" strike="noStrike" cap="none" normalizeH="0" baseline="0" dirty="0">
                <a:ln>
                  <a:noFill/>
                </a:ln>
                <a:solidFill>
                  <a:schemeClr val="tx1"/>
                </a:solidFill>
                <a:effectLst/>
                <a:latin typeface="+mn-lt"/>
                <a:ea typeface="DengXian" panose="02010600030101010101" pitchFamily="2" charset="-122"/>
                <a:cs typeface="Times New Roman" panose="02020603050405020304" pitchFamily="18" charset="0"/>
              </a:rPr>
              <a:t>Attention Sets</a:t>
            </a:r>
            <a:r>
              <a:rPr kumimoji="0" lang="en-US" altLang="ja-JP" sz="2400" b="0" i="0" u="none" strike="noStrike" cap="none" normalizeH="0" baseline="0" dirty="0">
                <a:ln>
                  <a:noFill/>
                </a:ln>
                <a:solidFill>
                  <a:schemeClr val="tx1"/>
                </a:solidFill>
                <a:effectLst/>
                <a:latin typeface="+mn-lt"/>
                <a:ea typeface="DengXian" panose="02010600030101010101" pitchFamily="2" charset="-122"/>
                <a:cs typeface="Times New Roman" panose="02020603050405020304" pitchFamily="18" charset="0"/>
              </a:rPr>
              <a:t> (explained later) to notify relevant reviewers.</a:t>
            </a:r>
            <a:endParaRPr kumimoji="0" lang="en-US" altLang="ja-JP" sz="2400" b="0" i="0" u="none" strike="noStrike" cap="none" normalizeH="0" baseline="0" dirty="0">
              <a:ln>
                <a:noFill/>
              </a:ln>
              <a:solidFill>
                <a:schemeClr val="tx1"/>
              </a:solidFill>
              <a:effectLst/>
              <a:latin typeface="+mn-lt"/>
            </a:endParaRPr>
          </a:p>
        </p:txBody>
      </p:sp>
      <p:graphicFrame>
        <p:nvGraphicFramePr>
          <p:cNvPr id="6" name="Table 5">
            <a:extLst>
              <a:ext uri="{FF2B5EF4-FFF2-40B4-BE49-F238E27FC236}">
                <a16:creationId xmlns:a16="http://schemas.microsoft.com/office/drawing/2014/main" id="{ECB346EE-9093-A268-F38B-29FA4B709C8C}"/>
              </a:ext>
            </a:extLst>
          </p:cNvPr>
          <p:cNvGraphicFramePr>
            <a:graphicFrameLocks noGrp="1"/>
          </p:cNvGraphicFramePr>
          <p:nvPr>
            <p:extLst>
              <p:ext uri="{D42A27DB-BD31-4B8C-83A1-F6EECF244321}">
                <p14:modId xmlns:p14="http://schemas.microsoft.com/office/powerpoint/2010/main" val="245603525"/>
              </p:ext>
            </p:extLst>
          </p:nvPr>
        </p:nvGraphicFramePr>
        <p:xfrm>
          <a:off x="838200" y="3276600"/>
          <a:ext cx="8763000" cy="687959"/>
        </p:xfrm>
        <a:graphic>
          <a:graphicData uri="http://schemas.openxmlformats.org/drawingml/2006/table">
            <a:tbl>
              <a:tblPr firstRow="1" firstCol="1" bandRow="1"/>
              <a:tblGrid>
                <a:gridCol w="8763000">
                  <a:extLst>
                    <a:ext uri="{9D8B030D-6E8A-4147-A177-3AD203B41FA5}">
                      <a16:colId xmlns:a16="http://schemas.microsoft.com/office/drawing/2014/main" val="345651952"/>
                    </a:ext>
                  </a:extLst>
                </a:gridCol>
              </a:tblGrid>
              <a:tr h="685800">
                <a:tc>
                  <a:txBody>
                    <a:bodyPr/>
                    <a:lstStyle/>
                    <a:p>
                      <a:pPr marL="0" marR="0">
                        <a:lnSpc>
                          <a:spcPct val="116000"/>
                        </a:lnSpc>
                        <a:spcAft>
                          <a:spcPts val="800"/>
                        </a:spcAft>
                        <a:buNone/>
                      </a:pPr>
                      <a:r>
                        <a:rPr lang="en-US" sz="2000" dirty="0">
                          <a:solidFill>
                            <a:srgbClr val="953800"/>
                          </a:solidFill>
                          <a:effectLst/>
                          <a:latin typeface="Consolas" panose="020B0609020204030204" pitchFamily="49" charset="0"/>
                          <a:ea typeface="Consolas" panose="020B0609020204030204" pitchFamily="49" charset="0"/>
                          <a:cs typeface="Consolas" panose="020B0609020204030204" pitchFamily="49" charset="0"/>
                        </a:rPr>
                        <a:t>git</a:t>
                      </a:r>
                      <a:r>
                        <a:rPr lang="en-US" sz="2000" dirty="0">
                          <a:solidFill>
                            <a:srgbClr val="1F2328"/>
                          </a:solidFill>
                          <a:effectLst/>
                          <a:latin typeface="Consolas" panose="020B0609020204030204" pitchFamily="49" charset="0"/>
                          <a:ea typeface="Consolas" panose="020B0609020204030204" pitchFamily="49" charset="0"/>
                          <a:cs typeface="Consolas" panose="020B0609020204030204" pitchFamily="49" charset="0"/>
                        </a:rPr>
                        <a:t> </a:t>
                      </a:r>
                      <a:r>
                        <a:rPr lang="en-US" sz="2000" dirty="0">
                          <a:solidFill>
                            <a:srgbClr val="0A3069"/>
                          </a:solidFill>
                          <a:effectLst/>
                          <a:latin typeface="Consolas" panose="020B0609020204030204" pitchFamily="49" charset="0"/>
                          <a:ea typeface="Consolas" panose="020B0609020204030204" pitchFamily="49" charset="0"/>
                          <a:cs typeface="Consolas" panose="020B0609020204030204" pitchFamily="49" charset="0"/>
                        </a:rPr>
                        <a:t>push</a:t>
                      </a:r>
                      <a:r>
                        <a:rPr lang="en-US" sz="2000" dirty="0">
                          <a:solidFill>
                            <a:srgbClr val="1F2328"/>
                          </a:solidFill>
                          <a:effectLst/>
                          <a:latin typeface="Consolas" panose="020B0609020204030204" pitchFamily="49" charset="0"/>
                          <a:ea typeface="Consolas" panose="020B0609020204030204" pitchFamily="49" charset="0"/>
                          <a:cs typeface="Consolas" panose="020B0609020204030204" pitchFamily="49" charset="0"/>
                        </a:rPr>
                        <a:t> </a:t>
                      </a:r>
                      <a:r>
                        <a:rPr lang="en-US" sz="2000" dirty="0">
                          <a:solidFill>
                            <a:srgbClr val="0A3069"/>
                          </a:solidFill>
                          <a:effectLst/>
                          <a:latin typeface="Consolas" panose="020B0609020204030204" pitchFamily="49" charset="0"/>
                          <a:ea typeface="Consolas" panose="020B0609020204030204" pitchFamily="49" charset="0"/>
                          <a:cs typeface="Consolas" panose="020B0609020204030204" pitchFamily="49" charset="0"/>
                        </a:rPr>
                        <a:t>origin</a:t>
                      </a:r>
                      <a:r>
                        <a:rPr lang="en-US" sz="2000" dirty="0">
                          <a:solidFill>
                            <a:srgbClr val="1F2328"/>
                          </a:solidFill>
                          <a:effectLst/>
                          <a:latin typeface="Consolas" panose="020B0609020204030204" pitchFamily="49" charset="0"/>
                          <a:ea typeface="Consolas" panose="020B0609020204030204" pitchFamily="49" charset="0"/>
                          <a:cs typeface="Consolas" panose="020B0609020204030204" pitchFamily="49" charset="0"/>
                        </a:rPr>
                        <a:t> </a:t>
                      </a:r>
                      <a:r>
                        <a:rPr lang="en-US" sz="2000" dirty="0">
                          <a:solidFill>
                            <a:srgbClr val="0A3069"/>
                          </a:solidFill>
                          <a:effectLst/>
                          <a:latin typeface="Consolas" panose="020B0609020204030204" pitchFamily="49" charset="0"/>
                          <a:ea typeface="Consolas" panose="020B0609020204030204" pitchFamily="49" charset="0"/>
                          <a:cs typeface="Consolas" panose="020B0609020204030204" pitchFamily="49" charset="0"/>
                        </a:rPr>
                        <a:t>HEAD:refs/for/</a:t>
                      </a:r>
                      <a:r>
                        <a:rPr lang="en-US" sz="2000" dirty="0">
                          <a:solidFill>
                            <a:srgbClr val="CF222E"/>
                          </a:solidFill>
                          <a:effectLst/>
                          <a:latin typeface="Consolas" panose="020B0609020204030204" pitchFamily="49" charset="0"/>
                          <a:ea typeface="Consolas" panose="020B0609020204030204" pitchFamily="49" charset="0"/>
                          <a:cs typeface="Consolas" panose="020B0609020204030204" pitchFamily="49" charset="0"/>
                        </a:rPr>
                        <a:t>&lt;</a:t>
                      </a:r>
                      <a:r>
                        <a:rPr lang="en-US" sz="2000" dirty="0">
                          <a:solidFill>
                            <a:srgbClr val="0A3069"/>
                          </a:solidFill>
                          <a:effectLst/>
                          <a:latin typeface="Consolas" panose="020B0609020204030204" pitchFamily="49" charset="0"/>
                          <a:ea typeface="Consolas" panose="020B0609020204030204" pitchFamily="49" charset="0"/>
                          <a:cs typeface="Consolas" panose="020B0609020204030204" pitchFamily="49" charset="0"/>
                        </a:rPr>
                        <a:t>branc</a:t>
                      </a:r>
                      <a:r>
                        <a:rPr lang="en-US" sz="2000" dirty="0">
                          <a:solidFill>
                            <a:srgbClr val="1F2328"/>
                          </a:solidFill>
                          <a:effectLst/>
                          <a:latin typeface="Consolas" panose="020B0609020204030204" pitchFamily="49" charset="0"/>
                          <a:ea typeface="Consolas" panose="020B0609020204030204" pitchFamily="49" charset="0"/>
                          <a:cs typeface="Consolas" panose="020B0609020204030204" pitchFamily="49" charset="0"/>
                        </a:rPr>
                        <a:t>h</a:t>
                      </a:r>
                      <a:r>
                        <a:rPr lang="en-US" sz="2000" dirty="0">
                          <a:solidFill>
                            <a:srgbClr val="CF222E"/>
                          </a:solidFill>
                          <a:effectLst/>
                          <a:latin typeface="Consolas" panose="020B0609020204030204" pitchFamily="49" charset="0"/>
                          <a:ea typeface="Consolas" panose="020B0609020204030204" pitchFamily="49" charset="0"/>
                          <a:cs typeface="Consolas" panose="020B0609020204030204" pitchFamily="49" charset="0"/>
                        </a:rPr>
                        <a:t>&gt;</a:t>
                      </a:r>
                      <a:r>
                        <a:rPr lang="en-US" sz="2000" dirty="0">
                          <a:solidFill>
                            <a:srgbClr val="0A3069"/>
                          </a:solidFill>
                          <a:effectLst/>
                          <a:latin typeface="Consolas" panose="020B0609020204030204" pitchFamily="49" charset="0"/>
                          <a:ea typeface="Consolas" panose="020B0609020204030204" pitchFamily="49" charset="0"/>
                          <a:cs typeface="Consolas" panose="020B0609020204030204" pitchFamily="49" charset="0"/>
                        </a:rPr>
                        <a:t>%r=</a:t>
                      </a:r>
                      <a:r>
                        <a:rPr lang="en-US" sz="2000" dirty="0">
                          <a:solidFill>
                            <a:srgbClr val="CF222E"/>
                          </a:solidFill>
                          <a:effectLst/>
                          <a:latin typeface="Consolas" panose="020B0609020204030204" pitchFamily="49" charset="0"/>
                          <a:ea typeface="Consolas" panose="020B0609020204030204" pitchFamily="49" charset="0"/>
                          <a:cs typeface="Consolas" panose="020B0609020204030204" pitchFamily="49" charset="0"/>
                        </a:rPr>
                        <a:t>&lt;</a:t>
                      </a:r>
                      <a:r>
                        <a:rPr lang="en-US" sz="2000" dirty="0">
                          <a:solidFill>
                            <a:srgbClr val="0A3069"/>
                          </a:solidFill>
                          <a:effectLst/>
                          <a:latin typeface="Consolas" panose="020B0609020204030204" pitchFamily="49" charset="0"/>
                          <a:ea typeface="Consolas" panose="020B0609020204030204" pitchFamily="49" charset="0"/>
                          <a:cs typeface="Consolas" panose="020B0609020204030204" pitchFamily="49" charset="0"/>
                        </a:rPr>
                        <a:t>reviewer</a:t>
                      </a:r>
                      <a:r>
                        <a:rPr lang="en-US" sz="2000" dirty="0">
                          <a:solidFill>
                            <a:srgbClr val="CF222E"/>
                          </a:solidFill>
                          <a:effectLst/>
                          <a:latin typeface="Consolas" panose="020B0609020204030204" pitchFamily="49" charset="0"/>
                          <a:ea typeface="Consolas" panose="020B0609020204030204" pitchFamily="49" charset="0"/>
                          <a:cs typeface="Consolas" panose="020B0609020204030204" pitchFamily="49" charset="0"/>
                        </a:rPr>
                        <a:t>1&gt;</a:t>
                      </a:r>
                      <a:r>
                        <a:rPr lang="en-US" sz="2000" dirty="0">
                          <a:solidFill>
                            <a:srgbClr val="0A3069"/>
                          </a:solidFill>
                          <a:effectLst/>
                          <a:latin typeface="Consolas" panose="020B0609020204030204" pitchFamily="49" charset="0"/>
                          <a:ea typeface="Consolas" panose="020B0609020204030204" pitchFamily="49" charset="0"/>
                          <a:cs typeface="Consolas" panose="020B0609020204030204" pitchFamily="49" charset="0"/>
                        </a:rPr>
                        <a:t>,r=</a:t>
                      </a:r>
                      <a:r>
                        <a:rPr lang="en-US" sz="2000" dirty="0">
                          <a:solidFill>
                            <a:srgbClr val="CF222E"/>
                          </a:solidFill>
                          <a:effectLst/>
                          <a:latin typeface="Consolas" panose="020B0609020204030204" pitchFamily="49" charset="0"/>
                          <a:ea typeface="Consolas" panose="020B0609020204030204" pitchFamily="49" charset="0"/>
                          <a:cs typeface="Consolas" panose="020B0609020204030204" pitchFamily="49" charset="0"/>
                        </a:rPr>
                        <a:t>&lt;</a:t>
                      </a:r>
                      <a:r>
                        <a:rPr lang="en-US" sz="2000" dirty="0">
                          <a:solidFill>
                            <a:srgbClr val="0A3069"/>
                          </a:solidFill>
                          <a:effectLst/>
                          <a:latin typeface="Consolas" panose="020B0609020204030204" pitchFamily="49" charset="0"/>
                          <a:ea typeface="Consolas" panose="020B0609020204030204" pitchFamily="49" charset="0"/>
                          <a:cs typeface="Consolas" panose="020B0609020204030204" pitchFamily="49" charset="0"/>
                        </a:rPr>
                        <a:t>reviewer</a:t>
                      </a:r>
                      <a:r>
                        <a:rPr lang="en-US" sz="2000" dirty="0">
                          <a:solidFill>
                            <a:srgbClr val="CF222E"/>
                          </a:solidFill>
                          <a:effectLst/>
                          <a:latin typeface="Consolas" panose="020B0609020204030204" pitchFamily="49" charset="0"/>
                          <a:ea typeface="Consolas" panose="020B0609020204030204" pitchFamily="49" charset="0"/>
                          <a:cs typeface="Consolas" panose="020B0609020204030204" pitchFamily="49" charset="0"/>
                        </a:rPr>
                        <a:t>2&gt;</a:t>
                      </a:r>
                      <a:endParaRPr lang="en-US" sz="2000" dirty="0">
                        <a:effectLst/>
                        <a:latin typeface="Aptos" panose="020B0004020202020204" pitchFamily="34" charset="0"/>
                        <a:ea typeface="DengXian"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1076286"/>
                  </a:ext>
                </a:extLst>
              </a:tr>
            </a:tbl>
          </a:graphicData>
        </a:graphic>
      </p:graphicFrame>
    </p:spTree>
    <p:extLst>
      <p:ext uri="{BB962C8B-B14F-4D97-AF65-F5344CB8AC3E}">
        <p14:creationId xmlns:p14="http://schemas.microsoft.com/office/powerpoint/2010/main" val="4916639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181">
          <a:extLst>
            <a:ext uri="{FF2B5EF4-FFF2-40B4-BE49-F238E27FC236}">
              <a16:creationId xmlns:a16="http://schemas.microsoft.com/office/drawing/2014/main" id="{5B1E0157-7FEC-4045-5BE3-8530751CCA56}"/>
            </a:ext>
          </a:extLst>
        </p:cNvPr>
        <p:cNvGrpSpPr/>
        <p:nvPr/>
      </p:nvGrpSpPr>
      <p:grpSpPr>
        <a:xfrm>
          <a:off x="0" y="0"/>
          <a:ext cx="0" cy="0"/>
          <a:chOff x="0" y="0"/>
          <a:chExt cx="0" cy="0"/>
        </a:xfrm>
      </p:grpSpPr>
      <p:sp>
        <p:nvSpPr>
          <p:cNvPr id="2182" name="Google Shape;2182;p97">
            <a:extLst>
              <a:ext uri="{FF2B5EF4-FFF2-40B4-BE49-F238E27FC236}">
                <a16:creationId xmlns:a16="http://schemas.microsoft.com/office/drawing/2014/main" id="{61237124-6B48-E764-5E14-9CD40325F7B9}"/>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3" name="Google Shape;2183;p97">
            <a:extLst>
              <a:ext uri="{FF2B5EF4-FFF2-40B4-BE49-F238E27FC236}">
                <a16:creationId xmlns:a16="http://schemas.microsoft.com/office/drawing/2014/main" id="{5538A331-9BD4-DE9C-5663-2882936E2A2E}"/>
              </a:ext>
            </a:extLst>
          </p:cNvPr>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US" sz="4800" b="1" dirty="0">
                <a:solidFill>
                  <a:schemeClr val="lt1"/>
                </a:solidFill>
              </a:rPr>
              <a:t>Attention Sets</a:t>
            </a:r>
            <a:endParaRPr sz="4000" dirty="0"/>
          </a:p>
        </p:txBody>
      </p:sp>
      <p:sp>
        <p:nvSpPr>
          <p:cNvPr id="2198" name="Google Shape;2198;p97">
            <a:extLst>
              <a:ext uri="{FF2B5EF4-FFF2-40B4-BE49-F238E27FC236}">
                <a16:creationId xmlns:a16="http://schemas.microsoft.com/office/drawing/2014/main" id="{B7FF5DC9-0F5E-DACF-2776-42DAC29C0650}"/>
              </a:ext>
            </a:extLst>
          </p:cNvPr>
          <p:cNvSpPr txBox="1"/>
          <p:nvPr/>
        </p:nvSpPr>
        <p:spPr>
          <a:xfrm>
            <a:off x="252600" y="890800"/>
            <a:ext cx="11592633" cy="5738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 name="Rectangle 2">
            <a:extLst>
              <a:ext uri="{FF2B5EF4-FFF2-40B4-BE49-F238E27FC236}">
                <a16:creationId xmlns:a16="http://schemas.microsoft.com/office/drawing/2014/main" id="{FB2FA282-49BD-9A06-F8A4-98FA17919993}"/>
              </a:ext>
            </a:extLst>
          </p:cNvPr>
          <p:cNvSpPr>
            <a:spLocks noChangeArrowheads="1"/>
          </p:cNvSpPr>
          <p:nvPr/>
        </p:nvSpPr>
        <p:spPr bwMode="auto">
          <a:xfrm>
            <a:off x="440083" y="1143000"/>
            <a:ext cx="11311833"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32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Attention Sets highlight who needs to act on a change (e.g., reviewer or author), reducing delays.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ja-JP" sz="32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3200" b="1"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Steps: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32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In Gerrit UI, click Attention Set on a change.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32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Add/remove users who need to take action.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32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Gerrit will notify them and show their name in the attention list.</a:t>
            </a:r>
          </a:p>
        </p:txBody>
      </p:sp>
    </p:spTree>
    <p:extLst>
      <p:ext uri="{BB962C8B-B14F-4D97-AF65-F5344CB8AC3E}">
        <p14:creationId xmlns:p14="http://schemas.microsoft.com/office/powerpoint/2010/main" val="677551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181">
          <a:extLst>
            <a:ext uri="{FF2B5EF4-FFF2-40B4-BE49-F238E27FC236}">
              <a16:creationId xmlns:a16="http://schemas.microsoft.com/office/drawing/2014/main" id="{CAD8BCC2-2F6D-A3FB-40A5-D5600888A29C}"/>
            </a:ext>
          </a:extLst>
        </p:cNvPr>
        <p:cNvGrpSpPr/>
        <p:nvPr/>
      </p:nvGrpSpPr>
      <p:grpSpPr>
        <a:xfrm>
          <a:off x="0" y="0"/>
          <a:ext cx="0" cy="0"/>
          <a:chOff x="0" y="0"/>
          <a:chExt cx="0" cy="0"/>
        </a:xfrm>
      </p:grpSpPr>
      <p:sp>
        <p:nvSpPr>
          <p:cNvPr id="2182" name="Google Shape;2182;p97">
            <a:extLst>
              <a:ext uri="{FF2B5EF4-FFF2-40B4-BE49-F238E27FC236}">
                <a16:creationId xmlns:a16="http://schemas.microsoft.com/office/drawing/2014/main" id="{A7B6C6AB-2A83-EEB4-D214-3B7C8924DDF8}"/>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3" name="Google Shape;2183;p97">
            <a:extLst>
              <a:ext uri="{FF2B5EF4-FFF2-40B4-BE49-F238E27FC236}">
                <a16:creationId xmlns:a16="http://schemas.microsoft.com/office/drawing/2014/main" id="{798D2CB4-9BC6-E010-BF4B-C300DB2746D6}"/>
              </a:ext>
            </a:extLst>
          </p:cNvPr>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US" sz="4800" b="1" dirty="0">
                <a:solidFill>
                  <a:schemeClr val="lt1"/>
                </a:solidFill>
              </a:rPr>
              <a:t>Patch-Set Workflow</a:t>
            </a:r>
            <a:endParaRPr sz="4000" dirty="0"/>
          </a:p>
        </p:txBody>
      </p:sp>
      <p:sp>
        <p:nvSpPr>
          <p:cNvPr id="2198" name="Google Shape;2198;p97">
            <a:extLst>
              <a:ext uri="{FF2B5EF4-FFF2-40B4-BE49-F238E27FC236}">
                <a16:creationId xmlns:a16="http://schemas.microsoft.com/office/drawing/2014/main" id="{F615EB39-DB43-F2F2-EDC2-E558A3CAA444}"/>
              </a:ext>
            </a:extLst>
          </p:cNvPr>
          <p:cNvSpPr txBox="1"/>
          <p:nvPr/>
        </p:nvSpPr>
        <p:spPr>
          <a:xfrm>
            <a:off x="252600" y="890800"/>
            <a:ext cx="11592633" cy="5738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 name="Rectangle 2">
            <a:extLst>
              <a:ext uri="{FF2B5EF4-FFF2-40B4-BE49-F238E27FC236}">
                <a16:creationId xmlns:a16="http://schemas.microsoft.com/office/drawing/2014/main" id="{7EB81A08-6A87-3E60-0550-FEAAFE8D6D4C}"/>
              </a:ext>
            </a:extLst>
          </p:cNvPr>
          <p:cNvSpPr>
            <a:spLocks noChangeArrowheads="1"/>
          </p:cNvSpPr>
          <p:nvPr/>
        </p:nvSpPr>
        <p:spPr bwMode="auto">
          <a:xfrm>
            <a:off x="346767" y="958335"/>
            <a:ext cx="1131183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24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Instead of creating new changes for every update, Gerrit uses Patch Sets to keep all revisions under one change, preserving history and comments.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ja-JP" sz="24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2400" b="1"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Steps:</a:t>
            </a:r>
            <a:endParaRPr lang="en-US" altLang="ja-JP" sz="2400" b="1" dirty="0">
              <a:solidFill>
                <a:srgbClr val="000000"/>
              </a:solidFill>
              <a:latin typeface="Arial"/>
              <a:ea typeface="DengXian"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4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When updating a change, keep the same Change-Id in the commit message.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4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Push the new patch set:</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ja-JP" sz="24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ja-JP" sz="24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ja-JP" sz="24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ja-JP" sz="2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ja-JP" sz="2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4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Gerrit automatically adds the new patch set to the existing change.</a:t>
            </a:r>
            <a:endParaRPr kumimoji="0" lang="en-US" altLang="ja-JP" sz="2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endParaRPr>
          </a:p>
        </p:txBody>
      </p:sp>
      <p:graphicFrame>
        <p:nvGraphicFramePr>
          <p:cNvPr id="6" name="Table 5">
            <a:extLst>
              <a:ext uri="{FF2B5EF4-FFF2-40B4-BE49-F238E27FC236}">
                <a16:creationId xmlns:a16="http://schemas.microsoft.com/office/drawing/2014/main" id="{C696E85D-2B3B-3537-E983-6277DA04CBB1}"/>
              </a:ext>
            </a:extLst>
          </p:cNvPr>
          <p:cNvGraphicFramePr>
            <a:graphicFrameLocks noGrp="1"/>
          </p:cNvGraphicFramePr>
          <p:nvPr>
            <p:extLst>
              <p:ext uri="{D42A27DB-BD31-4B8C-83A1-F6EECF244321}">
                <p14:modId xmlns:p14="http://schemas.microsoft.com/office/powerpoint/2010/main" val="3764906129"/>
              </p:ext>
            </p:extLst>
          </p:nvPr>
        </p:nvGraphicFramePr>
        <p:xfrm>
          <a:off x="905700" y="3432132"/>
          <a:ext cx="8763000" cy="1066800"/>
        </p:xfrm>
        <a:graphic>
          <a:graphicData uri="http://schemas.openxmlformats.org/drawingml/2006/table">
            <a:tbl>
              <a:tblPr firstRow="1" firstCol="1" bandRow="1"/>
              <a:tblGrid>
                <a:gridCol w="8763000">
                  <a:extLst>
                    <a:ext uri="{9D8B030D-6E8A-4147-A177-3AD203B41FA5}">
                      <a16:colId xmlns:a16="http://schemas.microsoft.com/office/drawing/2014/main" val="345651952"/>
                    </a:ext>
                  </a:extLst>
                </a:gridCol>
              </a:tblGrid>
              <a:tr h="1066800">
                <a:tc>
                  <a:txBody>
                    <a:bodyPr/>
                    <a:lstStyle/>
                    <a:p>
                      <a:pPr marL="0" marR="0">
                        <a:lnSpc>
                          <a:spcPct val="116000"/>
                        </a:lnSpc>
                        <a:spcAft>
                          <a:spcPts val="800"/>
                        </a:spcAft>
                        <a:buNone/>
                      </a:pPr>
                      <a:r>
                        <a:rPr lang="en-US" sz="2000" dirty="0">
                          <a:solidFill>
                            <a:srgbClr val="953800"/>
                          </a:solidFill>
                          <a:effectLst/>
                          <a:latin typeface="Consolas" panose="020B0609020204030204" pitchFamily="49" charset="0"/>
                          <a:ea typeface="Consolas" panose="020B0609020204030204" pitchFamily="49" charset="0"/>
                          <a:cs typeface="Consolas" panose="020B0609020204030204" pitchFamily="49" charset="0"/>
                        </a:rPr>
                        <a:t>git commit --amend</a:t>
                      </a:r>
                    </a:p>
                    <a:p>
                      <a:pPr marL="0" marR="0">
                        <a:lnSpc>
                          <a:spcPct val="116000"/>
                        </a:lnSpc>
                        <a:spcAft>
                          <a:spcPts val="800"/>
                        </a:spcAft>
                        <a:buNone/>
                      </a:pPr>
                      <a:r>
                        <a:rPr lang="en-US" sz="2000" dirty="0">
                          <a:solidFill>
                            <a:srgbClr val="953800"/>
                          </a:solidFill>
                          <a:effectLst/>
                          <a:latin typeface="Consolas" panose="020B0609020204030204" pitchFamily="49" charset="0"/>
                          <a:ea typeface="Consolas" panose="020B0609020204030204" pitchFamily="49" charset="0"/>
                          <a:cs typeface="Consolas" panose="020B0609020204030204" pitchFamily="49" charset="0"/>
                        </a:rPr>
                        <a:t>git push origin HEAD:refs/for/&lt;branch&gt;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1076286"/>
                  </a:ext>
                </a:extLst>
              </a:tr>
            </a:tbl>
          </a:graphicData>
        </a:graphic>
      </p:graphicFrame>
    </p:spTree>
    <p:extLst>
      <p:ext uri="{BB962C8B-B14F-4D97-AF65-F5344CB8AC3E}">
        <p14:creationId xmlns:p14="http://schemas.microsoft.com/office/powerpoint/2010/main" val="41840674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81">
          <a:extLst>
            <a:ext uri="{FF2B5EF4-FFF2-40B4-BE49-F238E27FC236}">
              <a16:creationId xmlns:a16="http://schemas.microsoft.com/office/drawing/2014/main" id="{530791BB-31DC-1E62-0DE8-170419FE2ABB}"/>
            </a:ext>
          </a:extLst>
        </p:cNvPr>
        <p:cNvGrpSpPr/>
        <p:nvPr/>
      </p:nvGrpSpPr>
      <p:grpSpPr>
        <a:xfrm>
          <a:off x="0" y="0"/>
          <a:ext cx="0" cy="0"/>
          <a:chOff x="0" y="0"/>
          <a:chExt cx="0" cy="0"/>
        </a:xfrm>
      </p:grpSpPr>
      <p:sp>
        <p:nvSpPr>
          <p:cNvPr id="2182" name="Google Shape;2182;p97">
            <a:extLst>
              <a:ext uri="{FF2B5EF4-FFF2-40B4-BE49-F238E27FC236}">
                <a16:creationId xmlns:a16="http://schemas.microsoft.com/office/drawing/2014/main" id="{BDF70732-B6E6-08A3-7C21-36E0A1FFE31C}"/>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3" name="Google Shape;2183;p97">
            <a:extLst>
              <a:ext uri="{FF2B5EF4-FFF2-40B4-BE49-F238E27FC236}">
                <a16:creationId xmlns:a16="http://schemas.microsoft.com/office/drawing/2014/main" id="{76043801-0891-BD86-5997-4BE05DD67789}"/>
              </a:ext>
            </a:extLst>
          </p:cNvPr>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US" sz="4800" b="1" dirty="0">
                <a:solidFill>
                  <a:schemeClr val="lt1"/>
                </a:solidFill>
              </a:rPr>
              <a:t>Automated CI Integration</a:t>
            </a:r>
            <a:endParaRPr sz="4000" dirty="0"/>
          </a:p>
        </p:txBody>
      </p:sp>
      <p:sp>
        <p:nvSpPr>
          <p:cNvPr id="2198" name="Google Shape;2198;p97">
            <a:extLst>
              <a:ext uri="{FF2B5EF4-FFF2-40B4-BE49-F238E27FC236}">
                <a16:creationId xmlns:a16="http://schemas.microsoft.com/office/drawing/2014/main" id="{86246B04-36E2-6B3D-8FD2-1A4E21850BA6}"/>
              </a:ext>
            </a:extLst>
          </p:cNvPr>
          <p:cNvSpPr txBox="1"/>
          <p:nvPr/>
        </p:nvSpPr>
        <p:spPr>
          <a:xfrm>
            <a:off x="252600" y="890800"/>
            <a:ext cx="11592633" cy="5738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 name="Rectangle 2">
            <a:extLst>
              <a:ext uri="{FF2B5EF4-FFF2-40B4-BE49-F238E27FC236}">
                <a16:creationId xmlns:a16="http://schemas.microsoft.com/office/drawing/2014/main" id="{B5B2583D-DCAD-8672-4DF4-6D2776A4CCC0}"/>
              </a:ext>
            </a:extLst>
          </p:cNvPr>
          <p:cNvSpPr>
            <a:spLocks noChangeArrowheads="1"/>
          </p:cNvSpPr>
          <p:nvPr/>
        </p:nvSpPr>
        <p:spPr bwMode="auto">
          <a:xfrm>
            <a:off x="346767" y="1104436"/>
            <a:ext cx="11311833"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Gerrit integrates with CI/CD tools (e.g., Jenkins) to run automated builds and tests on every patch set.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2800" b="1"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Steps: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Configure Gerrit Verified label in project settings.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Set up a CI system to listen for Gerrit events (via stream-events or Gerrit plugin).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CI posts results back to Gerrit:</a:t>
            </a:r>
          </a:p>
          <a:p>
            <a:pPr marL="682625"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Verified +1 for success.</a:t>
            </a:r>
          </a:p>
          <a:p>
            <a:pPr marL="682625"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Verified -1 for failure.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Submit rules can require Verified +1 before allowing merge.</a:t>
            </a:r>
          </a:p>
        </p:txBody>
      </p:sp>
    </p:spTree>
    <p:extLst>
      <p:ext uri="{BB962C8B-B14F-4D97-AF65-F5344CB8AC3E}">
        <p14:creationId xmlns:p14="http://schemas.microsoft.com/office/powerpoint/2010/main" val="35480659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181">
          <a:extLst>
            <a:ext uri="{FF2B5EF4-FFF2-40B4-BE49-F238E27FC236}">
              <a16:creationId xmlns:a16="http://schemas.microsoft.com/office/drawing/2014/main" id="{28ED2A0B-D587-4FAD-1791-F72117C861E9}"/>
            </a:ext>
          </a:extLst>
        </p:cNvPr>
        <p:cNvGrpSpPr/>
        <p:nvPr/>
      </p:nvGrpSpPr>
      <p:grpSpPr>
        <a:xfrm>
          <a:off x="0" y="0"/>
          <a:ext cx="0" cy="0"/>
          <a:chOff x="0" y="0"/>
          <a:chExt cx="0" cy="0"/>
        </a:xfrm>
      </p:grpSpPr>
      <p:sp>
        <p:nvSpPr>
          <p:cNvPr id="2182" name="Google Shape;2182;p97">
            <a:extLst>
              <a:ext uri="{FF2B5EF4-FFF2-40B4-BE49-F238E27FC236}">
                <a16:creationId xmlns:a16="http://schemas.microsoft.com/office/drawing/2014/main" id="{1432D34D-60DF-12CD-EF1B-A33162A870DD}"/>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3" name="Google Shape;2183;p97">
            <a:extLst>
              <a:ext uri="{FF2B5EF4-FFF2-40B4-BE49-F238E27FC236}">
                <a16:creationId xmlns:a16="http://schemas.microsoft.com/office/drawing/2014/main" id="{C27BB48A-826C-71C6-5855-822C93D9D374}"/>
              </a:ext>
            </a:extLst>
          </p:cNvPr>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US" sz="4800" b="1" dirty="0">
                <a:solidFill>
                  <a:schemeClr val="lt1"/>
                </a:solidFill>
              </a:rPr>
              <a:t>Fine-Grained Access Control</a:t>
            </a:r>
            <a:endParaRPr sz="4000" dirty="0"/>
          </a:p>
        </p:txBody>
      </p:sp>
      <p:sp>
        <p:nvSpPr>
          <p:cNvPr id="2198" name="Google Shape;2198;p97">
            <a:extLst>
              <a:ext uri="{FF2B5EF4-FFF2-40B4-BE49-F238E27FC236}">
                <a16:creationId xmlns:a16="http://schemas.microsoft.com/office/drawing/2014/main" id="{74AF236B-09D9-8BF2-22B7-154264EEF193}"/>
              </a:ext>
            </a:extLst>
          </p:cNvPr>
          <p:cNvSpPr txBox="1"/>
          <p:nvPr/>
        </p:nvSpPr>
        <p:spPr>
          <a:xfrm>
            <a:off x="252600" y="890800"/>
            <a:ext cx="11592633" cy="5738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 name="Rectangle 2">
            <a:extLst>
              <a:ext uri="{FF2B5EF4-FFF2-40B4-BE49-F238E27FC236}">
                <a16:creationId xmlns:a16="http://schemas.microsoft.com/office/drawing/2014/main" id="{7110EBD8-9FA1-A2D5-E6BD-4A792D1F1907}"/>
              </a:ext>
            </a:extLst>
          </p:cNvPr>
          <p:cNvSpPr>
            <a:spLocks noChangeArrowheads="1"/>
          </p:cNvSpPr>
          <p:nvPr/>
        </p:nvSpPr>
        <p:spPr bwMode="auto">
          <a:xfrm>
            <a:off x="346767" y="1319879"/>
            <a:ext cx="11311833"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Gerrit allows granular permissions at project, branch, and ref levels for better security and workflow control.</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2800" b="1"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Steps: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Navigate to Projects → Access in Gerrit.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Assign permissions to groups:</a:t>
            </a:r>
          </a:p>
          <a:p>
            <a:pPr marL="804863" marR="0" lvl="0" indent="-4572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Push: Developers.</a:t>
            </a:r>
          </a:p>
          <a:p>
            <a:pPr marL="804863" marR="0" lvl="0" indent="-4572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Submit: Maintainers.</a:t>
            </a:r>
          </a:p>
          <a:p>
            <a:pPr marL="804863" marR="0" lvl="0" indent="-4572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Force Push: Disabled.</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Use All-Projects for global settings.</a:t>
            </a:r>
          </a:p>
        </p:txBody>
      </p:sp>
    </p:spTree>
    <p:extLst>
      <p:ext uri="{BB962C8B-B14F-4D97-AF65-F5344CB8AC3E}">
        <p14:creationId xmlns:p14="http://schemas.microsoft.com/office/powerpoint/2010/main" val="32382495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81">
          <a:extLst>
            <a:ext uri="{FF2B5EF4-FFF2-40B4-BE49-F238E27FC236}">
              <a16:creationId xmlns:a16="http://schemas.microsoft.com/office/drawing/2014/main" id="{C02C1B23-2556-12C2-91F4-BB8BCBB5414C}"/>
            </a:ext>
          </a:extLst>
        </p:cNvPr>
        <p:cNvGrpSpPr/>
        <p:nvPr/>
      </p:nvGrpSpPr>
      <p:grpSpPr>
        <a:xfrm>
          <a:off x="0" y="0"/>
          <a:ext cx="0" cy="0"/>
          <a:chOff x="0" y="0"/>
          <a:chExt cx="0" cy="0"/>
        </a:xfrm>
      </p:grpSpPr>
      <p:sp>
        <p:nvSpPr>
          <p:cNvPr id="2182" name="Google Shape;2182;p97">
            <a:extLst>
              <a:ext uri="{FF2B5EF4-FFF2-40B4-BE49-F238E27FC236}">
                <a16:creationId xmlns:a16="http://schemas.microsoft.com/office/drawing/2014/main" id="{14BB6B8F-B78E-3B2F-9070-C59AE185EF5D}"/>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3" name="Google Shape;2183;p97">
            <a:extLst>
              <a:ext uri="{FF2B5EF4-FFF2-40B4-BE49-F238E27FC236}">
                <a16:creationId xmlns:a16="http://schemas.microsoft.com/office/drawing/2014/main" id="{1DDE9233-A35E-607F-3C80-2DB447B789A2}"/>
              </a:ext>
            </a:extLst>
          </p:cNvPr>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US" sz="4800" b="1" dirty="0">
                <a:solidFill>
                  <a:schemeClr val="lt1"/>
                </a:solidFill>
              </a:rPr>
              <a:t>Topic Feature for Related Commits</a:t>
            </a:r>
            <a:endParaRPr sz="4000" dirty="0"/>
          </a:p>
        </p:txBody>
      </p:sp>
      <p:sp>
        <p:nvSpPr>
          <p:cNvPr id="2198" name="Google Shape;2198;p97">
            <a:extLst>
              <a:ext uri="{FF2B5EF4-FFF2-40B4-BE49-F238E27FC236}">
                <a16:creationId xmlns:a16="http://schemas.microsoft.com/office/drawing/2014/main" id="{B8BCECF4-2189-10D7-C210-DF2BEA8ED6D2}"/>
              </a:ext>
            </a:extLst>
          </p:cNvPr>
          <p:cNvSpPr txBox="1"/>
          <p:nvPr/>
        </p:nvSpPr>
        <p:spPr>
          <a:xfrm>
            <a:off x="252600" y="890800"/>
            <a:ext cx="11592633" cy="5738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 name="Rectangle 2">
            <a:extLst>
              <a:ext uri="{FF2B5EF4-FFF2-40B4-BE49-F238E27FC236}">
                <a16:creationId xmlns:a16="http://schemas.microsoft.com/office/drawing/2014/main" id="{CDAF69C8-9F56-95DF-729A-9CFDAC024BA5}"/>
              </a:ext>
            </a:extLst>
          </p:cNvPr>
          <p:cNvSpPr>
            <a:spLocks noChangeArrowheads="1"/>
          </p:cNvSpPr>
          <p:nvPr/>
        </p:nvSpPr>
        <p:spPr bwMode="auto">
          <a:xfrm>
            <a:off x="346767" y="1319880"/>
            <a:ext cx="11311833"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Topics group related changes across projects or branches under one logical name.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ja-JP" sz="2800" b="1"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Steps: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When pushing a change, add a topic</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altLang="ja-JP" sz="2800" dirty="0">
              <a:solidFill>
                <a:srgbClr val="000000"/>
              </a:solidFill>
              <a:latin typeface="Arial"/>
              <a:ea typeface="DengXian"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defRPr/>
            </a:pPr>
            <a:endPar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ja-JP" sz="2800" b="0" i="0" u="none" strike="noStrike" kern="1200" cap="none" spc="0" normalizeH="0" baseline="0" noProof="0" dirty="0">
                <a:ln>
                  <a:noFill/>
                </a:ln>
                <a:solidFill>
                  <a:srgbClr val="000000"/>
                </a:solidFill>
                <a:effectLst/>
                <a:uLnTx/>
                <a:uFillTx/>
                <a:latin typeface="Arial"/>
                <a:ea typeface="DengXian" panose="02010600030101010101" pitchFamily="2" charset="-122"/>
                <a:cs typeface="Times New Roman" panose="02020603050405020304" pitchFamily="18" charset="0"/>
              </a:rPr>
              <a:t>In Gerrit UI, you can filter by topic to review all related changes together.</a:t>
            </a:r>
          </a:p>
        </p:txBody>
      </p:sp>
      <p:graphicFrame>
        <p:nvGraphicFramePr>
          <p:cNvPr id="4" name="Table 3">
            <a:extLst>
              <a:ext uri="{FF2B5EF4-FFF2-40B4-BE49-F238E27FC236}">
                <a16:creationId xmlns:a16="http://schemas.microsoft.com/office/drawing/2014/main" id="{57DD21AA-2250-B8A8-7A9B-BFE24DE3A33D}"/>
              </a:ext>
            </a:extLst>
          </p:cNvPr>
          <p:cNvGraphicFramePr>
            <a:graphicFrameLocks noGrp="1"/>
          </p:cNvGraphicFramePr>
          <p:nvPr>
            <p:extLst>
              <p:ext uri="{D42A27DB-BD31-4B8C-83A1-F6EECF244321}">
                <p14:modId xmlns:p14="http://schemas.microsoft.com/office/powerpoint/2010/main" val="2447413461"/>
              </p:ext>
            </p:extLst>
          </p:nvPr>
        </p:nvGraphicFramePr>
        <p:xfrm>
          <a:off x="905700" y="3733800"/>
          <a:ext cx="8763000" cy="765132"/>
        </p:xfrm>
        <a:graphic>
          <a:graphicData uri="http://schemas.openxmlformats.org/drawingml/2006/table">
            <a:tbl>
              <a:tblPr firstRow="1" firstCol="1" bandRow="1"/>
              <a:tblGrid>
                <a:gridCol w="8763000">
                  <a:extLst>
                    <a:ext uri="{9D8B030D-6E8A-4147-A177-3AD203B41FA5}">
                      <a16:colId xmlns:a16="http://schemas.microsoft.com/office/drawing/2014/main" val="345651952"/>
                    </a:ext>
                  </a:extLst>
                </a:gridCol>
              </a:tblGrid>
              <a:tr h="765132">
                <a:tc>
                  <a:txBody>
                    <a:bodyPr/>
                    <a:lstStyle/>
                    <a:p>
                      <a:pPr marL="0" marR="0">
                        <a:lnSpc>
                          <a:spcPct val="116000"/>
                        </a:lnSpc>
                        <a:spcAft>
                          <a:spcPts val="800"/>
                        </a:spcAft>
                        <a:buNone/>
                      </a:pPr>
                      <a:r>
                        <a:rPr lang="en-US" sz="2000" dirty="0">
                          <a:solidFill>
                            <a:srgbClr val="953800"/>
                          </a:solidFill>
                          <a:effectLst/>
                          <a:latin typeface="Consolas" panose="020B0609020204030204" pitchFamily="49" charset="0"/>
                          <a:ea typeface="Consolas" panose="020B0609020204030204" pitchFamily="49" charset="0"/>
                          <a:cs typeface="Consolas" panose="020B0609020204030204" pitchFamily="49" charset="0"/>
                        </a:rPr>
                        <a:t>git push origin HEAD:refs/for/&lt;branch&gt;%topic=&lt;topic-name&gt;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1076286"/>
                  </a:ext>
                </a:extLst>
              </a:tr>
            </a:tbl>
          </a:graphicData>
        </a:graphic>
      </p:graphicFrame>
    </p:spTree>
    <p:extLst>
      <p:ext uri="{BB962C8B-B14F-4D97-AF65-F5344CB8AC3E}">
        <p14:creationId xmlns:p14="http://schemas.microsoft.com/office/powerpoint/2010/main" val="1176583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EFA-8B69-5263-540B-6F3992B3D6FB}"/>
              </a:ext>
            </a:extLst>
          </p:cNvPr>
          <p:cNvSpPr>
            <a:spLocks noGrp="1"/>
          </p:cNvSpPr>
          <p:nvPr>
            <p:ph type="title"/>
          </p:nvPr>
        </p:nvSpPr>
        <p:spPr>
          <a:xfrm>
            <a:off x="185877" y="1062360"/>
            <a:ext cx="9948723" cy="5762371"/>
          </a:xfrm>
        </p:spPr>
        <p:txBody>
          <a:bodyPr anchor="b">
            <a:normAutofit/>
          </a:bodyPr>
          <a:lstStyle/>
          <a:p>
            <a:r>
              <a:rPr lang="en-US"/>
              <a:t>Using Topics for Grouped Submissions</a:t>
            </a:r>
          </a:p>
        </p:txBody>
      </p:sp>
      <p:sp>
        <p:nvSpPr>
          <p:cNvPr id="5" name="Date Placeholder 4">
            <a:extLst>
              <a:ext uri="{FF2B5EF4-FFF2-40B4-BE49-F238E27FC236}">
                <a16:creationId xmlns:a16="http://schemas.microsoft.com/office/drawing/2014/main" id="{FB2B68B9-740E-4D4D-D5BD-23967F0BB3AA}"/>
              </a:ext>
            </a:extLst>
          </p:cNvPr>
          <p:cNvSpPr>
            <a:spLocks noGrp="1"/>
          </p:cNvSpPr>
          <p:nvPr>
            <p:ph type="dt" sz="half" idx="10"/>
          </p:nvPr>
        </p:nvSpPr>
        <p:spPr>
          <a:xfrm>
            <a:off x="10134600" y="5991663"/>
            <a:ext cx="1079954"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66CBB-6F1F-436D-A8C6-FABC4CF2B536}" type="datetime1">
              <a:rPr kumimoji="0" lang="en-US" sz="900" b="0" i="0" u="none" strike="noStrike" kern="1200" cap="all" spc="0" normalizeH="0" baseline="0" noProof="0" smtClean="0">
                <a:ln>
                  <a:noFill/>
                </a:ln>
                <a:solidFill>
                  <a:prstClr val="whit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1/24/2026</a:t>
            </a:fld>
            <a:endParaRPr kumimoji="0" lang="en-US" sz="900" b="0" i="0" u="none" strike="noStrike" kern="1200" cap="all" spc="0" normalizeH="0" baseline="0" noProof="0">
              <a:ln>
                <a:noFill/>
              </a:ln>
              <a:solidFill>
                <a:prstClr val="white"/>
              </a:solidFill>
              <a:effectLst/>
              <a:uLnTx/>
              <a:uFillTx/>
              <a:latin typeface="Univers Condensed Light"/>
              <a:ea typeface="+mn-ea"/>
              <a:cs typeface="+mn-cs"/>
            </a:endParaRPr>
          </a:p>
        </p:txBody>
      </p:sp>
      <p:sp>
        <p:nvSpPr>
          <p:cNvPr id="6" name="Slide Number Placeholder 5">
            <a:extLst>
              <a:ext uri="{FF2B5EF4-FFF2-40B4-BE49-F238E27FC236}">
                <a16:creationId xmlns:a16="http://schemas.microsoft.com/office/drawing/2014/main" id="{35C7936B-F092-F74A-9FD3-451A35271301}"/>
              </a:ext>
            </a:extLst>
          </p:cNvPr>
          <p:cNvSpPr>
            <a:spLocks noGrp="1"/>
          </p:cNvSpPr>
          <p:nvPr>
            <p:ph type="sldNum" sz="quarter" idx="12"/>
          </p:nvPr>
        </p:nvSpPr>
        <p:spPr>
          <a:xfrm>
            <a:off x="11210544" y="5991663"/>
            <a:ext cx="429372"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7F8DDA4-3B80-4E8A-A8F5-521F73BF9127}" type="slidenum">
              <a:rPr kumimoji="0" lang="en-US" sz="900" b="0" i="0" u="none" strike="noStrike" kern="1200" cap="all" spc="0" normalizeH="0" baseline="0" noProof="0" smtClean="0">
                <a:ln>
                  <a:noFill/>
                </a:ln>
                <a:solidFill>
                  <a:prstClr val="whit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117</a:t>
            </a:fld>
            <a:endParaRPr kumimoji="0" lang="en-US" sz="900" b="0" i="0" u="none" strike="noStrike" kern="1200" cap="all" spc="0" normalizeH="0" baseline="0" noProof="0">
              <a:ln>
                <a:noFill/>
              </a:ln>
              <a:solidFill>
                <a:prstClr val="white"/>
              </a:solidFill>
              <a:effectLst/>
              <a:uLnTx/>
              <a:uFillTx/>
              <a:latin typeface="Univers Condensed Light"/>
              <a:ea typeface="+mn-ea"/>
              <a:cs typeface="+mn-cs"/>
            </a:endParaRPr>
          </a:p>
        </p:txBody>
      </p:sp>
    </p:spTree>
    <p:extLst>
      <p:ext uri="{BB962C8B-B14F-4D97-AF65-F5344CB8AC3E}">
        <p14:creationId xmlns:p14="http://schemas.microsoft.com/office/powerpoint/2010/main" val="2812360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98"/>
          <p:cNvSpPr txBox="1"/>
          <p:nvPr/>
        </p:nvSpPr>
        <p:spPr>
          <a:xfrm>
            <a:off x="3726567" y="2867067"/>
            <a:ext cx="15348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6AA84F"/>
                </a:solidFill>
                <a:latin typeface="Arial"/>
                <a:cs typeface="Arial"/>
                <a:sym typeface="Arial"/>
              </a:rPr>
              <a:t>depends on</a:t>
            </a:r>
            <a:endParaRPr sz="1600" kern="0">
              <a:solidFill>
                <a:srgbClr val="6AA84F"/>
              </a:solidFill>
              <a:latin typeface="Arial"/>
              <a:cs typeface="Arial"/>
              <a:sym typeface="Arial"/>
            </a:endParaRPr>
          </a:p>
        </p:txBody>
      </p:sp>
      <p:sp>
        <p:nvSpPr>
          <p:cNvPr id="2204" name="Google Shape;2204;p98"/>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5" name="Google Shape;2205;p98"/>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Working with Topics</a:t>
            </a:r>
            <a:endParaRPr sz="4800" b="1">
              <a:solidFill>
                <a:srgbClr val="FFFFFF"/>
              </a:solidFill>
            </a:endParaRPr>
          </a:p>
          <a:p>
            <a:endParaRPr sz="4000"/>
          </a:p>
        </p:txBody>
      </p:sp>
      <p:sp>
        <p:nvSpPr>
          <p:cNvPr id="2206" name="Google Shape;2206;p98"/>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7" name="Google Shape;2207;p98"/>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2133" kern="0">
                <a:solidFill>
                  <a:srgbClr val="000000"/>
                </a:solidFill>
                <a:latin typeface="Arial"/>
                <a:cs typeface="Arial"/>
                <a:sym typeface="Arial"/>
              </a:rPr>
              <a:t>Situation:</a:t>
            </a:r>
            <a:endParaRPr sz="2133" kern="0">
              <a:solidFill>
                <a:srgbClr val="000000"/>
              </a:solidFill>
              <a:latin typeface="Arial"/>
              <a:cs typeface="Arial"/>
              <a:sym typeface="Arial"/>
            </a:endParaRPr>
          </a:p>
          <a:p>
            <a:pPr marL="609585" indent="-440256" defTabSz="1219170">
              <a:lnSpc>
                <a:spcPct val="115000"/>
              </a:lnSpc>
              <a:spcBef>
                <a:spcPts val="1200"/>
              </a:spcBef>
              <a:buClr>
                <a:srgbClr val="000000"/>
              </a:buClr>
              <a:buSzPts val="1600"/>
              <a:buFont typeface="Arial"/>
              <a:buChar char="■"/>
            </a:pPr>
            <a:r>
              <a:rPr lang="en" sz="2133" kern="0">
                <a:solidFill>
                  <a:srgbClr val="000000"/>
                </a:solidFill>
                <a:latin typeface="Arial"/>
                <a:cs typeface="Arial"/>
                <a:sym typeface="Arial"/>
              </a:rPr>
              <a:t>Two commits, commit </a:t>
            </a:r>
            <a:r>
              <a:rPr lang="en" sz="2133" b="1" i="1" kern="0">
                <a:solidFill>
                  <a:srgbClr val="3D85C6"/>
                </a:solidFill>
                <a:latin typeface="Arial"/>
                <a:cs typeface="Arial"/>
                <a:sym typeface="Arial"/>
              </a:rPr>
              <a:t>C</a:t>
            </a:r>
            <a:r>
              <a:rPr lang="en" sz="2133" kern="0">
                <a:solidFill>
                  <a:srgbClr val="000000"/>
                </a:solidFill>
                <a:latin typeface="Arial"/>
                <a:cs typeface="Arial"/>
                <a:sym typeface="Arial"/>
              </a:rPr>
              <a:t> and </a:t>
            </a:r>
            <a:r>
              <a:rPr lang="en" sz="2133" b="1" i="1" kern="0">
                <a:solidFill>
                  <a:srgbClr val="3D85C6"/>
                </a:solidFill>
                <a:latin typeface="Arial"/>
                <a:cs typeface="Arial"/>
                <a:sym typeface="Arial"/>
              </a:rPr>
              <a:t>D</a:t>
            </a:r>
            <a:r>
              <a:rPr lang="en" sz="2133" kern="0">
                <a:solidFill>
                  <a:srgbClr val="000000"/>
                </a:solidFill>
                <a:latin typeface="Arial"/>
                <a:cs typeface="Arial"/>
                <a:sym typeface="Arial"/>
              </a:rPr>
              <a:t>, have been pushed for code review. This created two changes that depend on each other. The bottom change was approved and is submittable, the top change got a negative review and hence cannot be submitted.</a:t>
            </a:r>
            <a:endParaRPr sz="2133" kern="0">
              <a:solidFill>
                <a:srgbClr val="000000"/>
              </a:solidFill>
              <a:latin typeface="Arial"/>
              <a:cs typeface="Arial"/>
              <a:sym typeface="Arial"/>
            </a:endParaRPr>
          </a:p>
        </p:txBody>
      </p:sp>
      <p:sp>
        <p:nvSpPr>
          <p:cNvPr id="2208" name="Google Shape;2208;p98"/>
          <p:cNvSpPr/>
          <p:nvPr/>
        </p:nvSpPr>
        <p:spPr>
          <a:xfrm>
            <a:off x="4453972" y="408200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2209" name="Google Shape;2209;p98"/>
          <p:cNvSpPr/>
          <p:nvPr/>
        </p:nvSpPr>
        <p:spPr>
          <a:xfrm>
            <a:off x="4453972" y="4736712"/>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2210" name="Google Shape;2210;p98"/>
          <p:cNvCxnSpPr>
            <a:stCxn id="2209" idx="0"/>
            <a:endCxn id="2208" idx="4"/>
          </p:cNvCxnSpPr>
          <p:nvPr/>
        </p:nvCxnSpPr>
        <p:spPr>
          <a:xfrm rot="10800000">
            <a:off x="4669772" y="4538312"/>
            <a:ext cx="0" cy="198400"/>
          </a:xfrm>
          <a:prstGeom prst="straightConnector1">
            <a:avLst/>
          </a:prstGeom>
          <a:noFill/>
          <a:ln w="28575" cap="flat" cmpd="sng">
            <a:solidFill>
              <a:schemeClr val="dk2"/>
            </a:solidFill>
            <a:prstDash val="solid"/>
            <a:round/>
            <a:headEnd type="none" w="med" len="med"/>
            <a:tailEnd type="none" w="med" len="med"/>
          </a:ln>
        </p:spPr>
      </p:cxnSp>
      <p:sp>
        <p:nvSpPr>
          <p:cNvPr id="2211" name="Google Shape;2211;p98"/>
          <p:cNvSpPr/>
          <p:nvPr/>
        </p:nvSpPr>
        <p:spPr>
          <a:xfrm>
            <a:off x="5060115" y="33904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sp>
        <p:nvSpPr>
          <p:cNvPr id="2212" name="Google Shape;2212;p98"/>
          <p:cNvSpPr/>
          <p:nvPr/>
        </p:nvSpPr>
        <p:spPr>
          <a:xfrm>
            <a:off x="5060115" y="24410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2213" name="Google Shape;2213;p98"/>
          <p:cNvCxnSpPr>
            <a:stCxn id="2211" idx="0"/>
            <a:endCxn id="2212" idx="4"/>
          </p:cNvCxnSpPr>
          <p:nvPr/>
        </p:nvCxnSpPr>
        <p:spPr>
          <a:xfrm rot="10800000">
            <a:off x="5275915" y="2897215"/>
            <a:ext cx="0" cy="493200"/>
          </a:xfrm>
          <a:prstGeom prst="straightConnector1">
            <a:avLst/>
          </a:prstGeom>
          <a:noFill/>
          <a:ln w="28575" cap="flat" cmpd="sng">
            <a:solidFill>
              <a:schemeClr val="dk2"/>
            </a:solidFill>
            <a:prstDash val="solid"/>
            <a:round/>
            <a:headEnd type="none" w="med" len="med"/>
            <a:tailEnd type="none" w="med" len="med"/>
          </a:ln>
        </p:spPr>
      </p:cxnSp>
      <p:cxnSp>
        <p:nvCxnSpPr>
          <p:cNvPr id="2214" name="Google Shape;2214;p98"/>
          <p:cNvCxnSpPr>
            <a:stCxn id="2208" idx="0"/>
            <a:endCxn id="2211" idx="4"/>
          </p:cNvCxnSpPr>
          <p:nvPr/>
        </p:nvCxnSpPr>
        <p:spPr>
          <a:xfrm rot="10800000" flipH="1">
            <a:off x="4669772" y="3846801"/>
            <a:ext cx="606000" cy="235200"/>
          </a:xfrm>
          <a:prstGeom prst="straightConnector1">
            <a:avLst/>
          </a:prstGeom>
          <a:noFill/>
          <a:ln w="28575" cap="flat" cmpd="sng">
            <a:solidFill>
              <a:schemeClr val="dk2"/>
            </a:solidFill>
            <a:prstDash val="solid"/>
            <a:round/>
            <a:headEnd type="none" w="med" len="med"/>
            <a:tailEnd type="none" w="med" len="med"/>
          </a:ln>
        </p:spPr>
      </p:cxnSp>
      <p:sp>
        <p:nvSpPr>
          <p:cNvPr id="2215" name="Google Shape;2215;p98"/>
          <p:cNvSpPr txBox="1"/>
          <p:nvPr/>
        </p:nvSpPr>
        <p:spPr>
          <a:xfrm>
            <a:off x="3292467" y="4101621"/>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2216" name="Google Shape;2216;p98"/>
          <p:cNvCxnSpPr>
            <a:stCxn id="2215" idx="3"/>
          </p:cNvCxnSpPr>
          <p:nvPr/>
        </p:nvCxnSpPr>
        <p:spPr>
          <a:xfrm rot="10800000" flipH="1">
            <a:off x="4062467" y="4307021"/>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2217" name="Google Shape;2217;p98"/>
          <p:cNvSpPr txBox="1"/>
          <p:nvPr/>
        </p:nvSpPr>
        <p:spPr>
          <a:xfrm>
            <a:off x="2751300" y="2451384"/>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refs/changes/36/136/1</a:t>
            </a:r>
            <a:endParaRPr sz="1333" kern="0">
              <a:solidFill>
                <a:srgbClr val="000000"/>
              </a:solidFill>
              <a:latin typeface="Arial"/>
              <a:cs typeface="Arial"/>
              <a:sym typeface="Arial"/>
            </a:endParaRPr>
          </a:p>
        </p:txBody>
      </p:sp>
      <p:cxnSp>
        <p:nvCxnSpPr>
          <p:cNvPr id="2218" name="Google Shape;2218;p98"/>
          <p:cNvCxnSpPr>
            <a:stCxn id="2217" idx="3"/>
          </p:cNvCxnSpPr>
          <p:nvPr/>
        </p:nvCxnSpPr>
        <p:spPr>
          <a:xfrm rot="10800000" flipH="1">
            <a:off x="4690100" y="2656784"/>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2219" name="Google Shape;2219;p98"/>
          <p:cNvSpPr txBox="1"/>
          <p:nvPr/>
        </p:nvSpPr>
        <p:spPr>
          <a:xfrm>
            <a:off x="2751300" y="3404751"/>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refs/changes/35/135/1</a:t>
            </a:r>
            <a:endParaRPr sz="1333" kern="0">
              <a:solidFill>
                <a:srgbClr val="000000"/>
              </a:solidFill>
              <a:latin typeface="Arial"/>
              <a:cs typeface="Arial"/>
              <a:sym typeface="Arial"/>
            </a:endParaRPr>
          </a:p>
        </p:txBody>
      </p:sp>
      <p:cxnSp>
        <p:nvCxnSpPr>
          <p:cNvPr id="2220" name="Google Shape;2220;p98"/>
          <p:cNvCxnSpPr>
            <a:stCxn id="2219" idx="3"/>
          </p:cNvCxnSpPr>
          <p:nvPr/>
        </p:nvCxnSpPr>
        <p:spPr>
          <a:xfrm rot="10800000" flipH="1">
            <a:off x="4690100" y="3610151"/>
            <a:ext cx="370000" cy="3200"/>
          </a:xfrm>
          <a:prstGeom prst="straightConnector1">
            <a:avLst/>
          </a:prstGeom>
          <a:noFill/>
          <a:ln w="28575" cap="flat" cmpd="sng">
            <a:solidFill>
              <a:srgbClr val="6AA84F"/>
            </a:solidFill>
            <a:prstDash val="solid"/>
            <a:round/>
            <a:headEnd type="none" w="med" len="med"/>
            <a:tailEnd type="triangle" w="med" len="med"/>
          </a:ln>
        </p:spPr>
      </p:cxnSp>
      <p:cxnSp>
        <p:nvCxnSpPr>
          <p:cNvPr id="2221" name="Google Shape;2221;p98"/>
          <p:cNvCxnSpPr>
            <a:stCxn id="2217" idx="2"/>
            <a:endCxn id="2219" idx="0"/>
          </p:cNvCxnSpPr>
          <p:nvPr/>
        </p:nvCxnSpPr>
        <p:spPr>
          <a:xfrm>
            <a:off x="3720700" y="2868584"/>
            <a:ext cx="0" cy="536000"/>
          </a:xfrm>
          <a:prstGeom prst="straightConnector1">
            <a:avLst/>
          </a:prstGeom>
          <a:noFill/>
          <a:ln w="28575" cap="flat" cmpd="sng">
            <a:solidFill>
              <a:srgbClr val="6AA84F"/>
            </a:solidFill>
            <a:prstDash val="solid"/>
            <a:round/>
            <a:headEnd type="none" w="med" len="med"/>
            <a:tailEnd type="triangle" w="med" len="med"/>
          </a:ln>
        </p:spPr>
      </p:cxnSp>
      <p:sp>
        <p:nvSpPr>
          <p:cNvPr id="2222" name="Google Shape;2222;p98"/>
          <p:cNvSpPr/>
          <p:nvPr/>
        </p:nvSpPr>
        <p:spPr>
          <a:xfrm>
            <a:off x="0" y="6284333"/>
            <a:ext cx="12192000" cy="587600"/>
          </a:xfrm>
          <a:prstGeom prst="rect">
            <a:avLst/>
          </a:prstGeom>
          <a:solidFill>
            <a:srgbClr val="B6D7A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3" name="Google Shape;2223;p98"/>
          <p:cNvSpPr txBox="1"/>
          <p:nvPr/>
        </p:nvSpPr>
        <p:spPr>
          <a:xfrm>
            <a:off x="-21767" y="6284333"/>
            <a:ext cx="11950000" cy="587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i="1" kern="0">
                <a:solidFill>
                  <a:srgbClr val="000000"/>
                </a:solidFill>
                <a:latin typeface="Arial"/>
                <a:cs typeface="Arial"/>
                <a:sym typeface="Arial"/>
              </a:rPr>
              <a:t>Q: What happens on submit of the bottom change (change for commit C)?</a:t>
            </a:r>
            <a:endParaRPr sz="2400" i="1" kern="0">
              <a:solidFill>
                <a:srgbClr val="000000"/>
              </a:solidFill>
              <a:latin typeface="Arial"/>
              <a:cs typeface="Arial"/>
              <a:sym typeface="Arial"/>
            </a:endParaRPr>
          </a:p>
        </p:txBody>
      </p:sp>
      <p:grpSp>
        <p:nvGrpSpPr>
          <p:cNvPr id="2224" name="Google Shape;2224;p98"/>
          <p:cNvGrpSpPr/>
          <p:nvPr/>
        </p:nvGrpSpPr>
        <p:grpSpPr>
          <a:xfrm>
            <a:off x="2269405" y="3404316"/>
            <a:ext cx="612400" cy="405600"/>
            <a:chOff x="4412142" y="3934975"/>
            <a:chExt cx="459300" cy="304200"/>
          </a:xfrm>
        </p:grpSpPr>
        <p:sp>
          <p:nvSpPr>
            <p:cNvPr id="2225" name="Google Shape;2225;p98"/>
            <p:cNvSpPr/>
            <p:nvPr/>
          </p:nvSpPr>
          <p:spPr>
            <a:xfrm>
              <a:off x="4475397" y="3997594"/>
              <a:ext cx="232500" cy="2211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6" name="Google Shape;2226;p98"/>
            <p:cNvSpPr txBox="1"/>
            <p:nvPr/>
          </p:nvSpPr>
          <p:spPr>
            <a:xfrm>
              <a:off x="4412142" y="3934975"/>
              <a:ext cx="459300" cy="304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+2</a:t>
              </a:r>
              <a:endParaRPr sz="1333" b="1" kern="0">
                <a:solidFill>
                  <a:srgbClr val="FFFFFF"/>
                </a:solidFill>
                <a:latin typeface="Arial"/>
                <a:cs typeface="Arial"/>
                <a:sym typeface="Arial"/>
              </a:endParaRPr>
            </a:p>
          </p:txBody>
        </p:sp>
      </p:grpSp>
      <p:grpSp>
        <p:nvGrpSpPr>
          <p:cNvPr id="2227" name="Google Shape;2227;p98"/>
          <p:cNvGrpSpPr/>
          <p:nvPr/>
        </p:nvGrpSpPr>
        <p:grpSpPr>
          <a:xfrm>
            <a:off x="2281067" y="2449834"/>
            <a:ext cx="488800" cy="375933"/>
            <a:chOff x="5376138" y="2186500"/>
            <a:chExt cx="366600" cy="281950"/>
          </a:xfrm>
        </p:grpSpPr>
        <p:sp>
          <p:nvSpPr>
            <p:cNvPr id="2228" name="Google Shape;2228;p98"/>
            <p:cNvSpPr/>
            <p:nvPr/>
          </p:nvSpPr>
          <p:spPr>
            <a:xfrm>
              <a:off x="5423600" y="2238950"/>
              <a:ext cx="229500" cy="2295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9" name="Google Shape;2229;p98"/>
            <p:cNvSpPr txBox="1"/>
            <p:nvPr/>
          </p:nvSpPr>
          <p:spPr>
            <a:xfrm>
              <a:off x="5376138" y="2186500"/>
              <a:ext cx="366600" cy="2553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-1</a:t>
              </a:r>
              <a:endParaRPr sz="1333" b="1" kern="0">
                <a:solidFill>
                  <a:srgbClr val="FFFFFF"/>
                </a:solidFill>
                <a:latin typeface="Arial"/>
                <a:cs typeface="Arial"/>
                <a:sym typeface="Arial"/>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99"/>
          <p:cNvSpPr txBox="1"/>
          <p:nvPr/>
        </p:nvSpPr>
        <p:spPr>
          <a:xfrm>
            <a:off x="3726567" y="2867067"/>
            <a:ext cx="15348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6AA84F"/>
                </a:solidFill>
                <a:latin typeface="Arial"/>
                <a:cs typeface="Arial"/>
                <a:sym typeface="Arial"/>
              </a:rPr>
              <a:t>depends on</a:t>
            </a:r>
            <a:endParaRPr sz="1600" kern="0">
              <a:solidFill>
                <a:srgbClr val="6AA84F"/>
              </a:solidFill>
              <a:latin typeface="Arial"/>
              <a:cs typeface="Arial"/>
              <a:sym typeface="Arial"/>
            </a:endParaRPr>
          </a:p>
        </p:txBody>
      </p:sp>
      <p:sp>
        <p:nvSpPr>
          <p:cNvPr id="2235" name="Google Shape;2235;p99"/>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6" name="Google Shape;2236;p99"/>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Working with Topics</a:t>
            </a:r>
            <a:endParaRPr sz="4800" b="1">
              <a:solidFill>
                <a:srgbClr val="FFFFFF"/>
              </a:solidFill>
            </a:endParaRPr>
          </a:p>
          <a:p>
            <a:endParaRPr sz="4000"/>
          </a:p>
        </p:txBody>
      </p:sp>
      <p:sp>
        <p:nvSpPr>
          <p:cNvPr id="2237" name="Google Shape;2237;p99"/>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8" name="Google Shape;2238;p99"/>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spcAft>
                <a:spcPts val="1200"/>
              </a:spcAft>
              <a:buClr>
                <a:srgbClr val="000000"/>
              </a:buClr>
            </a:pPr>
            <a:r>
              <a:rPr lang="en" sz="2133" kern="0">
                <a:solidFill>
                  <a:srgbClr val="000000"/>
                </a:solidFill>
                <a:latin typeface="Arial"/>
                <a:cs typeface="Arial"/>
                <a:sym typeface="Arial"/>
              </a:rPr>
              <a:t>The bottom change can be submitted since it was approved and doesn’t depend on any non-submittable change. The top change stays open.</a:t>
            </a:r>
            <a:endParaRPr sz="2133" kern="0">
              <a:solidFill>
                <a:srgbClr val="000000"/>
              </a:solidFill>
              <a:latin typeface="Arial"/>
              <a:cs typeface="Arial"/>
              <a:sym typeface="Arial"/>
            </a:endParaRPr>
          </a:p>
        </p:txBody>
      </p:sp>
      <p:sp>
        <p:nvSpPr>
          <p:cNvPr id="2239" name="Google Shape;2239;p99"/>
          <p:cNvSpPr/>
          <p:nvPr/>
        </p:nvSpPr>
        <p:spPr>
          <a:xfrm>
            <a:off x="4453972" y="408200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2240" name="Google Shape;2240;p99"/>
          <p:cNvSpPr/>
          <p:nvPr/>
        </p:nvSpPr>
        <p:spPr>
          <a:xfrm>
            <a:off x="4453972" y="4736712"/>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2241" name="Google Shape;2241;p99"/>
          <p:cNvCxnSpPr>
            <a:stCxn id="2240" idx="0"/>
            <a:endCxn id="2239" idx="4"/>
          </p:cNvCxnSpPr>
          <p:nvPr/>
        </p:nvCxnSpPr>
        <p:spPr>
          <a:xfrm rot="10800000">
            <a:off x="4669772" y="4538312"/>
            <a:ext cx="0" cy="198400"/>
          </a:xfrm>
          <a:prstGeom prst="straightConnector1">
            <a:avLst/>
          </a:prstGeom>
          <a:noFill/>
          <a:ln w="28575" cap="flat" cmpd="sng">
            <a:solidFill>
              <a:schemeClr val="dk2"/>
            </a:solidFill>
            <a:prstDash val="solid"/>
            <a:round/>
            <a:headEnd type="none" w="med" len="med"/>
            <a:tailEnd type="none" w="med" len="med"/>
          </a:ln>
        </p:spPr>
      </p:cxnSp>
      <p:sp>
        <p:nvSpPr>
          <p:cNvPr id="2242" name="Google Shape;2242;p99"/>
          <p:cNvSpPr/>
          <p:nvPr/>
        </p:nvSpPr>
        <p:spPr>
          <a:xfrm>
            <a:off x="5060115" y="33904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sp>
        <p:nvSpPr>
          <p:cNvPr id="2243" name="Google Shape;2243;p99"/>
          <p:cNvSpPr/>
          <p:nvPr/>
        </p:nvSpPr>
        <p:spPr>
          <a:xfrm>
            <a:off x="5060115" y="24410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2244" name="Google Shape;2244;p99"/>
          <p:cNvCxnSpPr>
            <a:stCxn id="2242" idx="0"/>
            <a:endCxn id="2243" idx="4"/>
          </p:cNvCxnSpPr>
          <p:nvPr/>
        </p:nvCxnSpPr>
        <p:spPr>
          <a:xfrm rot="10800000">
            <a:off x="5275915" y="2897215"/>
            <a:ext cx="0" cy="493200"/>
          </a:xfrm>
          <a:prstGeom prst="straightConnector1">
            <a:avLst/>
          </a:prstGeom>
          <a:noFill/>
          <a:ln w="28575" cap="flat" cmpd="sng">
            <a:solidFill>
              <a:schemeClr val="dk2"/>
            </a:solidFill>
            <a:prstDash val="solid"/>
            <a:round/>
            <a:headEnd type="none" w="med" len="med"/>
            <a:tailEnd type="none" w="med" len="med"/>
          </a:ln>
        </p:spPr>
      </p:cxnSp>
      <p:cxnSp>
        <p:nvCxnSpPr>
          <p:cNvPr id="2245" name="Google Shape;2245;p99"/>
          <p:cNvCxnSpPr>
            <a:stCxn id="2239" idx="0"/>
            <a:endCxn id="2242" idx="4"/>
          </p:cNvCxnSpPr>
          <p:nvPr/>
        </p:nvCxnSpPr>
        <p:spPr>
          <a:xfrm rot="10800000" flipH="1">
            <a:off x="4669772" y="3846801"/>
            <a:ext cx="606000" cy="235200"/>
          </a:xfrm>
          <a:prstGeom prst="straightConnector1">
            <a:avLst/>
          </a:prstGeom>
          <a:noFill/>
          <a:ln w="28575" cap="flat" cmpd="sng">
            <a:solidFill>
              <a:schemeClr val="dk2"/>
            </a:solidFill>
            <a:prstDash val="solid"/>
            <a:round/>
            <a:headEnd type="none" w="med" len="med"/>
            <a:tailEnd type="none" w="med" len="med"/>
          </a:ln>
        </p:spPr>
      </p:cxnSp>
      <p:sp>
        <p:nvSpPr>
          <p:cNvPr id="2246" name="Google Shape;2246;p99"/>
          <p:cNvSpPr txBox="1"/>
          <p:nvPr/>
        </p:nvSpPr>
        <p:spPr>
          <a:xfrm>
            <a:off x="3292467" y="4101621"/>
            <a:ext cx="770000" cy="417200"/>
          </a:xfrm>
          <a:prstGeom prst="rect">
            <a:avLst/>
          </a:prstGeom>
          <a:noFill/>
          <a:ln w="28575" cap="flat" cmpd="sng">
            <a:solidFill>
              <a:srgbClr val="B7B7B7"/>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B7B7B7"/>
                </a:solidFill>
                <a:latin typeface="Arial"/>
                <a:cs typeface="Arial"/>
                <a:sym typeface="Arial"/>
              </a:rPr>
              <a:t>master</a:t>
            </a:r>
            <a:endParaRPr sz="1333" kern="0">
              <a:solidFill>
                <a:srgbClr val="B7B7B7"/>
              </a:solidFill>
              <a:latin typeface="Arial"/>
              <a:cs typeface="Arial"/>
              <a:sym typeface="Arial"/>
            </a:endParaRPr>
          </a:p>
        </p:txBody>
      </p:sp>
      <p:cxnSp>
        <p:nvCxnSpPr>
          <p:cNvPr id="2247" name="Google Shape;2247;p99"/>
          <p:cNvCxnSpPr>
            <a:stCxn id="2246" idx="3"/>
          </p:cNvCxnSpPr>
          <p:nvPr/>
        </p:nvCxnSpPr>
        <p:spPr>
          <a:xfrm rot="10800000" flipH="1">
            <a:off x="4062467" y="4307021"/>
            <a:ext cx="370000" cy="3200"/>
          </a:xfrm>
          <a:prstGeom prst="straightConnector1">
            <a:avLst/>
          </a:prstGeom>
          <a:noFill/>
          <a:ln w="28575" cap="flat" cmpd="sng">
            <a:solidFill>
              <a:srgbClr val="B7B7B7"/>
            </a:solidFill>
            <a:prstDash val="dash"/>
            <a:round/>
            <a:headEnd type="none" w="med" len="med"/>
            <a:tailEnd type="triangle" w="med" len="med"/>
          </a:ln>
        </p:spPr>
      </p:cxnSp>
      <p:sp>
        <p:nvSpPr>
          <p:cNvPr id="2248" name="Google Shape;2248;p99"/>
          <p:cNvSpPr txBox="1"/>
          <p:nvPr/>
        </p:nvSpPr>
        <p:spPr>
          <a:xfrm>
            <a:off x="2751300" y="2451384"/>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refs/changes/36/136/1</a:t>
            </a:r>
            <a:endParaRPr sz="1333" kern="0">
              <a:solidFill>
                <a:srgbClr val="000000"/>
              </a:solidFill>
              <a:latin typeface="Arial"/>
              <a:cs typeface="Arial"/>
              <a:sym typeface="Arial"/>
            </a:endParaRPr>
          </a:p>
        </p:txBody>
      </p:sp>
      <p:cxnSp>
        <p:nvCxnSpPr>
          <p:cNvPr id="2249" name="Google Shape;2249;p99"/>
          <p:cNvCxnSpPr>
            <a:stCxn id="2248" idx="3"/>
          </p:cNvCxnSpPr>
          <p:nvPr/>
        </p:nvCxnSpPr>
        <p:spPr>
          <a:xfrm rot="10800000" flipH="1">
            <a:off x="4690100" y="2656784"/>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2250" name="Google Shape;2250;p99"/>
          <p:cNvSpPr txBox="1"/>
          <p:nvPr/>
        </p:nvSpPr>
        <p:spPr>
          <a:xfrm>
            <a:off x="2751300" y="3404751"/>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refs/changes/35/135/1</a:t>
            </a:r>
            <a:endParaRPr sz="1333" kern="0">
              <a:solidFill>
                <a:srgbClr val="000000"/>
              </a:solidFill>
              <a:latin typeface="Arial"/>
              <a:cs typeface="Arial"/>
              <a:sym typeface="Arial"/>
            </a:endParaRPr>
          </a:p>
        </p:txBody>
      </p:sp>
      <p:cxnSp>
        <p:nvCxnSpPr>
          <p:cNvPr id="2251" name="Google Shape;2251;p99"/>
          <p:cNvCxnSpPr>
            <a:stCxn id="2250" idx="3"/>
          </p:cNvCxnSpPr>
          <p:nvPr/>
        </p:nvCxnSpPr>
        <p:spPr>
          <a:xfrm rot="10800000" flipH="1">
            <a:off x="4690100" y="3610151"/>
            <a:ext cx="370000" cy="3200"/>
          </a:xfrm>
          <a:prstGeom prst="straightConnector1">
            <a:avLst/>
          </a:prstGeom>
          <a:noFill/>
          <a:ln w="28575" cap="flat" cmpd="sng">
            <a:solidFill>
              <a:srgbClr val="6AA84F"/>
            </a:solidFill>
            <a:prstDash val="solid"/>
            <a:round/>
            <a:headEnd type="none" w="med" len="med"/>
            <a:tailEnd type="triangle" w="med" len="med"/>
          </a:ln>
        </p:spPr>
      </p:cxnSp>
      <p:cxnSp>
        <p:nvCxnSpPr>
          <p:cNvPr id="2252" name="Google Shape;2252;p99"/>
          <p:cNvCxnSpPr>
            <a:stCxn id="2248" idx="2"/>
            <a:endCxn id="2250" idx="0"/>
          </p:cNvCxnSpPr>
          <p:nvPr/>
        </p:nvCxnSpPr>
        <p:spPr>
          <a:xfrm>
            <a:off x="3720700" y="2868584"/>
            <a:ext cx="0" cy="536000"/>
          </a:xfrm>
          <a:prstGeom prst="straightConnector1">
            <a:avLst/>
          </a:prstGeom>
          <a:noFill/>
          <a:ln w="28575" cap="flat" cmpd="sng">
            <a:solidFill>
              <a:srgbClr val="6AA84F"/>
            </a:solidFill>
            <a:prstDash val="solid"/>
            <a:round/>
            <a:headEnd type="none" w="med" len="med"/>
            <a:tailEnd type="triangle" w="med" len="med"/>
          </a:ln>
        </p:spPr>
      </p:cxnSp>
      <p:sp>
        <p:nvSpPr>
          <p:cNvPr id="2253" name="Google Shape;2253;p99"/>
          <p:cNvSpPr/>
          <p:nvPr/>
        </p:nvSpPr>
        <p:spPr>
          <a:xfrm>
            <a:off x="0" y="6284333"/>
            <a:ext cx="12192000" cy="587600"/>
          </a:xfrm>
          <a:prstGeom prst="rect">
            <a:avLst/>
          </a:prstGeom>
          <a:solidFill>
            <a:srgbClr val="B6D7A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4" name="Google Shape;2254;p99"/>
          <p:cNvSpPr txBox="1"/>
          <p:nvPr/>
        </p:nvSpPr>
        <p:spPr>
          <a:xfrm>
            <a:off x="-21767" y="6284333"/>
            <a:ext cx="11950000" cy="587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i="1" kern="0">
                <a:solidFill>
                  <a:srgbClr val="000000"/>
                </a:solidFill>
                <a:latin typeface="Arial"/>
                <a:cs typeface="Arial"/>
                <a:sym typeface="Arial"/>
              </a:rPr>
              <a:t>Q: Can it be enforced that both changes are only submittable together? If yes, how?</a:t>
            </a:r>
            <a:endParaRPr sz="2400" i="1" kern="0">
              <a:solidFill>
                <a:srgbClr val="000000"/>
              </a:solidFill>
              <a:latin typeface="Arial"/>
              <a:cs typeface="Arial"/>
              <a:sym typeface="Arial"/>
            </a:endParaRPr>
          </a:p>
        </p:txBody>
      </p:sp>
      <p:sp>
        <p:nvSpPr>
          <p:cNvPr id="2255" name="Google Shape;2255;p99"/>
          <p:cNvSpPr txBox="1"/>
          <p:nvPr/>
        </p:nvSpPr>
        <p:spPr>
          <a:xfrm>
            <a:off x="5885133" y="3425488"/>
            <a:ext cx="770000" cy="4172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2256" name="Google Shape;2256;p99"/>
          <p:cNvCxnSpPr>
            <a:stCxn id="2255" idx="1"/>
            <a:endCxn id="2242" idx="6"/>
          </p:cNvCxnSpPr>
          <p:nvPr/>
        </p:nvCxnSpPr>
        <p:spPr>
          <a:xfrm rot="10800000">
            <a:off x="5491533" y="3618488"/>
            <a:ext cx="393600" cy="15600"/>
          </a:xfrm>
          <a:prstGeom prst="straightConnector1">
            <a:avLst/>
          </a:prstGeom>
          <a:noFill/>
          <a:ln w="28575" cap="flat" cmpd="sng">
            <a:solidFill>
              <a:srgbClr val="A61C00"/>
            </a:solidFill>
            <a:prstDash val="solid"/>
            <a:round/>
            <a:headEnd type="none" w="med" len="med"/>
            <a:tailEnd type="triangle" w="med" len="med"/>
          </a:ln>
        </p:spPr>
      </p:cxnSp>
      <p:grpSp>
        <p:nvGrpSpPr>
          <p:cNvPr id="2257" name="Google Shape;2257;p99"/>
          <p:cNvGrpSpPr/>
          <p:nvPr/>
        </p:nvGrpSpPr>
        <p:grpSpPr>
          <a:xfrm>
            <a:off x="2269405" y="3404316"/>
            <a:ext cx="612400" cy="405600"/>
            <a:chOff x="4412142" y="3934975"/>
            <a:chExt cx="459300" cy="304200"/>
          </a:xfrm>
        </p:grpSpPr>
        <p:sp>
          <p:nvSpPr>
            <p:cNvPr id="2258" name="Google Shape;2258;p99"/>
            <p:cNvSpPr/>
            <p:nvPr/>
          </p:nvSpPr>
          <p:spPr>
            <a:xfrm>
              <a:off x="4475397" y="3997594"/>
              <a:ext cx="232500" cy="2211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9" name="Google Shape;2259;p99"/>
            <p:cNvSpPr txBox="1"/>
            <p:nvPr/>
          </p:nvSpPr>
          <p:spPr>
            <a:xfrm>
              <a:off x="4412142" y="3934975"/>
              <a:ext cx="459300" cy="304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+2</a:t>
              </a:r>
              <a:endParaRPr sz="1333" b="1" kern="0">
                <a:solidFill>
                  <a:srgbClr val="FFFFFF"/>
                </a:solidFill>
                <a:latin typeface="Arial"/>
                <a:cs typeface="Arial"/>
                <a:sym typeface="Arial"/>
              </a:endParaRPr>
            </a:p>
          </p:txBody>
        </p:sp>
      </p:grpSp>
      <p:grpSp>
        <p:nvGrpSpPr>
          <p:cNvPr id="2260" name="Google Shape;2260;p99"/>
          <p:cNvGrpSpPr/>
          <p:nvPr/>
        </p:nvGrpSpPr>
        <p:grpSpPr>
          <a:xfrm>
            <a:off x="2281067" y="2449834"/>
            <a:ext cx="488800" cy="375933"/>
            <a:chOff x="5376138" y="2186500"/>
            <a:chExt cx="366600" cy="281950"/>
          </a:xfrm>
        </p:grpSpPr>
        <p:sp>
          <p:nvSpPr>
            <p:cNvPr id="2261" name="Google Shape;2261;p99"/>
            <p:cNvSpPr/>
            <p:nvPr/>
          </p:nvSpPr>
          <p:spPr>
            <a:xfrm>
              <a:off x="5423600" y="2238950"/>
              <a:ext cx="229500" cy="2295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2" name="Google Shape;2262;p99"/>
            <p:cNvSpPr txBox="1"/>
            <p:nvPr/>
          </p:nvSpPr>
          <p:spPr>
            <a:xfrm>
              <a:off x="5376138" y="2186500"/>
              <a:ext cx="366600" cy="2553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-1</a:t>
              </a:r>
              <a:endParaRPr sz="1333" b="1" kern="0">
                <a:solidFill>
                  <a:srgbClr val="FFFFFF"/>
                </a:solidFill>
                <a:latin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DDBF2D59-DE59-4B2F-EFFC-0D691AB4A746}"/>
            </a:ext>
          </a:extLst>
        </p:cNvPr>
        <p:cNvGrpSpPr/>
        <p:nvPr/>
      </p:nvGrpSpPr>
      <p:grpSpPr>
        <a:xfrm>
          <a:off x="0" y="0"/>
          <a:ext cx="0" cy="0"/>
          <a:chOff x="0" y="0"/>
          <a:chExt cx="0" cy="0"/>
        </a:xfrm>
      </p:grpSpPr>
      <p:sp>
        <p:nvSpPr>
          <p:cNvPr id="167" name="Google Shape;167;p31">
            <a:extLst>
              <a:ext uri="{FF2B5EF4-FFF2-40B4-BE49-F238E27FC236}">
                <a16:creationId xmlns:a16="http://schemas.microsoft.com/office/drawing/2014/main" id="{96431ABA-699C-A16C-073B-DDF3E1516BA0}"/>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8" name="Google Shape;168;p31">
            <a:extLst>
              <a:ext uri="{FF2B5EF4-FFF2-40B4-BE49-F238E27FC236}">
                <a16:creationId xmlns:a16="http://schemas.microsoft.com/office/drawing/2014/main" id="{FB10272F-24DE-CF8D-55EA-AC2611184771}"/>
              </a:ext>
            </a:extLst>
          </p:cNvPr>
          <p:cNvSpPr txBox="1">
            <a:spLocks noGrp="1"/>
          </p:cNvSpPr>
          <p:nvPr>
            <p:ph type="title"/>
          </p:nvPr>
        </p:nvSpPr>
        <p:spPr>
          <a:xfrm>
            <a:off x="252600" y="-116800"/>
            <a:ext cx="10083200" cy="1007600"/>
          </a:xfrm>
          <a:prstGeom prst="rect">
            <a:avLst/>
          </a:prstGeom>
        </p:spPr>
        <p:txBody>
          <a:bodyPr spcFirstLastPara="1" wrap="square" lIns="121900" tIns="121900" rIns="121900" bIns="121900" anchor="t" anchorCtr="0">
            <a:noAutofit/>
          </a:bodyPr>
          <a:lstStyle/>
          <a:p>
            <a:r>
              <a:rPr lang="en-US" altLang="zh-TW" sz="4800" b="1" dirty="0">
                <a:solidFill>
                  <a:srgbClr val="FFFFFF"/>
                </a:solidFill>
              </a:rPr>
              <a:t>G</a:t>
            </a:r>
            <a:r>
              <a:rPr lang="en-US" sz="4800" b="1" dirty="0">
                <a:solidFill>
                  <a:srgbClr val="FFFFFF"/>
                </a:solidFill>
              </a:rPr>
              <a:t>errit vs GitHub PR</a:t>
            </a:r>
            <a:endParaRPr sz="4000" dirty="0"/>
          </a:p>
        </p:txBody>
      </p:sp>
      <p:sp>
        <p:nvSpPr>
          <p:cNvPr id="169" name="Google Shape;169;p31">
            <a:extLst>
              <a:ext uri="{FF2B5EF4-FFF2-40B4-BE49-F238E27FC236}">
                <a16:creationId xmlns:a16="http://schemas.microsoft.com/office/drawing/2014/main" id="{9489FC2B-8830-B81A-6DE6-657AD5675BAA}"/>
              </a:ext>
            </a:extLst>
          </p:cNvPr>
          <p:cNvSpPr txBox="1"/>
          <p:nvPr/>
        </p:nvSpPr>
        <p:spPr>
          <a:xfrm>
            <a:off x="213610" y="866893"/>
            <a:ext cx="7327816" cy="200496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 PR vs. Gerrit — not just tools, but design goals</a:t>
            </a:r>
            <a:endParaRPr kumimoji="0" sz="3200" b="0" i="0" u="none" strike="noStrike" kern="0" cap="none" spc="0" normalizeH="0" baseline="0" noProof="0" dirty="0">
              <a:ln>
                <a:noFill/>
              </a:ln>
              <a:solidFill>
                <a:srgbClr val="000000"/>
              </a:solidFill>
              <a:effectLst/>
              <a:uLnTx/>
              <a:uFillTx/>
              <a:latin typeface="Arial"/>
              <a:ea typeface="+mn-ea"/>
              <a:cs typeface="Arial"/>
              <a:sym typeface="Arial"/>
            </a:endParaRPr>
          </a:p>
        </p:txBody>
      </p:sp>
      <p:graphicFrame>
        <p:nvGraphicFramePr>
          <p:cNvPr id="6" name="Table 5">
            <a:extLst>
              <a:ext uri="{FF2B5EF4-FFF2-40B4-BE49-F238E27FC236}">
                <a16:creationId xmlns:a16="http://schemas.microsoft.com/office/drawing/2014/main" id="{A548D4EC-A69B-4DBB-6324-2EC640D6DBE0}"/>
              </a:ext>
            </a:extLst>
          </p:cNvPr>
          <p:cNvGraphicFramePr>
            <a:graphicFrameLocks noGrp="1"/>
          </p:cNvGraphicFramePr>
          <p:nvPr>
            <p:extLst>
              <p:ext uri="{D42A27DB-BD31-4B8C-83A1-F6EECF244321}">
                <p14:modId xmlns:p14="http://schemas.microsoft.com/office/powerpoint/2010/main" val="431406118"/>
              </p:ext>
            </p:extLst>
          </p:nvPr>
        </p:nvGraphicFramePr>
        <p:xfrm>
          <a:off x="474662" y="1875394"/>
          <a:ext cx="11503728" cy="3943385"/>
        </p:xfrm>
        <a:graphic>
          <a:graphicData uri="http://schemas.openxmlformats.org/drawingml/2006/table">
            <a:tbl>
              <a:tblPr>
                <a:tableStyleId>{D7AC3CCA-C797-4891-BE02-D94E43425B78}</a:tableStyleId>
              </a:tblPr>
              <a:tblGrid>
                <a:gridCol w="5087938">
                  <a:extLst>
                    <a:ext uri="{9D8B030D-6E8A-4147-A177-3AD203B41FA5}">
                      <a16:colId xmlns:a16="http://schemas.microsoft.com/office/drawing/2014/main" val="2617776931"/>
                    </a:ext>
                  </a:extLst>
                </a:gridCol>
                <a:gridCol w="6415790">
                  <a:extLst>
                    <a:ext uri="{9D8B030D-6E8A-4147-A177-3AD203B41FA5}">
                      <a16:colId xmlns:a16="http://schemas.microsoft.com/office/drawing/2014/main" val="4116500809"/>
                    </a:ext>
                  </a:extLst>
                </a:gridCol>
              </a:tblGrid>
              <a:tr h="788677">
                <a:tc>
                  <a:txBody>
                    <a:bodyPr/>
                    <a:lstStyle/>
                    <a:p>
                      <a:pPr>
                        <a:buNone/>
                      </a:pPr>
                      <a:r>
                        <a:rPr lang="en-US" sz="3200" b="1" dirty="0">
                          <a:effectLst>
                            <a:outerShdw blurRad="38100" dist="38100" dir="2700000" algn="tl">
                              <a:srgbClr val="000000">
                                <a:alpha val="43137"/>
                              </a:srgbClr>
                            </a:outerShdw>
                          </a:effectLst>
                        </a:rPr>
                        <a:t>GitHub Pull Request</a:t>
                      </a:r>
                    </a:p>
                  </a:txBody>
                  <a:tcPr anchor="ctr">
                    <a:solidFill>
                      <a:schemeClr val="accent3">
                        <a:lumMod val="60000"/>
                        <a:lumOff val="40000"/>
                      </a:schemeClr>
                    </a:solidFill>
                  </a:tcPr>
                </a:tc>
                <a:tc>
                  <a:txBody>
                    <a:bodyPr/>
                    <a:lstStyle/>
                    <a:p>
                      <a:pPr>
                        <a:buNone/>
                      </a:pPr>
                      <a:r>
                        <a:rPr lang="en-US" sz="3200" b="1" dirty="0">
                          <a:effectLst>
                            <a:outerShdw blurRad="38100" dist="38100" dir="2700000" algn="tl">
                              <a:srgbClr val="000000">
                                <a:alpha val="43137"/>
                              </a:srgbClr>
                            </a:outerShdw>
                          </a:effectLst>
                        </a:rPr>
                        <a:t>Gerrit Change</a:t>
                      </a:r>
                    </a:p>
                  </a:txBody>
                  <a:tcPr anchor="ctr">
                    <a:solidFill>
                      <a:schemeClr val="accent3">
                        <a:lumMod val="60000"/>
                        <a:lumOff val="40000"/>
                      </a:schemeClr>
                    </a:solidFill>
                  </a:tcPr>
                </a:tc>
                <a:extLst>
                  <a:ext uri="{0D108BD9-81ED-4DB2-BD59-A6C34878D82A}">
                    <a16:rowId xmlns:a16="http://schemas.microsoft.com/office/drawing/2014/main" val="4001408893"/>
                  </a:ext>
                </a:extLst>
              </a:tr>
              <a:tr h="788677">
                <a:tc>
                  <a:txBody>
                    <a:bodyPr/>
                    <a:lstStyle/>
                    <a:p>
                      <a:pPr>
                        <a:buNone/>
                      </a:pPr>
                      <a:r>
                        <a:rPr lang="en-US" sz="3200" b="0" dirty="0">
                          <a:effectLst/>
                        </a:rPr>
                        <a:t>Fast collaboration</a:t>
                      </a:r>
                    </a:p>
                  </a:txBody>
                  <a:tcPr anchor="ctr"/>
                </a:tc>
                <a:tc>
                  <a:txBody>
                    <a:bodyPr/>
                    <a:lstStyle/>
                    <a:p>
                      <a:pPr>
                        <a:buNone/>
                      </a:pPr>
                      <a:r>
                        <a:rPr lang="en-US" sz="3200" b="0" dirty="0">
                          <a:effectLst/>
                        </a:rPr>
                        <a:t>Strict review workflow</a:t>
                      </a:r>
                    </a:p>
                  </a:txBody>
                  <a:tcPr anchor="ctr"/>
                </a:tc>
                <a:extLst>
                  <a:ext uri="{0D108BD9-81ED-4DB2-BD59-A6C34878D82A}">
                    <a16:rowId xmlns:a16="http://schemas.microsoft.com/office/drawing/2014/main" val="510702417"/>
                  </a:ext>
                </a:extLst>
              </a:tr>
              <a:tr h="788677">
                <a:tc>
                  <a:txBody>
                    <a:bodyPr/>
                    <a:lstStyle/>
                    <a:p>
                      <a:pPr>
                        <a:buNone/>
                      </a:pPr>
                      <a:r>
                        <a:rPr lang="en-US" sz="3200" b="0" dirty="0">
                          <a:effectLst/>
                        </a:rPr>
                        <a:t>Merge commit history</a:t>
                      </a:r>
                    </a:p>
                  </a:txBody>
                  <a:tcPr anchor="ctr"/>
                </a:tc>
                <a:tc>
                  <a:txBody>
                    <a:bodyPr/>
                    <a:lstStyle/>
                    <a:p>
                      <a:pPr>
                        <a:buNone/>
                      </a:pPr>
                      <a:r>
                        <a:rPr lang="en-US" sz="3200" b="0" dirty="0">
                          <a:effectLst/>
                        </a:rPr>
                        <a:t>Rebase → Linear history</a:t>
                      </a:r>
                    </a:p>
                  </a:txBody>
                  <a:tcPr anchor="ctr"/>
                </a:tc>
                <a:extLst>
                  <a:ext uri="{0D108BD9-81ED-4DB2-BD59-A6C34878D82A}">
                    <a16:rowId xmlns:a16="http://schemas.microsoft.com/office/drawing/2014/main" val="2237758157"/>
                  </a:ext>
                </a:extLst>
              </a:tr>
              <a:tr h="788677">
                <a:tc>
                  <a:txBody>
                    <a:bodyPr/>
                    <a:lstStyle/>
                    <a:p>
                      <a:pPr>
                        <a:buNone/>
                      </a:pPr>
                      <a:r>
                        <a:rPr lang="en-US" sz="3200" b="0">
                          <a:effectLst/>
                        </a:rPr>
                        <a:t>Feature branches</a:t>
                      </a:r>
                    </a:p>
                  </a:txBody>
                  <a:tcPr anchor="ctr"/>
                </a:tc>
                <a:tc>
                  <a:txBody>
                    <a:bodyPr/>
                    <a:lstStyle/>
                    <a:p>
                      <a:pPr>
                        <a:buNone/>
                      </a:pPr>
                      <a:r>
                        <a:rPr lang="en-US" sz="3200" b="0" dirty="0">
                          <a:effectLst/>
                        </a:rPr>
                        <a:t>Change / </a:t>
                      </a:r>
                      <a:r>
                        <a:rPr lang="en-US" sz="3200" b="0" dirty="0" err="1">
                          <a:effectLst/>
                        </a:rPr>
                        <a:t>Patchset</a:t>
                      </a:r>
                      <a:r>
                        <a:rPr lang="en-US" sz="3200" b="0" dirty="0">
                          <a:effectLst/>
                        </a:rPr>
                        <a:t> (amend)</a:t>
                      </a:r>
                    </a:p>
                  </a:txBody>
                  <a:tcPr anchor="ctr"/>
                </a:tc>
                <a:extLst>
                  <a:ext uri="{0D108BD9-81ED-4DB2-BD59-A6C34878D82A}">
                    <a16:rowId xmlns:a16="http://schemas.microsoft.com/office/drawing/2014/main" val="2159738889"/>
                  </a:ext>
                </a:extLst>
              </a:tr>
              <a:tr h="788677">
                <a:tc>
                  <a:txBody>
                    <a:bodyPr/>
                    <a:lstStyle/>
                    <a:p>
                      <a:pPr>
                        <a:buNone/>
                      </a:pPr>
                      <a:r>
                        <a:rPr lang="en-US" sz="3200" b="0">
                          <a:effectLst/>
                        </a:rPr>
                        <a:t>Community‑oriented</a:t>
                      </a:r>
                    </a:p>
                  </a:txBody>
                  <a:tcPr anchor="ctr"/>
                </a:tc>
                <a:tc>
                  <a:txBody>
                    <a:bodyPr/>
                    <a:lstStyle/>
                    <a:p>
                      <a:pPr>
                        <a:buNone/>
                      </a:pPr>
                      <a:r>
                        <a:rPr lang="en-US" sz="3200" b="0" dirty="0">
                          <a:effectLst/>
                        </a:rPr>
                        <a:t>Enterprise / system‑oriented</a:t>
                      </a:r>
                    </a:p>
                  </a:txBody>
                  <a:tcPr anchor="ctr"/>
                </a:tc>
                <a:extLst>
                  <a:ext uri="{0D108BD9-81ED-4DB2-BD59-A6C34878D82A}">
                    <a16:rowId xmlns:a16="http://schemas.microsoft.com/office/drawing/2014/main" val="2944358297"/>
                  </a:ext>
                </a:extLst>
              </a:tr>
            </a:tbl>
          </a:graphicData>
        </a:graphic>
      </p:graphicFrame>
    </p:spTree>
    <p:extLst>
      <p:ext uri="{BB962C8B-B14F-4D97-AF65-F5344CB8AC3E}">
        <p14:creationId xmlns:p14="http://schemas.microsoft.com/office/powerpoint/2010/main" val="23442127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100"/>
          <p:cNvSpPr/>
          <p:nvPr/>
        </p:nvSpPr>
        <p:spPr>
          <a:xfrm>
            <a:off x="372367" y="2296333"/>
            <a:ext cx="4360000" cy="1660000"/>
          </a:xfrm>
          <a:prstGeom prst="rect">
            <a:avLst/>
          </a:prstGeom>
          <a:solidFill>
            <a:srgbClr val="D9D2E9"/>
          </a:solidFill>
          <a:ln w="9525" cap="flat" cmpd="sng">
            <a:solidFill>
              <a:srgbClr val="674EA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8" name="Google Shape;2268;p100"/>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9" name="Google Shape;2269;p100"/>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Working with Topics</a:t>
            </a:r>
            <a:endParaRPr sz="4800" b="1">
              <a:solidFill>
                <a:srgbClr val="FFFFFF"/>
              </a:solidFill>
            </a:endParaRPr>
          </a:p>
          <a:p>
            <a:endParaRPr sz="4000"/>
          </a:p>
        </p:txBody>
      </p:sp>
      <p:sp>
        <p:nvSpPr>
          <p:cNvPr id="2270" name="Google Shape;2270;p100"/>
          <p:cNvSpPr/>
          <p:nvPr/>
        </p:nvSpPr>
        <p:spPr>
          <a:xfrm>
            <a:off x="6894567" y="776267"/>
            <a:ext cx="52992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1" name="Google Shape;2271;p100"/>
          <p:cNvSpPr txBox="1"/>
          <p:nvPr/>
        </p:nvSpPr>
        <p:spPr>
          <a:xfrm>
            <a:off x="7035533" y="586833"/>
            <a:ext cx="5044400" cy="62284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333" kern="0">
                <a:solidFill>
                  <a:srgbClr val="000000"/>
                </a:solidFill>
                <a:latin typeface="Arial"/>
                <a:cs typeface="Arial"/>
                <a:sym typeface="Arial"/>
              </a:rPr>
              <a:t>Changes can be grouped by </a:t>
            </a:r>
            <a:r>
              <a:rPr lang="en" sz="1333" b="1" i="1" kern="0">
                <a:solidFill>
                  <a:srgbClr val="3D85C6"/>
                </a:solidFill>
                <a:latin typeface="Arial"/>
                <a:cs typeface="Arial"/>
                <a:sym typeface="Arial"/>
              </a:rPr>
              <a:t>topics</a:t>
            </a:r>
            <a:r>
              <a:rPr lang="en" sz="1333" kern="0">
                <a:solidFill>
                  <a:srgbClr val="000000"/>
                </a:solidFill>
                <a:latin typeface="Arial"/>
                <a:cs typeface="Arial"/>
                <a:sym typeface="Arial"/>
              </a:rPr>
              <a:t> to enforce that they can only be </a:t>
            </a:r>
            <a:r>
              <a:rPr lang="en" sz="1333" b="1" kern="0">
                <a:solidFill>
                  <a:srgbClr val="000000"/>
                </a:solidFill>
                <a:latin typeface="Arial"/>
                <a:cs typeface="Arial"/>
                <a:sym typeface="Arial"/>
              </a:rPr>
              <a:t>submitted together</a:t>
            </a:r>
            <a:r>
              <a:rPr lang="en" sz="1333" kern="0">
                <a:solidFill>
                  <a:srgbClr val="000000"/>
                </a:solidFill>
                <a:latin typeface="Arial"/>
                <a:cs typeface="Arial"/>
                <a:sym typeface="Arial"/>
              </a:rPr>
              <a:t>. If both changes share the same topic, the topic can only be submitted when both changes are approved and submittable.</a:t>
            </a:r>
            <a:endParaRPr sz="1333" kern="0">
              <a:solidFill>
                <a:srgbClr val="000000"/>
              </a:solidFill>
              <a:latin typeface="Arial"/>
              <a:cs typeface="Arial"/>
              <a:sym typeface="Arial"/>
            </a:endParaRPr>
          </a:p>
          <a:p>
            <a:pPr marL="609585" indent="-389457" defTabSz="1219170">
              <a:lnSpc>
                <a:spcPct val="115000"/>
              </a:lnSpc>
              <a:spcBef>
                <a:spcPts val="1200"/>
              </a:spcBef>
              <a:buClr>
                <a:srgbClr val="000000"/>
              </a:buClr>
              <a:buSzPts val="1000"/>
              <a:buFont typeface="Arial"/>
              <a:buChar char="■"/>
            </a:pPr>
            <a:r>
              <a:rPr lang="en" sz="1333" kern="0">
                <a:solidFill>
                  <a:srgbClr val="000000"/>
                </a:solidFill>
                <a:latin typeface="Arial"/>
                <a:cs typeface="Arial"/>
                <a:sym typeface="Arial"/>
              </a:rPr>
              <a:t>A change can have at most one topic.</a:t>
            </a:r>
            <a:endParaRPr sz="1333" kern="0">
              <a:solidFill>
                <a:srgbClr val="000000"/>
              </a:solidFill>
              <a:latin typeface="Arial"/>
              <a:cs typeface="Arial"/>
              <a:sym typeface="Arial"/>
            </a:endParaRPr>
          </a:p>
          <a:p>
            <a:pPr marL="609585" indent="-389457" defTabSz="1219170">
              <a:lnSpc>
                <a:spcPct val="115000"/>
              </a:lnSpc>
              <a:buClr>
                <a:srgbClr val="000000"/>
              </a:buClr>
              <a:buSzPts val="1000"/>
              <a:buFont typeface="Arial"/>
              <a:buChar char="■"/>
            </a:pPr>
            <a:r>
              <a:rPr lang="en" sz="1333" kern="0">
                <a:solidFill>
                  <a:srgbClr val="000000"/>
                </a:solidFill>
                <a:latin typeface="Arial"/>
                <a:cs typeface="Arial"/>
                <a:sym typeface="Arial"/>
              </a:rPr>
              <a:t>Also changes that don’t depend on each other can have the same topic and be submitted together.</a:t>
            </a:r>
            <a:endParaRPr sz="1333" kern="0">
              <a:solidFill>
                <a:srgbClr val="000000"/>
              </a:solidFill>
              <a:latin typeface="Arial"/>
              <a:cs typeface="Arial"/>
              <a:sym typeface="Arial"/>
            </a:endParaRPr>
          </a:p>
          <a:p>
            <a:pPr marL="609585" indent="-389457" defTabSz="1219170">
              <a:lnSpc>
                <a:spcPct val="115000"/>
              </a:lnSpc>
              <a:buClr>
                <a:srgbClr val="000000"/>
              </a:buClr>
              <a:buSzPts val="1000"/>
              <a:buFont typeface="Arial"/>
              <a:buChar char="■"/>
            </a:pPr>
            <a:r>
              <a:rPr lang="en" sz="1333" kern="0">
                <a:solidFill>
                  <a:srgbClr val="000000"/>
                </a:solidFill>
                <a:latin typeface="Arial"/>
                <a:cs typeface="Arial"/>
                <a:sym typeface="Arial"/>
              </a:rPr>
              <a:t>Topics can also be used across repositories. This is useful if there is a dependency between two repositories, e.g. one repository defines an API that is used in another repository. If now the API is changed you can assign the same topic to the API change and the change that adapts the other repository to the new API to enforce that both changes are submitted together. </a:t>
            </a:r>
            <a:endParaRPr sz="1333" kern="0">
              <a:solidFill>
                <a:srgbClr val="000000"/>
              </a:solidFill>
              <a:latin typeface="Arial"/>
              <a:cs typeface="Arial"/>
              <a:sym typeface="Arial"/>
            </a:endParaRPr>
          </a:p>
          <a:p>
            <a:pPr marL="609585" indent="-389457" defTabSz="1219170">
              <a:lnSpc>
                <a:spcPct val="115000"/>
              </a:lnSpc>
              <a:buClr>
                <a:srgbClr val="000000"/>
              </a:buClr>
              <a:buSzPts val="1000"/>
              <a:buFont typeface="Arial"/>
              <a:buChar char="■"/>
            </a:pPr>
            <a:r>
              <a:rPr lang="en" sz="1333" kern="0">
                <a:solidFill>
                  <a:srgbClr val="000000"/>
                </a:solidFill>
                <a:latin typeface="Arial"/>
                <a:cs typeface="Arial"/>
                <a:sym typeface="Arial"/>
              </a:rPr>
              <a:t>Changes of topics that are limited to one repository are guaranteed to be submitted atomically.</a:t>
            </a:r>
            <a:endParaRPr sz="1333" kern="0">
              <a:solidFill>
                <a:srgbClr val="000000"/>
              </a:solidFill>
              <a:latin typeface="Arial"/>
              <a:cs typeface="Arial"/>
              <a:sym typeface="Arial"/>
            </a:endParaRPr>
          </a:p>
          <a:p>
            <a:pPr marL="609585" indent="-389457" defTabSz="1219170">
              <a:lnSpc>
                <a:spcPct val="115000"/>
              </a:lnSpc>
              <a:buClr>
                <a:srgbClr val="000000"/>
              </a:buClr>
              <a:buSzPts val="1000"/>
              <a:buFont typeface="Arial"/>
              <a:buChar char="■"/>
            </a:pPr>
            <a:r>
              <a:rPr lang="en" sz="1333" kern="0">
                <a:solidFill>
                  <a:srgbClr val="000000"/>
                </a:solidFill>
                <a:latin typeface="Arial"/>
                <a:cs typeface="Arial"/>
                <a:sym typeface="Arial"/>
              </a:rPr>
              <a:t>Topics that span repositories are not submitted atomically (it’s rather like clicking submit on the tip change of all branches in a fast sequence)</a:t>
            </a:r>
            <a:endParaRPr sz="1333" kern="0">
              <a:solidFill>
                <a:srgbClr val="000000"/>
              </a:solidFill>
              <a:latin typeface="Arial"/>
              <a:cs typeface="Arial"/>
              <a:sym typeface="Arial"/>
            </a:endParaRPr>
          </a:p>
          <a:p>
            <a:pPr marL="609585" indent="-389457" defTabSz="1219170">
              <a:lnSpc>
                <a:spcPct val="115000"/>
              </a:lnSpc>
              <a:buClr>
                <a:srgbClr val="000000"/>
              </a:buClr>
              <a:buSzPts val="1000"/>
              <a:buFont typeface="Arial"/>
              <a:buChar char="■"/>
            </a:pPr>
            <a:r>
              <a:rPr lang="en" sz="1333" kern="0">
                <a:solidFill>
                  <a:srgbClr val="000000"/>
                </a:solidFill>
                <a:latin typeface="Arial"/>
                <a:cs typeface="Arial"/>
                <a:sym typeface="Arial"/>
              </a:rPr>
              <a:t>Whether topics enforce that the changes are submitted together is configurable on server level.</a:t>
            </a:r>
            <a:endParaRPr sz="1333" kern="0">
              <a:solidFill>
                <a:srgbClr val="000000"/>
              </a:solidFill>
              <a:latin typeface="Arial"/>
              <a:cs typeface="Arial"/>
              <a:sym typeface="Arial"/>
            </a:endParaRPr>
          </a:p>
          <a:p>
            <a:pPr marL="609585" indent="-389457" defTabSz="1219170">
              <a:lnSpc>
                <a:spcPct val="115000"/>
              </a:lnSpc>
              <a:buClr>
                <a:srgbClr val="000000"/>
              </a:buClr>
              <a:buSzPts val="1000"/>
              <a:buFont typeface="Arial"/>
              <a:buChar char="■"/>
            </a:pPr>
            <a:r>
              <a:rPr lang="en" sz="1333" kern="0">
                <a:solidFill>
                  <a:srgbClr val="000000"/>
                </a:solidFill>
                <a:latin typeface="Arial"/>
                <a:cs typeface="Arial"/>
                <a:sym typeface="Arial"/>
              </a:rPr>
              <a:t>Topics can be set on push:</a:t>
            </a:r>
            <a:br>
              <a:rPr lang="en" sz="1333" kern="0">
                <a:solidFill>
                  <a:srgbClr val="000000"/>
                </a:solidFill>
                <a:latin typeface="Arial"/>
                <a:cs typeface="Arial"/>
                <a:sym typeface="Arial"/>
              </a:rPr>
            </a:br>
            <a:r>
              <a:rPr lang="en" sz="1333" i="1" kern="0">
                <a:solidFill>
                  <a:srgbClr val="000000"/>
                </a:solidFill>
                <a:latin typeface="Courier New"/>
                <a:ea typeface="Courier New"/>
                <a:cs typeface="Courier New"/>
                <a:sym typeface="Courier New"/>
              </a:rPr>
              <a:t>git push origin HEAD:refs/for/master -o topic=MyTopic</a:t>
            </a:r>
            <a:endParaRPr sz="1333" i="1" kern="0">
              <a:solidFill>
                <a:srgbClr val="000000"/>
              </a:solidFill>
              <a:latin typeface="Courier New"/>
              <a:ea typeface="Courier New"/>
              <a:cs typeface="Courier New"/>
              <a:sym typeface="Courier New"/>
            </a:endParaRPr>
          </a:p>
        </p:txBody>
      </p:sp>
      <p:sp>
        <p:nvSpPr>
          <p:cNvPr id="2272" name="Google Shape;2272;p100"/>
          <p:cNvSpPr txBox="1"/>
          <p:nvPr/>
        </p:nvSpPr>
        <p:spPr>
          <a:xfrm>
            <a:off x="3726567" y="2867067"/>
            <a:ext cx="15348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6AA84F"/>
                </a:solidFill>
                <a:latin typeface="Arial"/>
                <a:cs typeface="Arial"/>
                <a:sym typeface="Arial"/>
              </a:rPr>
              <a:t>depends on</a:t>
            </a:r>
            <a:endParaRPr sz="1600" kern="0">
              <a:solidFill>
                <a:srgbClr val="6AA84F"/>
              </a:solidFill>
              <a:latin typeface="Arial"/>
              <a:cs typeface="Arial"/>
              <a:sym typeface="Arial"/>
            </a:endParaRPr>
          </a:p>
        </p:txBody>
      </p:sp>
      <p:sp>
        <p:nvSpPr>
          <p:cNvPr id="2273" name="Google Shape;2273;p100"/>
          <p:cNvSpPr/>
          <p:nvPr/>
        </p:nvSpPr>
        <p:spPr>
          <a:xfrm>
            <a:off x="4453972" y="408200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2274" name="Google Shape;2274;p100"/>
          <p:cNvSpPr/>
          <p:nvPr/>
        </p:nvSpPr>
        <p:spPr>
          <a:xfrm>
            <a:off x="4453972" y="4736712"/>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2275" name="Google Shape;2275;p100"/>
          <p:cNvCxnSpPr>
            <a:stCxn id="2274" idx="0"/>
            <a:endCxn id="2273" idx="4"/>
          </p:cNvCxnSpPr>
          <p:nvPr/>
        </p:nvCxnSpPr>
        <p:spPr>
          <a:xfrm rot="10800000">
            <a:off x="4669772" y="4538312"/>
            <a:ext cx="0" cy="198400"/>
          </a:xfrm>
          <a:prstGeom prst="straightConnector1">
            <a:avLst/>
          </a:prstGeom>
          <a:noFill/>
          <a:ln w="28575" cap="flat" cmpd="sng">
            <a:solidFill>
              <a:schemeClr val="dk2"/>
            </a:solidFill>
            <a:prstDash val="solid"/>
            <a:round/>
            <a:headEnd type="none" w="med" len="med"/>
            <a:tailEnd type="none" w="med" len="med"/>
          </a:ln>
        </p:spPr>
      </p:cxnSp>
      <p:sp>
        <p:nvSpPr>
          <p:cNvPr id="2276" name="Google Shape;2276;p100"/>
          <p:cNvSpPr/>
          <p:nvPr/>
        </p:nvSpPr>
        <p:spPr>
          <a:xfrm>
            <a:off x="5060115" y="33904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sp>
        <p:nvSpPr>
          <p:cNvPr id="2277" name="Google Shape;2277;p100"/>
          <p:cNvSpPr/>
          <p:nvPr/>
        </p:nvSpPr>
        <p:spPr>
          <a:xfrm>
            <a:off x="5060115" y="24410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2278" name="Google Shape;2278;p100"/>
          <p:cNvCxnSpPr>
            <a:stCxn id="2276" idx="0"/>
            <a:endCxn id="2277" idx="4"/>
          </p:cNvCxnSpPr>
          <p:nvPr/>
        </p:nvCxnSpPr>
        <p:spPr>
          <a:xfrm rot="10800000">
            <a:off x="5275915" y="2897215"/>
            <a:ext cx="0" cy="493200"/>
          </a:xfrm>
          <a:prstGeom prst="straightConnector1">
            <a:avLst/>
          </a:prstGeom>
          <a:noFill/>
          <a:ln w="28575" cap="flat" cmpd="sng">
            <a:solidFill>
              <a:schemeClr val="dk2"/>
            </a:solidFill>
            <a:prstDash val="solid"/>
            <a:round/>
            <a:headEnd type="none" w="med" len="med"/>
            <a:tailEnd type="none" w="med" len="med"/>
          </a:ln>
        </p:spPr>
      </p:cxnSp>
      <p:cxnSp>
        <p:nvCxnSpPr>
          <p:cNvPr id="2279" name="Google Shape;2279;p100"/>
          <p:cNvCxnSpPr>
            <a:stCxn id="2273" idx="0"/>
            <a:endCxn id="2276" idx="4"/>
          </p:cNvCxnSpPr>
          <p:nvPr/>
        </p:nvCxnSpPr>
        <p:spPr>
          <a:xfrm rot="10800000" flipH="1">
            <a:off x="4669772" y="3846801"/>
            <a:ext cx="606000" cy="235200"/>
          </a:xfrm>
          <a:prstGeom prst="straightConnector1">
            <a:avLst/>
          </a:prstGeom>
          <a:noFill/>
          <a:ln w="28575" cap="flat" cmpd="sng">
            <a:solidFill>
              <a:schemeClr val="dk2"/>
            </a:solidFill>
            <a:prstDash val="solid"/>
            <a:round/>
            <a:headEnd type="none" w="med" len="med"/>
            <a:tailEnd type="none" w="med" len="med"/>
          </a:ln>
        </p:spPr>
      </p:cxnSp>
      <p:sp>
        <p:nvSpPr>
          <p:cNvPr id="2280" name="Google Shape;2280;p100"/>
          <p:cNvSpPr txBox="1"/>
          <p:nvPr/>
        </p:nvSpPr>
        <p:spPr>
          <a:xfrm>
            <a:off x="3292467" y="4101621"/>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2281" name="Google Shape;2281;p100"/>
          <p:cNvCxnSpPr>
            <a:stCxn id="2280" idx="3"/>
          </p:cNvCxnSpPr>
          <p:nvPr/>
        </p:nvCxnSpPr>
        <p:spPr>
          <a:xfrm rot="10800000" flipH="1">
            <a:off x="4062467" y="4307021"/>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2282" name="Google Shape;2282;p100"/>
          <p:cNvSpPr txBox="1"/>
          <p:nvPr/>
        </p:nvSpPr>
        <p:spPr>
          <a:xfrm>
            <a:off x="2751300" y="2451384"/>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refs/changes/36/136/1</a:t>
            </a:r>
            <a:endParaRPr sz="1333" kern="0">
              <a:solidFill>
                <a:srgbClr val="000000"/>
              </a:solidFill>
              <a:latin typeface="Arial"/>
              <a:cs typeface="Arial"/>
              <a:sym typeface="Arial"/>
            </a:endParaRPr>
          </a:p>
        </p:txBody>
      </p:sp>
      <p:cxnSp>
        <p:nvCxnSpPr>
          <p:cNvPr id="2283" name="Google Shape;2283;p100"/>
          <p:cNvCxnSpPr>
            <a:stCxn id="2282" idx="3"/>
          </p:cNvCxnSpPr>
          <p:nvPr/>
        </p:nvCxnSpPr>
        <p:spPr>
          <a:xfrm rot="10800000" flipH="1">
            <a:off x="4690100" y="2656784"/>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2284" name="Google Shape;2284;p100"/>
          <p:cNvSpPr txBox="1"/>
          <p:nvPr/>
        </p:nvSpPr>
        <p:spPr>
          <a:xfrm>
            <a:off x="2751300" y="3404751"/>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refs/changes/35/135/1</a:t>
            </a:r>
            <a:endParaRPr sz="1333" kern="0">
              <a:solidFill>
                <a:srgbClr val="000000"/>
              </a:solidFill>
              <a:latin typeface="Arial"/>
              <a:cs typeface="Arial"/>
              <a:sym typeface="Arial"/>
            </a:endParaRPr>
          </a:p>
        </p:txBody>
      </p:sp>
      <p:cxnSp>
        <p:nvCxnSpPr>
          <p:cNvPr id="2285" name="Google Shape;2285;p100"/>
          <p:cNvCxnSpPr>
            <a:stCxn id="2284" idx="3"/>
          </p:cNvCxnSpPr>
          <p:nvPr/>
        </p:nvCxnSpPr>
        <p:spPr>
          <a:xfrm rot="10800000" flipH="1">
            <a:off x="4690100" y="3610151"/>
            <a:ext cx="370000" cy="3200"/>
          </a:xfrm>
          <a:prstGeom prst="straightConnector1">
            <a:avLst/>
          </a:prstGeom>
          <a:noFill/>
          <a:ln w="28575" cap="flat" cmpd="sng">
            <a:solidFill>
              <a:srgbClr val="6AA84F"/>
            </a:solidFill>
            <a:prstDash val="solid"/>
            <a:round/>
            <a:headEnd type="none" w="med" len="med"/>
            <a:tailEnd type="triangle" w="med" len="med"/>
          </a:ln>
        </p:spPr>
      </p:cxnSp>
      <p:cxnSp>
        <p:nvCxnSpPr>
          <p:cNvPr id="2286" name="Google Shape;2286;p100"/>
          <p:cNvCxnSpPr>
            <a:stCxn id="2282" idx="2"/>
            <a:endCxn id="2284" idx="0"/>
          </p:cNvCxnSpPr>
          <p:nvPr/>
        </p:nvCxnSpPr>
        <p:spPr>
          <a:xfrm>
            <a:off x="3720700" y="2868584"/>
            <a:ext cx="0" cy="536000"/>
          </a:xfrm>
          <a:prstGeom prst="straightConnector1">
            <a:avLst/>
          </a:prstGeom>
          <a:noFill/>
          <a:ln w="28575" cap="flat" cmpd="sng">
            <a:solidFill>
              <a:srgbClr val="6AA84F"/>
            </a:solidFill>
            <a:prstDash val="solid"/>
            <a:round/>
            <a:headEnd type="none" w="med" len="med"/>
            <a:tailEnd type="triangle" w="med" len="med"/>
          </a:ln>
        </p:spPr>
      </p:cxnSp>
      <p:sp>
        <p:nvSpPr>
          <p:cNvPr id="2287" name="Google Shape;2287;p100"/>
          <p:cNvSpPr txBox="1"/>
          <p:nvPr/>
        </p:nvSpPr>
        <p:spPr>
          <a:xfrm>
            <a:off x="558567" y="2791900"/>
            <a:ext cx="1534800" cy="60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a:solidFill>
                  <a:srgbClr val="000000"/>
                </a:solidFill>
                <a:latin typeface="Arial"/>
                <a:cs typeface="Arial"/>
                <a:sym typeface="Arial"/>
              </a:rPr>
              <a:t>MyTopic</a:t>
            </a:r>
            <a:endParaRPr sz="2400" kern="0">
              <a:solidFill>
                <a:srgbClr val="000000"/>
              </a:solidFill>
              <a:latin typeface="Arial"/>
              <a:cs typeface="Arial"/>
              <a:sym typeface="Arial"/>
            </a:endParaRPr>
          </a:p>
        </p:txBody>
      </p:sp>
      <p:grpSp>
        <p:nvGrpSpPr>
          <p:cNvPr id="2288" name="Google Shape;2288;p100"/>
          <p:cNvGrpSpPr/>
          <p:nvPr/>
        </p:nvGrpSpPr>
        <p:grpSpPr>
          <a:xfrm>
            <a:off x="2269405" y="3404316"/>
            <a:ext cx="612400" cy="405600"/>
            <a:chOff x="4412142" y="3934975"/>
            <a:chExt cx="459300" cy="304200"/>
          </a:xfrm>
        </p:grpSpPr>
        <p:sp>
          <p:nvSpPr>
            <p:cNvPr id="2289" name="Google Shape;2289;p100"/>
            <p:cNvSpPr/>
            <p:nvPr/>
          </p:nvSpPr>
          <p:spPr>
            <a:xfrm>
              <a:off x="4475397" y="3997594"/>
              <a:ext cx="232500" cy="2211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0" name="Google Shape;2290;p100"/>
            <p:cNvSpPr txBox="1"/>
            <p:nvPr/>
          </p:nvSpPr>
          <p:spPr>
            <a:xfrm>
              <a:off x="4412142" y="3934975"/>
              <a:ext cx="459300" cy="304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+2</a:t>
              </a:r>
              <a:endParaRPr sz="1333" b="1" kern="0">
                <a:solidFill>
                  <a:srgbClr val="FFFFFF"/>
                </a:solidFill>
                <a:latin typeface="Arial"/>
                <a:cs typeface="Arial"/>
                <a:sym typeface="Arial"/>
              </a:endParaRPr>
            </a:p>
          </p:txBody>
        </p:sp>
      </p:grpSp>
      <p:grpSp>
        <p:nvGrpSpPr>
          <p:cNvPr id="2291" name="Google Shape;2291;p100"/>
          <p:cNvGrpSpPr/>
          <p:nvPr/>
        </p:nvGrpSpPr>
        <p:grpSpPr>
          <a:xfrm>
            <a:off x="2281067" y="2449834"/>
            <a:ext cx="488800" cy="375933"/>
            <a:chOff x="5376138" y="2186500"/>
            <a:chExt cx="366600" cy="281950"/>
          </a:xfrm>
        </p:grpSpPr>
        <p:sp>
          <p:nvSpPr>
            <p:cNvPr id="2292" name="Google Shape;2292;p100"/>
            <p:cNvSpPr/>
            <p:nvPr/>
          </p:nvSpPr>
          <p:spPr>
            <a:xfrm>
              <a:off x="5423600" y="2238950"/>
              <a:ext cx="229500" cy="2295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3" name="Google Shape;2293;p100"/>
            <p:cNvSpPr txBox="1"/>
            <p:nvPr/>
          </p:nvSpPr>
          <p:spPr>
            <a:xfrm>
              <a:off x="5376138" y="2186500"/>
              <a:ext cx="366600" cy="2553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-1</a:t>
              </a:r>
              <a:endParaRPr sz="1333" b="1" kern="0">
                <a:solidFill>
                  <a:srgbClr val="FFFFFF"/>
                </a:solidFill>
                <a:latin typeface="Arial"/>
                <a:cs typeface="Arial"/>
                <a:sym typeface="Arial"/>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8670F-96BA-8B65-8746-24A1029B20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2DF36B-9C23-DC5D-F6E4-7610E852B457}"/>
              </a:ext>
            </a:extLst>
          </p:cNvPr>
          <p:cNvSpPr>
            <a:spLocks noGrp="1"/>
          </p:cNvSpPr>
          <p:nvPr>
            <p:ph type="title"/>
          </p:nvPr>
        </p:nvSpPr>
        <p:spPr>
          <a:xfrm>
            <a:off x="185877" y="1062360"/>
            <a:ext cx="9948723" cy="5762371"/>
          </a:xfrm>
        </p:spPr>
        <p:txBody>
          <a:bodyPr anchor="b">
            <a:normAutofit/>
          </a:bodyPr>
          <a:lstStyle/>
          <a:p>
            <a:r>
              <a:rPr lang="en-US" dirty="0"/>
              <a:t>Branching strategy</a:t>
            </a:r>
          </a:p>
        </p:txBody>
      </p:sp>
      <p:sp>
        <p:nvSpPr>
          <p:cNvPr id="5" name="Date Placeholder 4">
            <a:extLst>
              <a:ext uri="{FF2B5EF4-FFF2-40B4-BE49-F238E27FC236}">
                <a16:creationId xmlns:a16="http://schemas.microsoft.com/office/drawing/2014/main" id="{7167D5AF-8286-D401-0974-C871DD7422CF}"/>
              </a:ext>
            </a:extLst>
          </p:cNvPr>
          <p:cNvSpPr>
            <a:spLocks noGrp="1"/>
          </p:cNvSpPr>
          <p:nvPr>
            <p:ph type="dt" sz="half" idx="10"/>
          </p:nvPr>
        </p:nvSpPr>
        <p:spPr>
          <a:xfrm>
            <a:off x="10134600" y="5991663"/>
            <a:ext cx="1079954"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66CBB-6F1F-436D-A8C6-FABC4CF2B536}" type="datetime1">
              <a:rPr kumimoji="0" lang="en-US" sz="900" b="0" i="0" u="none" strike="noStrike" kern="1200" cap="all" spc="0" normalizeH="0" baseline="0" noProof="0" smtClean="0">
                <a:ln>
                  <a:noFill/>
                </a:ln>
                <a:solidFill>
                  <a:prstClr val="whit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1/24/2026</a:t>
            </a:fld>
            <a:endParaRPr kumimoji="0" lang="en-US" sz="900" b="0" i="0" u="none" strike="noStrike" kern="1200" cap="all" spc="0" normalizeH="0" baseline="0" noProof="0" dirty="0">
              <a:ln>
                <a:noFill/>
              </a:ln>
              <a:solidFill>
                <a:prstClr val="white"/>
              </a:solidFill>
              <a:effectLst/>
              <a:uLnTx/>
              <a:uFillTx/>
              <a:latin typeface="Univers Condensed Light"/>
              <a:ea typeface="+mn-ea"/>
              <a:cs typeface="+mn-cs"/>
            </a:endParaRPr>
          </a:p>
        </p:txBody>
      </p:sp>
      <p:sp>
        <p:nvSpPr>
          <p:cNvPr id="6" name="Slide Number Placeholder 5">
            <a:extLst>
              <a:ext uri="{FF2B5EF4-FFF2-40B4-BE49-F238E27FC236}">
                <a16:creationId xmlns:a16="http://schemas.microsoft.com/office/drawing/2014/main" id="{319C33B0-CDCF-1089-4B1E-1A37ECE949B5}"/>
              </a:ext>
            </a:extLst>
          </p:cNvPr>
          <p:cNvSpPr>
            <a:spLocks noGrp="1"/>
          </p:cNvSpPr>
          <p:nvPr>
            <p:ph type="sldNum" sz="quarter" idx="12"/>
          </p:nvPr>
        </p:nvSpPr>
        <p:spPr>
          <a:xfrm>
            <a:off x="11210544" y="5991663"/>
            <a:ext cx="429372"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7F8DDA4-3B80-4E8A-A8F5-521F73BF9127}" type="slidenum">
              <a:rPr kumimoji="0" lang="en-US" sz="900" b="0" i="0" u="none" strike="noStrike" kern="1200" cap="all" spc="0" normalizeH="0" baseline="0" noProof="0" smtClean="0">
                <a:ln>
                  <a:noFill/>
                </a:ln>
                <a:solidFill>
                  <a:prstClr val="white"/>
                </a:solidFill>
                <a:effectLst/>
                <a:uLnTx/>
                <a:uFillTx/>
                <a:latin typeface="Univers Condensed Ligh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121</a:t>
            </a:fld>
            <a:endParaRPr kumimoji="0" lang="en-US" sz="900" b="0" i="0" u="none" strike="noStrike" kern="1200" cap="all" spc="0" normalizeH="0" baseline="0" noProof="0" dirty="0">
              <a:ln>
                <a:noFill/>
              </a:ln>
              <a:solidFill>
                <a:prstClr val="white"/>
              </a:solidFill>
              <a:effectLst/>
              <a:uLnTx/>
              <a:uFillTx/>
              <a:latin typeface="Univers Condensed Light"/>
              <a:ea typeface="+mn-ea"/>
              <a:cs typeface="+mn-cs"/>
            </a:endParaRPr>
          </a:p>
        </p:txBody>
      </p:sp>
    </p:spTree>
    <p:extLst>
      <p:ext uri="{BB962C8B-B14F-4D97-AF65-F5344CB8AC3E}">
        <p14:creationId xmlns:p14="http://schemas.microsoft.com/office/powerpoint/2010/main" val="288059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0988A9-F8E0-9BDA-BC1F-D3E40D508510}"/>
              </a:ext>
            </a:extLst>
          </p:cNvPr>
          <p:cNvPicPr>
            <a:picLocks noChangeAspect="1"/>
          </p:cNvPicPr>
          <p:nvPr/>
        </p:nvPicPr>
        <p:blipFill>
          <a:blip r:embed="rId3"/>
          <a:stretch>
            <a:fillRect/>
          </a:stretch>
        </p:blipFill>
        <p:spPr>
          <a:xfrm>
            <a:off x="952500" y="0"/>
            <a:ext cx="10287000" cy="6858000"/>
          </a:xfrm>
          <a:prstGeom prst="rect">
            <a:avLst/>
          </a:prstGeom>
        </p:spPr>
      </p:pic>
    </p:spTree>
    <p:extLst>
      <p:ext uri="{BB962C8B-B14F-4D97-AF65-F5344CB8AC3E}">
        <p14:creationId xmlns:p14="http://schemas.microsoft.com/office/powerpoint/2010/main" val="21991469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97">
          <a:extLst>
            <a:ext uri="{FF2B5EF4-FFF2-40B4-BE49-F238E27FC236}">
              <a16:creationId xmlns:a16="http://schemas.microsoft.com/office/drawing/2014/main" id="{623C7F7F-5EFF-84A4-9F06-D7DC4CC89EED}"/>
            </a:ext>
          </a:extLst>
        </p:cNvPr>
        <p:cNvGrpSpPr/>
        <p:nvPr/>
      </p:nvGrpSpPr>
      <p:grpSpPr>
        <a:xfrm>
          <a:off x="0" y="0"/>
          <a:ext cx="0" cy="0"/>
          <a:chOff x="0" y="0"/>
          <a:chExt cx="0" cy="0"/>
        </a:xfrm>
      </p:grpSpPr>
      <p:sp>
        <p:nvSpPr>
          <p:cNvPr id="998" name="Google Shape;998;p68">
            <a:extLst>
              <a:ext uri="{FF2B5EF4-FFF2-40B4-BE49-F238E27FC236}">
                <a16:creationId xmlns:a16="http://schemas.microsoft.com/office/drawing/2014/main" id="{2D90C9BE-FC26-98E6-CCF8-C021E4AF8CFF}"/>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9" name="Google Shape;999;p68">
            <a:extLst>
              <a:ext uri="{FF2B5EF4-FFF2-40B4-BE49-F238E27FC236}">
                <a16:creationId xmlns:a16="http://schemas.microsoft.com/office/drawing/2014/main" id="{A5ADABCA-FBA1-8B9B-4668-5F26A83247EF}"/>
              </a:ext>
            </a:extLst>
          </p:cNvPr>
          <p:cNvSpPr txBox="1"/>
          <p:nvPr/>
        </p:nvSpPr>
        <p:spPr>
          <a:xfrm>
            <a:off x="252600" y="-116800"/>
            <a:ext cx="10899600" cy="1007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4800" b="1" i="0" u="none" strike="noStrike" kern="0" cap="none" spc="0" normalizeH="0" baseline="0" noProof="0" dirty="0">
                <a:ln>
                  <a:noFill/>
                </a:ln>
                <a:solidFill>
                  <a:srgbClr val="FFFFFF"/>
                </a:solidFill>
                <a:effectLst/>
                <a:uLnTx/>
                <a:uFillTx/>
                <a:latin typeface="Arial"/>
                <a:ea typeface="+mn-ea"/>
                <a:cs typeface="Arial"/>
                <a:sym typeface="Arial"/>
              </a:rPr>
              <a:t>CHERRY PICK</a:t>
            </a:r>
            <a:endParaRPr kumimoji="0" sz="4800" b="1" i="0" u="none" strike="noStrike" kern="0" cap="none" spc="0" normalizeH="0" baseline="0" noProof="0" dirty="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4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001" name="Google Shape;1001;p68">
            <a:extLst>
              <a:ext uri="{FF2B5EF4-FFF2-40B4-BE49-F238E27FC236}">
                <a16:creationId xmlns:a16="http://schemas.microsoft.com/office/drawing/2014/main" id="{F05389FA-05E3-5BCB-CF47-487226E16461}"/>
              </a:ext>
            </a:extLst>
          </p:cNvPr>
          <p:cNvSpPr txBox="1"/>
          <p:nvPr/>
        </p:nvSpPr>
        <p:spPr>
          <a:xfrm>
            <a:off x="131447" y="586392"/>
            <a:ext cx="11527153" cy="1002008"/>
          </a:xfrm>
          <a:prstGeom prst="rect">
            <a:avLst/>
          </a:prstGeom>
          <a:noFill/>
          <a:ln>
            <a:noFill/>
          </a:ln>
        </p:spPr>
        <p:txBody>
          <a:bodyPr spcFirstLastPara="1" wrap="square" lIns="121900" tIns="121900" rIns="121900" bIns="121900" anchor="t" anchorCtr="0">
            <a:noAutofit/>
          </a:bodyPr>
          <a:lstStyle/>
          <a:p>
            <a:pPr marL="203195" marR="0" lvl="0" indent="0" algn="l" defTabSz="1219170" rtl="0" eaLnBrk="1" fontAlgn="auto" latinLnBrk="0" hangingPunct="1">
              <a:lnSpc>
                <a:spcPct val="115000"/>
              </a:lnSpc>
              <a:spcBef>
                <a:spcPts val="1200"/>
              </a:spcBef>
              <a:spcAft>
                <a:spcPts val="0"/>
              </a:spcAft>
              <a:buClr>
                <a:srgbClr val="000000"/>
              </a:buClr>
              <a:buSzPts val="1200"/>
              <a:buFontTx/>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Arial"/>
                <a:sym typeface="Arial"/>
              </a:rPr>
              <a:t>Cherry-pick is used to apply a specific commit from one branch or change onto another branch without merging the entire history.</a:t>
            </a:r>
          </a:p>
          <a:p>
            <a:pPr marL="203195" marR="0" lvl="0" indent="0" algn="l" defTabSz="1219170" rtl="0" eaLnBrk="1" fontAlgn="auto" latinLnBrk="0" hangingPunct="1">
              <a:lnSpc>
                <a:spcPct val="115000"/>
              </a:lnSpc>
              <a:spcBef>
                <a:spcPts val="1200"/>
              </a:spcBef>
              <a:spcAft>
                <a:spcPts val="0"/>
              </a:spcAft>
              <a:buClr>
                <a:srgbClr val="000000"/>
              </a:buClr>
              <a:buSzPts val="1200"/>
              <a:buFontTx/>
              <a:buNone/>
              <a:tabLst/>
              <a:defRPr/>
            </a:pPr>
            <a:endParaRPr kumimoji="0" lang="en-US" sz="2400" b="0" i="0" u="none" strike="noStrike" kern="0" cap="none" spc="0" normalizeH="0" baseline="0" noProof="0" dirty="0">
              <a:ln>
                <a:noFill/>
              </a:ln>
              <a:solidFill>
                <a:srgbClr val="000000"/>
              </a:solidFill>
              <a:effectLst/>
              <a:uLnTx/>
              <a:uFillTx/>
              <a:latin typeface="Arial"/>
              <a:ea typeface="+mn-ea"/>
              <a:cs typeface="Arial"/>
              <a:sym typeface="Arial"/>
            </a:endParaRPr>
          </a:p>
          <a:p>
            <a:pPr marL="203195" marR="0" lvl="0" indent="0" algn="l" defTabSz="1219170" rtl="0" eaLnBrk="1" fontAlgn="auto" latinLnBrk="0" hangingPunct="1">
              <a:lnSpc>
                <a:spcPct val="115000"/>
              </a:lnSpc>
              <a:spcBef>
                <a:spcPts val="1200"/>
              </a:spcBef>
              <a:spcAft>
                <a:spcPts val="0"/>
              </a:spcAft>
              <a:buClr>
                <a:srgbClr val="000000"/>
              </a:buClr>
              <a:buSzPts val="1200"/>
              <a:buFontTx/>
              <a:buNone/>
              <a:tabLst/>
              <a:defRPr/>
            </a:pPr>
            <a:endParaRPr kumimoji="0" sz="2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 name="TextBox 3">
            <a:extLst>
              <a:ext uri="{FF2B5EF4-FFF2-40B4-BE49-F238E27FC236}">
                <a16:creationId xmlns:a16="http://schemas.microsoft.com/office/drawing/2014/main" id="{B8AB63B7-0BEE-10F2-0930-D5F768A050D4}"/>
              </a:ext>
            </a:extLst>
          </p:cNvPr>
          <p:cNvSpPr txBox="1"/>
          <p:nvPr/>
        </p:nvSpPr>
        <p:spPr>
          <a:xfrm>
            <a:off x="381000" y="1828800"/>
            <a:ext cx="4663824"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a:ea typeface="+mn-ea"/>
                <a:cs typeface="+mn-cs"/>
              </a:rPr>
              <a:t>Option 1: Cherry-pick via Gerrit UI</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Open the change you want to cherry-pick.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Click Cherry Pick (usually in the top-right menu).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Enter: </a:t>
            </a:r>
          </a:p>
          <a:p>
            <a:pPr marL="573088"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Destination Branch (where you want the commit applied).</a:t>
            </a:r>
          </a:p>
          <a:p>
            <a:pPr marL="573088"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Optional Commit Message.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Gerrit creates a new change on the target branch with the same patch content.</a:t>
            </a:r>
          </a:p>
        </p:txBody>
      </p:sp>
      <p:sp>
        <p:nvSpPr>
          <p:cNvPr id="5" name="TextBox 4">
            <a:extLst>
              <a:ext uri="{FF2B5EF4-FFF2-40B4-BE49-F238E27FC236}">
                <a16:creationId xmlns:a16="http://schemas.microsoft.com/office/drawing/2014/main" id="{06C58A8E-915A-C6C4-3F51-409800219C07}"/>
              </a:ext>
            </a:extLst>
          </p:cNvPr>
          <p:cNvSpPr txBox="1"/>
          <p:nvPr/>
        </p:nvSpPr>
        <p:spPr>
          <a:xfrm>
            <a:off x="5954976" y="1865376"/>
            <a:ext cx="570362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a:ea typeface="+mn-ea"/>
                <a:cs typeface="+mn-cs"/>
              </a:rPr>
              <a:t>Option 2: Cherry-pick via Git Command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Fetch the commit from Gerrit: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sz="1800" b="0" i="1" u="none" strike="noStrike" kern="1200" cap="none" spc="0" normalizeH="0" baseline="0" noProof="0" dirty="0">
                <a:ln>
                  <a:noFill/>
                </a:ln>
                <a:solidFill>
                  <a:srgbClr val="C00000"/>
                </a:solidFill>
                <a:effectLst/>
                <a:uLnTx/>
                <a:uFillTx/>
                <a:latin typeface="Arial"/>
                <a:ea typeface="+mn-ea"/>
                <a:cs typeface="+mn-cs"/>
              </a:rPr>
              <a:t>git fetch gerrit &lt;commit-id&gt;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Switch to the target branch: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sz="1800" b="0" i="1" u="none" strike="noStrike" kern="1200" cap="none" spc="0" normalizeH="0" baseline="0" noProof="0" dirty="0">
                <a:ln>
                  <a:noFill/>
                </a:ln>
                <a:solidFill>
                  <a:srgbClr val="C00000"/>
                </a:solidFill>
                <a:effectLst/>
                <a:uLnTx/>
                <a:uFillTx/>
                <a:latin typeface="Arial"/>
                <a:ea typeface="+mn-ea"/>
                <a:cs typeface="+mn-cs"/>
              </a:rPr>
              <a:t>git checkout &lt;target-branch&gt;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Cherry-pick the commit: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	</a:t>
            </a:r>
            <a:r>
              <a:rPr kumimoji="0" lang="en-US" sz="1800" b="0" i="1" u="none" strike="noStrike" kern="1200" cap="none" spc="0" normalizeH="0" baseline="0" noProof="0" dirty="0">
                <a:ln>
                  <a:noFill/>
                </a:ln>
                <a:solidFill>
                  <a:srgbClr val="C00000"/>
                </a:solidFill>
                <a:effectLst/>
                <a:uLnTx/>
                <a:uFillTx/>
                <a:latin typeface="Arial"/>
                <a:ea typeface="+mn-ea"/>
                <a:cs typeface="+mn-cs"/>
              </a:rPr>
              <a:t>git cherry-pick &lt;commit-sha&gt;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Push the cherry-picked commit for 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Arial"/>
                <a:ea typeface="+mn-ea"/>
                <a:cs typeface="+mn-cs"/>
              </a:rPr>
              <a:t>	git push gerrit HEAD:refs/for/&lt;target-branch&gt;</a:t>
            </a:r>
          </a:p>
        </p:txBody>
      </p:sp>
      <p:sp>
        <p:nvSpPr>
          <p:cNvPr id="8" name="TextBox 7">
            <a:extLst>
              <a:ext uri="{FF2B5EF4-FFF2-40B4-BE49-F238E27FC236}">
                <a16:creationId xmlns:a16="http://schemas.microsoft.com/office/drawing/2014/main" id="{6A610ED0-840E-D4F6-6901-8AB754024B9D}"/>
              </a:ext>
            </a:extLst>
          </p:cNvPr>
          <p:cNvSpPr txBox="1"/>
          <p:nvPr/>
        </p:nvSpPr>
        <p:spPr>
          <a:xfrm>
            <a:off x="368400" y="5485520"/>
            <a:ext cx="10668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Arial"/>
                <a:ea typeface="+mn-ea"/>
                <a:cs typeface="+mn-cs"/>
              </a:rPr>
              <a:t>Important Notes: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Cherry-pick is useful for hotfixes or backporting changes to older branches.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Gerrit will treat the cherry-picked commit as a new change (with a new Change-Id).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If you want to keep the same Change-Id (e.g., for patch sets), use git commit --amend instead.</a:t>
            </a:r>
          </a:p>
        </p:txBody>
      </p:sp>
      <p:sp>
        <p:nvSpPr>
          <p:cNvPr id="2" name="Rectangle 1">
            <a:extLst>
              <a:ext uri="{FF2B5EF4-FFF2-40B4-BE49-F238E27FC236}">
                <a16:creationId xmlns:a16="http://schemas.microsoft.com/office/drawing/2014/main" id="{F2CA5214-9A49-63F6-4EF4-8AC81EEB26CA}"/>
              </a:ext>
            </a:extLst>
          </p:cNvPr>
          <p:cNvSpPr/>
          <p:nvPr/>
        </p:nvSpPr>
        <p:spPr>
          <a:xfrm>
            <a:off x="5562600" y="4800600"/>
            <a:ext cx="3657600" cy="8382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285750" lvl="0" indent="-285750">
              <a:buFont typeface="Arial" panose="020B0604020202020204" pitchFamily="34" charset="0"/>
              <a:buChar char="•"/>
              <a:defRPr/>
            </a:pPr>
            <a:r>
              <a:rPr lang="en-US" dirty="0">
                <a:solidFill>
                  <a:srgbClr val="FFFFFF"/>
                </a:solidFill>
              </a:rPr>
              <a:t>master </a:t>
            </a:r>
            <a:r>
              <a:rPr kumimoji="0" lang="en-US" sz="1800" b="0" i="0" u="none" strike="noStrike" kern="1200" cap="none" spc="0" normalizeH="0" baseline="0" noProof="0" dirty="0">
                <a:ln>
                  <a:noFill/>
                </a:ln>
                <a:solidFill>
                  <a:srgbClr val="FFFFFF"/>
                </a:solidFill>
                <a:effectLst/>
                <a:uLnTx/>
                <a:uFillTx/>
                <a:latin typeface="Arial"/>
                <a:ea typeface="+mn-ea"/>
                <a:cs typeface="+mn-cs"/>
              </a:rPr>
              <a:t>← merge first</a:t>
            </a:r>
          </a:p>
          <a:p>
            <a:pPr marL="285750" lvl="0" indent="-285750">
              <a:buFont typeface="Arial" panose="020B0604020202020204" pitchFamily="34" charset="0"/>
              <a:buChar char="•"/>
              <a:defRPr/>
            </a:pPr>
            <a:r>
              <a:rPr lang="en-US" dirty="0">
                <a:solidFill>
                  <a:srgbClr val="FFFFFF"/>
                </a:solidFill>
              </a:rPr>
              <a:t>release/1.0 </a:t>
            </a:r>
            <a:r>
              <a:rPr kumimoji="0" lang="en-US" sz="1800" b="0" i="0" u="none" strike="noStrike" kern="1200" cap="none" spc="0" normalizeH="0" baseline="0" noProof="0" dirty="0">
                <a:ln>
                  <a:noFill/>
                </a:ln>
                <a:solidFill>
                  <a:srgbClr val="FFFFFF"/>
                </a:solidFill>
                <a:effectLst/>
                <a:uLnTx/>
                <a:uFillTx/>
                <a:latin typeface="Arial"/>
                <a:ea typeface="+mn-ea"/>
                <a:cs typeface="+mn-cs"/>
              </a:rPr>
              <a:t>← cherry-pick after</a:t>
            </a:r>
          </a:p>
        </p:txBody>
      </p:sp>
    </p:spTree>
    <p:extLst>
      <p:ext uri="{BB962C8B-B14F-4D97-AF65-F5344CB8AC3E}">
        <p14:creationId xmlns:p14="http://schemas.microsoft.com/office/powerpoint/2010/main" val="33902913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9E5C-5507-440E-708E-7A10AA06C02E}"/>
              </a:ext>
            </a:extLst>
          </p:cNvPr>
          <p:cNvSpPr>
            <a:spLocks noGrp="1"/>
          </p:cNvSpPr>
          <p:nvPr>
            <p:ph type="ctrTitle"/>
          </p:nvPr>
        </p:nvSpPr>
        <p:spPr>
          <a:xfrm>
            <a:off x="612648" y="1417671"/>
            <a:ext cx="7909560" cy="4754529"/>
          </a:xfrm>
        </p:spPr>
        <p:txBody>
          <a:bodyPr anchor="b">
            <a:normAutofit/>
          </a:bodyPr>
          <a:lstStyle/>
          <a:p>
            <a:r>
              <a:rPr lang="en-US" dirty="0"/>
              <a:t>Game: Common Pitfalls Quiz</a:t>
            </a:r>
          </a:p>
        </p:txBody>
      </p:sp>
    </p:spTree>
    <p:extLst>
      <p:ext uri="{BB962C8B-B14F-4D97-AF65-F5344CB8AC3E}">
        <p14:creationId xmlns:p14="http://schemas.microsoft.com/office/powerpoint/2010/main" val="400575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5E37-D178-A573-B560-DDF651CCC91A}"/>
              </a:ext>
            </a:extLst>
          </p:cNvPr>
          <p:cNvSpPr>
            <a:spLocks noGrp="1"/>
          </p:cNvSpPr>
          <p:nvPr>
            <p:ph type="title"/>
          </p:nvPr>
        </p:nvSpPr>
        <p:spPr>
          <a:xfrm>
            <a:off x="609599" y="381965"/>
            <a:ext cx="7388507" cy="1391855"/>
          </a:xfrm>
        </p:spPr>
        <p:txBody>
          <a:bodyPr anchor="t"/>
          <a:lstStyle/>
          <a:p>
            <a:r>
              <a:rPr lang="en-US" dirty="0">
                <a:latin typeface="Abadi" panose="020B0604020104020204" pitchFamily="34" charset="0"/>
              </a:rPr>
              <a:t>1. Why does the push succeed but nothing appears on master?</a:t>
            </a:r>
          </a:p>
        </p:txBody>
      </p:sp>
      <p:pic>
        <p:nvPicPr>
          <p:cNvPr id="8" name="Content Placeholder 4" descr="A diverse group of professionals working together as a team.">
            <a:extLst>
              <a:ext uri="{FF2B5EF4-FFF2-40B4-BE49-F238E27FC236}">
                <a16:creationId xmlns:a16="http://schemas.microsoft.com/office/drawing/2014/main" id="{D528431A-CF84-9C99-CF3E-D8894B0CBC7E}"/>
              </a:ext>
            </a:extLst>
          </p:cNvPr>
          <p:cNvPicPr>
            <a:picLocks noGrp="1" noChangeAspect="1"/>
          </p:cNvPicPr>
          <p:nvPr>
            <p:ph type="pic" sz="quarter" idx="18"/>
          </p:nvPr>
        </p:nvPicPr>
        <p:blipFill>
          <a:blip r:embed="rId3"/>
          <a:srcRect l="38114" r="36540" b="2"/>
          <a:stretch>
            <a:fillRect/>
          </a:stretch>
        </p:blipFill>
        <p:spPr>
          <a:xfrm>
            <a:off x="9521861" y="269622"/>
            <a:ext cx="2395728" cy="6309360"/>
          </a:xfrm>
        </p:spPr>
      </p:pic>
    </p:spTree>
    <p:extLst>
      <p:ext uri="{BB962C8B-B14F-4D97-AF65-F5344CB8AC3E}">
        <p14:creationId xmlns:p14="http://schemas.microsoft.com/office/powerpoint/2010/main" val="42702508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9DD2B-05B2-BA82-9ECA-07B826FC7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9E01B-3EE7-E5F9-D4B8-C49705DB5456}"/>
              </a:ext>
            </a:extLst>
          </p:cNvPr>
          <p:cNvSpPr>
            <a:spLocks noGrp="1"/>
          </p:cNvSpPr>
          <p:nvPr>
            <p:ph type="title"/>
          </p:nvPr>
        </p:nvSpPr>
        <p:spPr>
          <a:xfrm>
            <a:off x="609599" y="381965"/>
            <a:ext cx="7388507" cy="1391855"/>
          </a:xfrm>
        </p:spPr>
        <p:txBody>
          <a:bodyPr anchor="t"/>
          <a:lstStyle/>
          <a:p>
            <a:r>
              <a:rPr lang="en-US" altLang="zh-TW" dirty="0">
                <a:latin typeface="Abadi" panose="020B0604020104020204" pitchFamily="34" charset="0"/>
              </a:rPr>
              <a:t>2.</a:t>
            </a:r>
            <a:r>
              <a:rPr lang="zh-TW" altLang="en-US" dirty="0">
                <a:latin typeface="Abadi" panose="020B0604020104020204" pitchFamily="34" charset="0"/>
              </a:rPr>
              <a:t> </a:t>
            </a:r>
            <a:r>
              <a:rPr lang="en-US" altLang="zh-TW" dirty="0">
                <a:latin typeface="Abadi" panose="020B0604020104020204" pitchFamily="34" charset="0"/>
              </a:rPr>
              <a:t>Why can’t the change be submitted?</a:t>
            </a:r>
            <a:endParaRPr lang="en-US" dirty="0">
              <a:latin typeface="Abadi" panose="020B0604020104020204" pitchFamily="34" charset="0"/>
            </a:endParaRPr>
          </a:p>
        </p:txBody>
      </p:sp>
      <p:pic>
        <p:nvPicPr>
          <p:cNvPr id="5" name="Content Placeholder 4" descr="A diverse group of professionals working together as a team.">
            <a:extLst>
              <a:ext uri="{FF2B5EF4-FFF2-40B4-BE49-F238E27FC236}">
                <a16:creationId xmlns:a16="http://schemas.microsoft.com/office/drawing/2014/main" id="{FC7B8179-AA18-C47B-0E62-EC5CAE52A9E9}"/>
              </a:ext>
            </a:extLst>
          </p:cNvPr>
          <p:cNvPicPr>
            <a:picLocks noGrp="1" noChangeAspect="1"/>
          </p:cNvPicPr>
          <p:nvPr>
            <p:ph type="pic" sz="quarter" idx="18"/>
          </p:nvPr>
        </p:nvPicPr>
        <p:blipFill>
          <a:blip r:embed="rId3"/>
          <a:srcRect l="38114" r="36540" b="2"/>
          <a:stretch>
            <a:fillRect/>
          </a:stretch>
        </p:blipFill>
        <p:spPr>
          <a:xfrm>
            <a:off x="9521861" y="269622"/>
            <a:ext cx="2395728" cy="6309360"/>
          </a:xfrm>
        </p:spPr>
      </p:pic>
    </p:spTree>
    <p:extLst>
      <p:ext uri="{BB962C8B-B14F-4D97-AF65-F5344CB8AC3E}">
        <p14:creationId xmlns:p14="http://schemas.microsoft.com/office/powerpoint/2010/main" val="37364902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D9F93-69B5-1796-4BBA-76D456D42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06E73-D19D-DFA8-694F-9B2008409ECB}"/>
              </a:ext>
            </a:extLst>
          </p:cNvPr>
          <p:cNvSpPr>
            <a:spLocks noGrp="1"/>
          </p:cNvSpPr>
          <p:nvPr>
            <p:ph type="title"/>
          </p:nvPr>
        </p:nvSpPr>
        <p:spPr>
          <a:xfrm>
            <a:off x="609599" y="381965"/>
            <a:ext cx="7388507" cy="1391855"/>
          </a:xfrm>
        </p:spPr>
        <p:txBody>
          <a:bodyPr anchor="t"/>
          <a:lstStyle/>
          <a:p>
            <a:r>
              <a:rPr lang="en-US" altLang="zh-TW" dirty="0">
                <a:latin typeface="Abadi" panose="020B0604020104020204" pitchFamily="34" charset="0"/>
              </a:rPr>
              <a:t>3. Is having many Patch Sets good or bad?</a:t>
            </a:r>
            <a:endParaRPr lang="en-US" dirty="0">
              <a:latin typeface="Abadi" panose="020B0604020104020204" pitchFamily="34" charset="0"/>
            </a:endParaRPr>
          </a:p>
        </p:txBody>
      </p:sp>
      <p:pic>
        <p:nvPicPr>
          <p:cNvPr id="3" name="Content Placeholder 4" descr="A diverse group of professionals working together as a team.">
            <a:extLst>
              <a:ext uri="{FF2B5EF4-FFF2-40B4-BE49-F238E27FC236}">
                <a16:creationId xmlns:a16="http://schemas.microsoft.com/office/drawing/2014/main" id="{2B0A924B-B944-B121-6191-7D15CFE4A12B}"/>
              </a:ext>
            </a:extLst>
          </p:cNvPr>
          <p:cNvPicPr>
            <a:picLocks noGrp="1" noChangeAspect="1"/>
          </p:cNvPicPr>
          <p:nvPr>
            <p:ph type="pic" sz="quarter" idx="18"/>
          </p:nvPr>
        </p:nvPicPr>
        <p:blipFill>
          <a:blip r:embed="rId3"/>
          <a:srcRect l="38114" r="36540" b="2"/>
          <a:stretch>
            <a:fillRect/>
          </a:stretch>
        </p:blipFill>
        <p:spPr>
          <a:xfrm>
            <a:off x="9521861" y="269622"/>
            <a:ext cx="2395728" cy="6309360"/>
          </a:xfrm>
        </p:spPr>
      </p:pic>
    </p:spTree>
    <p:extLst>
      <p:ext uri="{BB962C8B-B14F-4D97-AF65-F5344CB8AC3E}">
        <p14:creationId xmlns:p14="http://schemas.microsoft.com/office/powerpoint/2010/main" val="19913544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0DAE1-6989-6F94-FB22-65EB42561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3F3FE-A492-BC02-2B4D-A78F13CBB3B2}"/>
              </a:ext>
            </a:extLst>
          </p:cNvPr>
          <p:cNvSpPr>
            <a:spLocks noGrp="1"/>
          </p:cNvSpPr>
          <p:nvPr>
            <p:ph type="title"/>
          </p:nvPr>
        </p:nvSpPr>
        <p:spPr>
          <a:xfrm>
            <a:off x="609599" y="381965"/>
            <a:ext cx="7388507" cy="1391855"/>
          </a:xfrm>
        </p:spPr>
        <p:txBody>
          <a:bodyPr anchor="t"/>
          <a:lstStyle/>
          <a:p>
            <a:r>
              <a:rPr lang="en-US" altLang="zh-TW" dirty="0">
                <a:latin typeface="Abadi" panose="020B0604020104020204" pitchFamily="34" charset="0"/>
              </a:rPr>
              <a:t>4. Why can’t the reviewer see the latest changes?</a:t>
            </a:r>
            <a:endParaRPr lang="en-US" dirty="0">
              <a:latin typeface="Abadi" panose="020B0604020104020204" pitchFamily="34" charset="0"/>
            </a:endParaRPr>
          </a:p>
        </p:txBody>
      </p:sp>
      <p:pic>
        <p:nvPicPr>
          <p:cNvPr id="3" name="Content Placeholder 4" descr="A diverse group of professionals working together as a team.">
            <a:extLst>
              <a:ext uri="{FF2B5EF4-FFF2-40B4-BE49-F238E27FC236}">
                <a16:creationId xmlns:a16="http://schemas.microsoft.com/office/drawing/2014/main" id="{B4512923-2057-564D-8C44-A9751108C56C}"/>
              </a:ext>
            </a:extLst>
          </p:cNvPr>
          <p:cNvPicPr>
            <a:picLocks noGrp="1" noChangeAspect="1"/>
          </p:cNvPicPr>
          <p:nvPr>
            <p:ph type="pic" sz="quarter" idx="18"/>
          </p:nvPr>
        </p:nvPicPr>
        <p:blipFill>
          <a:blip r:embed="rId3"/>
          <a:srcRect l="38114" r="36540" b="2"/>
          <a:stretch>
            <a:fillRect/>
          </a:stretch>
        </p:blipFill>
        <p:spPr>
          <a:xfrm>
            <a:off x="9521861" y="269622"/>
            <a:ext cx="2395728" cy="6309360"/>
          </a:xfrm>
        </p:spPr>
      </p:pic>
    </p:spTree>
    <p:extLst>
      <p:ext uri="{BB962C8B-B14F-4D97-AF65-F5344CB8AC3E}">
        <p14:creationId xmlns:p14="http://schemas.microsoft.com/office/powerpoint/2010/main" val="6683348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FC36-C572-63FB-EBAE-F5D545BD71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BBD85-0151-23C2-9718-FFEEE6A31DBC}"/>
              </a:ext>
            </a:extLst>
          </p:cNvPr>
          <p:cNvSpPr>
            <a:spLocks noGrp="1"/>
          </p:cNvSpPr>
          <p:nvPr>
            <p:ph type="title"/>
          </p:nvPr>
        </p:nvSpPr>
        <p:spPr/>
        <p:txBody>
          <a:bodyPr/>
          <a:lstStyle/>
          <a:p>
            <a:r>
              <a:rPr lang="en-US" dirty="0"/>
              <a:t>Best practices &amp; sop</a:t>
            </a:r>
            <a:endParaRPr lang="en-US" u="sng" dirty="0"/>
          </a:p>
        </p:txBody>
      </p:sp>
    </p:spTree>
    <p:extLst>
      <p:ext uri="{BB962C8B-B14F-4D97-AF65-F5344CB8AC3E}">
        <p14:creationId xmlns:p14="http://schemas.microsoft.com/office/powerpoint/2010/main" val="2992114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8988AE-5D3E-FEF9-81FC-D91282169D3D}"/>
              </a:ext>
            </a:extLst>
          </p:cNvPr>
          <p:cNvPicPr>
            <a:picLocks noChangeAspect="1"/>
          </p:cNvPicPr>
          <p:nvPr/>
        </p:nvPicPr>
        <p:blipFill>
          <a:blip r:embed="rId3"/>
          <a:stretch>
            <a:fillRect/>
          </a:stretch>
        </p:blipFill>
        <p:spPr>
          <a:xfrm>
            <a:off x="5834312" y="751605"/>
            <a:ext cx="6066925" cy="5354790"/>
          </a:xfrm>
          <a:prstGeom prst="rect">
            <a:avLst/>
          </a:prstGeom>
        </p:spPr>
      </p:pic>
      <p:pic>
        <p:nvPicPr>
          <p:cNvPr id="8" name="Picture 7">
            <a:extLst>
              <a:ext uri="{FF2B5EF4-FFF2-40B4-BE49-F238E27FC236}">
                <a16:creationId xmlns:a16="http://schemas.microsoft.com/office/drawing/2014/main" id="{0A40311B-3410-AF19-B372-BAD22F658762}"/>
              </a:ext>
            </a:extLst>
          </p:cNvPr>
          <p:cNvPicPr>
            <a:picLocks noChangeAspect="1"/>
          </p:cNvPicPr>
          <p:nvPr/>
        </p:nvPicPr>
        <p:blipFill>
          <a:blip r:embed="rId4"/>
          <a:stretch>
            <a:fillRect/>
          </a:stretch>
        </p:blipFill>
        <p:spPr>
          <a:xfrm>
            <a:off x="290763" y="751605"/>
            <a:ext cx="5543549" cy="5354790"/>
          </a:xfrm>
          <a:prstGeom prst="rect">
            <a:avLst/>
          </a:prstGeom>
        </p:spPr>
      </p:pic>
    </p:spTree>
    <p:extLst>
      <p:ext uri="{BB962C8B-B14F-4D97-AF65-F5344CB8AC3E}">
        <p14:creationId xmlns:p14="http://schemas.microsoft.com/office/powerpoint/2010/main" val="25563936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C2DC606C-403E-C90B-8015-EACB717A4DD5}"/>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3CA95E52-7B81-B007-C5AC-89B5F408CCB5}"/>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5A275414-91E9-72D8-F94B-5E3FF153385E}"/>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Making Changes</a:t>
            </a:r>
            <a:endParaRPr sz="4800" b="1" dirty="0">
              <a:solidFill>
                <a:srgbClr val="FFFFFF"/>
              </a:solidFill>
            </a:endParaRPr>
          </a:p>
          <a:p>
            <a:endParaRPr sz="4000" dirty="0"/>
          </a:p>
        </p:txBody>
      </p:sp>
      <p:sp>
        <p:nvSpPr>
          <p:cNvPr id="2990" name="Google Shape;2990;p115">
            <a:extLst>
              <a:ext uri="{FF2B5EF4-FFF2-40B4-BE49-F238E27FC236}">
                <a16:creationId xmlns:a16="http://schemas.microsoft.com/office/drawing/2014/main" id="{F134AF1B-AD50-88C5-E203-8D92DAB5E532}"/>
              </a:ext>
            </a:extLst>
          </p:cNvPr>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92" name="Google Shape;2992;p115">
            <a:extLst>
              <a:ext uri="{FF2B5EF4-FFF2-40B4-BE49-F238E27FC236}">
                <a16:creationId xmlns:a16="http://schemas.microsoft.com/office/drawing/2014/main" id="{E44C4D48-6CFB-ECC7-FAC6-730DAC288E00}"/>
              </a:ext>
            </a:extLst>
          </p:cNvPr>
          <p:cNvSpPr txBox="1"/>
          <p:nvPr/>
        </p:nvSpPr>
        <p:spPr>
          <a:xfrm>
            <a:off x="71267" y="894667"/>
            <a:ext cx="8100400" cy="5844800"/>
          </a:xfrm>
          <a:prstGeom prst="rect">
            <a:avLst/>
          </a:prstGeom>
          <a:noFill/>
          <a:ln>
            <a:noFill/>
          </a:ln>
        </p:spPr>
        <p:txBody>
          <a:bodyPr spcFirstLastPara="1" wrap="square" lIns="121900" tIns="121900" rIns="121900" bIns="121900" anchor="t" anchorCtr="0">
            <a:noAutofit/>
          </a:bodyPr>
          <a:lstStyle/>
          <a:p>
            <a:pPr marL="42862" defTabSz="1219170">
              <a:lnSpc>
                <a:spcPct val="115000"/>
              </a:lnSpc>
              <a:spcBef>
                <a:spcPts val="1200"/>
              </a:spcBef>
              <a:buClr>
                <a:srgbClr val="000000"/>
              </a:buClr>
              <a:buSzPts val="1300"/>
            </a:pPr>
            <a:endParaRPr lang="en-US" sz="1733" kern="0" dirty="0">
              <a:solidFill>
                <a:srgbClr val="000000"/>
              </a:solidFill>
              <a:cs typeface="Arial"/>
              <a:sym typeface="Arial"/>
            </a:endParaRPr>
          </a:p>
        </p:txBody>
      </p:sp>
      <p:pic>
        <p:nvPicPr>
          <p:cNvPr id="9" name="Picture 8">
            <a:extLst>
              <a:ext uri="{FF2B5EF4-FFF2-40B4-BE49-F238E27FC236}">
                <a16:creationId xmlns:a16="http://schemas.microsoft.com/office/drawing/2014/main" id="{C5DD36FB-5389-2266-B550-EB0D5B485A25}"/>
              </a:ext>
            </a:extLst>
          </p:cNvPr>
          <p:cNvPicPr>
            <a:picLocks noChangeAspect="1"/>
          </p:cNvPicPr>
          <p:nvPr/>
        </p:nvPicPr>
        <p:blipFill>
          <a:blip r:embed="rId3"/>
          <a:stretch>
            <a:fillRect/>
          </a:stretch>
        </p:blipFill>
        <p:spPr>
          <a:xfrm>
            <a:off x="533400" y="900324"/>
            <a:ext cx="4730554" cy="27572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5BB7F9E-5EAA-82E9-A612-03195073F350}"/>
              </a:ext>
            </a:extLst>
          </p:cNvPr>
          <p:cNvPicPr>
            <a:picLocks noChangeAspect="1"/>
          </p:cNvPicPr>
          <p:nvPr/>
        </p:nvPicPr>
        <p:blipFill>
          <a:blip r:embed="rId4"/>
          <a:stretch>
            <a:fillRect/>
          </a:stretch>
        </p:blipFill>
        <p:spPr>
          <a:xfrm>
            <a:off x="6086475" y="802575"/>
            <a:ext cx="5009506" cy="42243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18180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CFF67FED-8049-9E91-9A61-B5E8226CECE6}"/>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9D9A29D3-3279-436A-99AD-5F6AC8723E10}"/>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24F82FD7-CB18-4870-2097-D2D788ADA77F}"/>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Making Changes</a:t>
            </a:r>
            <a:endParaRPr sz="4800" b="1" dirty="0">
              <a:solidFill>
                <a:srgbClr val="FFFFFF"/>
              </a:solidFill>
            </a:endParaRPr>
          </a:p>
          <a:p>
            <a:endParaRPr sz="4000" dirty="0"/>
          </a:p>
        </p:txBody>
      </p:sp>
      <p:sp>
        <p:nvSpPr>
          <p:cNvPr id="2990" name="Google Shape;2990;p115">
            <a:extLst>
              <a:ext uri="{FF2B5EF4-FFF2-40B4-BE49-F238E27FC236}">
                <a16:creationId xmlns:a16="http://schemas.microsoft.com/office/drawing/2014/main" id="{EA88BAEB-6156-F2BF-55E6-1FD39B66497F}"/>
              </a:ext>
            </a:extLst>
          </p:cNvPr>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92" name="Google Shape;2992;p115">
            <a:extLst>
              <a:ext uri="{FF2B5EF4-FFF2-40B4-BE49-F238E27FC236}">
                <a16:creationId xmlns:a16="http://schemas.microsoft.com/office/drawing/2014/main" id="{6A810EB5-3D04-0E10-1483-DEB96EC063DD}"/>
              </a:ext>
            </a:extLst>
          </p:cNvPr>
          <p:cNvSpPr txBox="1"/>
          <p:nvPr/>
        </p:nvSpPr>
        <p:spPr>
          <a:xfrm>
            <a:off x="71267" y="894667"/>
            <a:ext cx="8100400" cy="5844800"/>
          </a:xfrm>
          <a:prstGeom prst="rect">
            <a:avLst/>
          </a:prstGeom>
          <a:noFill/>
          <a:ln>
            <a:noFill/>
          </a:ln>
        </p:spPr>
        <p:txBody>
          <a:bodyPr spcFirstLastPara="1" wrap="square" lIns="121900" tIns="121900" rIns="121900" bIns="121900" anchor="t" anchorCtr="0">
            <a:noAutofit/>
          </a:bodyPr>
          <a:lstStyle/>
          <a:p>
            <a:pPr marL="42862" marR="0" lvl="0" indent="0" algn="l" defTabSz="1219170" rtl="0" eaLnBrk="1" fontAlgn="auto" latinLnBrk="0" hangingPunct="1">
              <a:lnSpc>
                <a:spcPct val="115000"/>
              </a:lnSpc>
              <a:spcBef>
                <a:spcPts val="1200"/>
              </a:spcBef>
              <a:spcAft>
                <a:spcPts val="0"/>
              </a:spcAft>
              <a:buClr>
                <a:srgbClr val="000000"/>
              </a:buClr>
              <a:buSzPts val="1300"/>
              <a:buFontTx/>
              <a:buNone/>
              <a:tabLst/>
              <a:defRPr/>
            </a:pPr>
            <a:endParaRPr kumimoji="0" lang="en-US" sz="1733"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3" name="Picture 2">
            <a:extLst>
              <a:ext uri="{FF2B5EF4-FFF2-40B4-BE49-F238E27FC236}">
                <a16:creationId xmlns:a16="http://schemas.microsoft.com/office/drawing/2014/main" id="{7BBFCDCD-D5CF-30E5-B50F-4E4C66EFB65D}"/>
              </a:ext>
            </a:extLst>
          </p:cNvPr>
          <p:cNvPicPr>
            <a:picLocks noChangeAspect="1"/>
          </p:cNvPicPr>
          <p:nvPr/>
        </p:nvPicPr>
        <p:blipFill>
          <a:blip r:embed="rId3"/>
          <a:stretch>
            <a:fillRect/>
          </a:stretch>
        </p:blipFill>
        <p:spPr>
          <a:xfrm>
            <a:off x="252600" y="1007600"/>
            <a:ext cx="7786151" cy="318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41852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535402D9-DB13-0318-E18E-E6330CDF4CC2}"/>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782F086D-DA64-B7EC-936F-7820C829FC97}"/>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7DB0D8A3-CA65-5362-2540-F602B4FF8CC3}"/>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Making Changes</a:t>
            </a:r>
            <a:endParaRPr sz="4800" b="1" dirty="0">
              <a:solidFill>
                <a:srgbClr val="FFFFFF"/>
              </a:solidFill>
            </a:endParaRPr>
          </a:p>
          <a:p>
            <a:endParaRPr sz="4000" dirty="0"/>
          </a:p>
        </p:txBody>
      </p:sp>
      <p:sp>
        <p:nvSpPr>
          <p:cNvPr id="2990" name="Google Shape;2990;p115">
            <a:extLst>
              <a:ext uri="{FF2B5EF4-FFF2-40B4-BE49-F238E27FC236}">
                <a16:creationId xmlns:a16="http://schemas.microsoft.com/office/drawing/2014/main" id="{C0AADC30-B884-DBDF-C3FB-7181ADC54F59}"/>
              </a:ext>
            </a:extLst>
          </p:cNvPr>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92" name="Google Shape;2992;p115">
            <a:extLst>
              <a:ext uri="{FF2B5EF4-FFF2-40B4-BE49-F238E27FC236}">
                <a16:creationId xmlns:a16="http://schemas.microsoft.com/office/drawing/2014/main" id="{4687BADA-8A61-2147-A3F0-F4F79031F2E7}"/>
              </a:ext>
            </a:extLst>
          </p:cNvPr>
          <p:cNvSpPr txBox="1"/>
          <p:nvPr/>
        </p:nvSpPr>
        <p:spPr>
          <a:xfrm>
            <a:off x="71267" y="894667"/>
            <a:ext cx="8100400" cy="5844800"/>
          </a:xfrm>
          <a:prstGeom prst="rect">
            <a:avLst/>
          </a:prstGeom>
          <a:noFill/>
          <a:ln>
            <a:noFill/>
          </a:ln>
        </p:spPr>
        <p:txBody>
          <a:bodyPr spcFirstLastPara="1" wrap="square" lIns="121900" tIns="121900" rIns="121900" bIns="121900" anchor="t" anchorCtr="0">
            <a:noAutofit/>
          </a:bodyPr>
          <a:lstStyle/>
          <a:p>
            <a:pPr marL="42862" marR="0" lvl="0" indent="0" algn="l" defTabSz="1219170" rtl="0" eaLnBrk="1" fontAlgn="auto" latinLnBrk="0" hangingPunct="1">
              <a:lnSpc>
                <a:spcPct val="115000"/>
              </a:lnSpc>
              <a:spcBef>
                <a:spcPts val="1200"/>
              </a:spcBef>
              <a:spcAft>
                <a:spcPts val="0"/>
              </a:spcAft>
              <a:buClr>
                <a:srgbClr val="000000"/>
              </a:buClr>
              <a:buSzPts val="1300"/>
              <a:buFontTx/>
              <a:buNone/>
              <a:tabLst/>
              <a:defRPr/>
            </a:pPr>
            <a:endParaRPr kumimoji="0" lang="en-US" sz="1733"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4" name="Picture 3">
            <a:extLst>
              <a:ext uri="{FF2B5EF4-FFF2-40B4-BE49-F238E27FC236}">
                <a16:creationId xmlns:a16="http://schemas.microsoft.com/office/drawing/2014/main" id="{C31CB04C-821E-6051-14B2-12DD11B7C8A5}"/>
              </a:ext>
            </a:extLst>
          </p:cNvPr>
          <p:cNvPicPr>
            <a:picLocks noChangeAspect="1"/>
          </p:cNvPicPr>
          <p:nvPr/>
        </p:nvPicPr>
        <p:blipFill>
          <a:blip r:embed="rId3"/>
          <a:stretch>
            <a:fillRect/>
          </a:stretch>
        </p:blipFill>
        <p:spPr>
          <a:xfrm>
            <a:off x="243075" y="890800"/>
            <a:ext cx="6443475" cy="3666261"/>
          </a:xfrm>
          <a:prstGeom prst="rect">
            <a:avLst/>
          </a:prstGeom>
        </p:spPr>
      </p:pic>
      <p:pic>
        <p:nvPicPr>
          <p:cNvPr id="6" name="Picture 5">
            <a:extLst>
              <a:ext uri="{FF2B5EF4-FFF2-40B4-BE49-F238E27FC236}">
                <a16:creationId xmlns:a16="http://schemas.microsoft.com/office/drawing/2014/main" id="{38C3A4FD-965C-41B0-95F1-7E1F63581BA2}"/>
              </a:ext>
            </a:extLst>
          </p:cNvPr>
          <p:cNvPicPr>
            <a:picLocks noChangeAspect="1"/>
          </p:cNvPicPr>
          <p:nvPr/>
        </p:nvPicPr>
        <p:blipFill>
          <a:blip r:embed="rId4"/>
          <a:stretch>
            <a:fillRect/>
          </a:stretch>
        </p:blipFill>
        <p:spPr>
          <a:xfrm>
            <a:off x="2615102" y="3962400"/>
            <a:ext cx="9496106" cy="2777067"/>
          </a:xfrm>
          <a:prstGeom prst="rect">
            <a:avLst/>
          </a:prstGeom>
        </p:spPr>
      </p:pic>
      <p:pic>
        <p:nvPicPr>
          <p:cNvPr id="8" name="Picture 7">
            <a:extLst>
              <a:ext uri="{FF2B5EF4-FFF2-40B4-BE49-F238E27FC236}">
                <a16:creationId xmlns:a16="http://schemas.microsoft.com/office/drawing/2014/main" id="{E405324C-3D76-1D81-A393-1A438AD67765}"/>
              </a:ext>
            </a:extLst>
          </p:cNvPr>
          <p:cNvPicPr>
            <a:picLocks noChangeAspect="1"/>
          </p:cNvPicPr>
          <p:nvPr/>
        </p:nvPicPr>
        <p:blipFill>
          <a:blip r:embed="rId5"/>
          <a:stretch>
            <a:fillRect/>
          </a:stretch>
        </p:blipFill>
        <p:spPr>
          <a:xfrm>
            <a:off x="2667000" y="4366561"/>
            <a:ext cx="3733801" cy="381000"/>
          </a:xfrm>
          <a:prstGeom prst="rect">
            <a:avLst/>
          </a:prstGeom>
        </p:spPr>
      </p:pic>
    </p:spTree>
    <p:extLst>
      <p:ext uri="{BB962C8B-B14F-4D97-AF65-F5344CB8AC3E}">
        <p14:creationId xmlns:p14="http://schemas.microsoft.com/office/powerpoint/2010/main" val="14432157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27CBA024-A73F-E0F8-BB62-A35A7A549712}"/>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98105049-0A95-78C9-A81E-7CF7BBD88073}"/>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AA70EB38-48B3-48C6-D0F8-F296DB086F7A}"/>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Making Changes</a:t>
            </a:r>
            <a:endParaRPr sz="4800" b="1" dirty="0">
              <a:solidFill>
                <a:srgbClr val="FFFFFF"/>
              </a:solidFill>
            </a:endParaRPr>
          </a:p>
          <a:p>
            <a:endParaRPr sz="4000" dirty="0"/>
          </a:p>
        </p:txBody>
      </p:sp>
      <p:sp>
        <p:nvSpPr>
          <p:cNvPr id="2990" name="Google Shape;2990;p115">
            <a:extLst>
              <a:ext uri="{FF2B5EF4-FFF2-40B4-BE49-F238E27FC236}">
                <a16:creationId xmlns:a16="http://schemas.microsoft.com/office/drawing/2014/main" id="{BCAE09FF-81C4-E479-704C-317D3A1D3ADC}"/>
              </a:ext>
            </a:extLst>
          </p:cNvPr>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992" name="Google Shape;2992;p115">
            <a:extLst>
              <a:ext uri="{FF2B5EF4-FFF2-40B4-BE49-F238E27FC236}">
                <a16:creationId xmlns:a16="http://schemas.microsoft.com/office/drawing/2014/main" id="{11070ADC-3A55-AEB1-E0E7-80CEDA3FF655}"/>
              </a:ext>
            </a:extLst>
          </p:cNvPr>
          <p:cNvSpPr txBox="1"/>
          <p:nvPr/>
        </p:nvSpPr>
        <p:spPr>
          <a:xfrm>
            <a:off x="71267" y="894667"/>
            <a:ext cx="8100400" cy="5844800"/>
          </a:xfrm>
          <a:prstGeom prst="rect">
            <a:avLst/>
          </a:prstGeom>
          <a:noFill/>
          <a:ln>
            <a:noFill/>
          </a:ln>
        </p:spPr>
        <p:txBody>
          <a:bodyPr spcFirstLastPara="1" wrap="square" lIns="121900" tIns="121900" rIns="121900" bIns="121900" anchor="t" anchorCtr="0">
            <a:noAutofit/>
          </a:bodyPr>
          <a:lstStyle/>
          <a:p>
            <a:pPr marL="42862" marR="0" lvl="0" indent="0" algn="l" defTabSz="1219170" rtl="0" eaLnBrk="1" fontAlgn="auto" latinLnBrk="0" hangingPunct="1">
              <a:lnSpc>
                <a:spcPct val="115000"/>
              </a:lnSpc>
              <a:spcBef>
                <a:spcPts val="1200"/>
              </a:spcBef>
              <a:spcAft>
                <a:spcPts val="0"/>
              </a:spcAft>
              <a:buClr>
                <a:srgbClr val="000000"/>
              </a:buClr>
              <a:buSzPts val="1300"/>
              <a:buFontTx/>
              <a:buNone/>
              <a:tabLst/>
              <a:defRPr/>
            </a:pPr>
            <a:endParaRPr kumimoji="0" lang="en-US" sz="1733"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4" name="Picture 3">
            <a:extLst>
              <a:ext uri="{FF2B5EF4-FFF2-40B4-BE49-F238E27FC236}">
                <a16:creationId xmlns:a16="http://schemas.microsoft.com/office/drawing/2014/main" id="{B1CC4C5A-1CC4-8CC1-54B3-60304CA17046}"/>
              </a:ext>
            </a:extLst>
          </p:cNvPr>
          <p:cNvPicPr>
            <a:picLocks noChangeAspect="1"/>
          </p:cNvPicPr>
          <p:nvPr/>
        </p:nvPicPr>
        <p:blipFill>
          <a:blip r:embed="rId3"/>
          <a:stretch>
            <a:fillRect/>
          </a:stretch>
        </p:blipFill>
        <p:spPr>
          <a:xfrm>
            <a:off x="243075" y="890800"/>
            <a:ext cx="6443475" cy="3666261"/>
          </a:xfrm>
          <a:prstGeom prst="rect">
            <a:avLst/>
          </a:prstGeom>
        </p:spPr>
      </p:pic>
      <p:pic>
        <p:nvPicPr>
          <p:cNvPr id="6" name="Picture 5">
            <a:extLst>
              <a:ext uri="{FF2B5EF4-FFF2-40B4-BE49-F238E27FC236}">
                <a16:creationId xmlns:a16="http://schemas.microsoft.com/office/drawing/2014/main" id="{593861F3-1195-B73D-FAC9-795D4E6987AB}"/>
              </a:ext>
            </a:extLst>
          </p:cNvPr>
          <p:cNvPicPr>
            <a:picLocks noChangeAspect="1"/>
          </p:cNvPicPr>
          <p:nvPr/>
        </p:nvPicPr>
        <p:blipFill>
          <a:blip r:embed="rId4"/>
          <a:stretch>
            <a:fillRect/>
          </a:stretch>
        </p:blipFill>
        <p:spPr>
          <a:xfrm>
            <a:off x="2615102" y="3962400"/>
            <a:ext cx="9496106" cy="2777067"/>
          </a:xfrm>
          <a:prstGeom prst="rect">
            <a:avLst/>
          </a:prstGeom>
        </p:spPr>
      </p:pic>
      <p:pic>
        <p:nvPicPr>
          <p:cNvPr id="8" name="Picture 7">
            <a:extLst>
              <a:ext uri="{FF2B5EF4-FFF2-40B4-BE49-F238E27FC236}">
                <a16:creationId xmlns:a16="http://schemas.microsoft.com/office/drawing/2014/main" id="{9C891AF7-0B0E-28F0-8F1F-438FB49FFFC3}"/>
              </a:ext>
            </a:extLst>
          </p:cNvPr>
          <p:cNvPicPr>
            <a:picLocks noChangeAspect="1"/>
          </p:cNvPicPr>
          <p:nvPr/>
        </p:nvPicPr>
        <p:blipFill>
          <a:blip r:embed="rId5"/>
          <a:stretch>
            <a:fillRect/>
          </a:stretch>
        </p:blipFill>
        <p:spPr>
          <a:xfrm>
            <a:off x="2667000" y="4366561"/>
            <a:ext cx="3733801" cy="381000"/>
          </a:xfrm>
          <a:prstGeom prst="rect">
            <a:avLst/>
          </a:prstGeom>
        </p:spPr>
      </p:pic>
    </p:spTree>
    <p:extLst>
      <p:ext uri="{BB962C8B-B14F-4D97-AF65-F5344CB8AC3E}">
        <p14:creationId xmlns:p14="http://schemas.microsoft.com/office/powerpoint/2010/main" val="1073314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FEBC1809-1643-FE91-F6F1-53094984823E}"/>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E9A8EBB5-1BD8-9692-AD1E-1CE33C66C6E5}"/>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FB93F658-34B7-B45E-FFE2-7A729E6D573A}"/>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Making Changes</a:t>
            </a:r>
            <a:endParaRPr sz="4800" b="1" dirty="0">
              <a:solidFill>
                <a:srgbClr val="FFFFFF"/>
              </a:solidFill>
            </a:endParaRPr>
          </a:p>
          <a:p>
            <a:endParaRPr sz="4000" dirty="0"/>
          </a:p>
        </p:txBody>
      </p:sp>
      <p:sp>
        <p:nvSpPr>
          <p:cNvPr id="2990" name="Google Shape;2990;p115">
            <a:extLst>
              <a:ext uri="{FF2B5EF4-FFF2-40B4-BE49-F238E27FC236}">
                <a16:creationId xmlns:a16="http://schemas.microsoft.com/office/drawing/2014/main" id="{C879A71D-42A9-3950-CA6D-A80792CE7169}"/>
              </a:ext>
            </a:extLst>
          </p:cNvPr>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92" name="Google Shape;2992;p115">
            <a:extLst>
              <a:ext uri="{FF2B5EF4-FFF2-40B4-BE49-F238E27FC236}">
                <a16:creationId xmlns:a16="http://schemas.microsoft.com/office/drawing/2014/main" id="{63770810-E995-C52D-00CA-8B26677D42A5}"/>
              </a:ext>
            </a:extLst>
          </p:cNvPr>
          <p:cNvSpPr txBox="1"/>
          <p:nvPr/>
        </p:nvSpPr>
        <p:spPr>
          <a:xfrm>
            <a:off x="71267" y="894667"/>
            <a:ext cx="8100400" cy="5844800"/>
          </a:xfrm>
          <a:prstGeom prst="rect">
            <a:avLst/>
          </a:prstGeom>
          <a:noFill/>
          <a:ln>
            <a:noFill/>
          </a:ln>
        </p:spPr>
        <p:txBody>
          <a:bodyPr spcFirstLastPara="1" wrap="square" lIns="121900" tIns="121900" rIns="121900" bIns="121900" anchor="t" anchorCtr="0">
            <a:noAutofit/>
          </a:bodyPr>
          <a:lstStyle/>
          <a:p>
            <a:pPr marL="42862" marR="0" lvl="0" indent="0" algn="l" defTabSz="1219170" rtl="0" eaLnBrk="1" fontAlgn="auto" latinLnBrk="0" hangingPunct="1">
              <a:lnSpc>
                <a:spcPct val="115000"/>
              </a:lnSpc>
              <a:spcBef>
                <a:spcPts val="1200"/>
              </a:spcBef>
              <a:spcAft>
                <a:spcPts val="0"/>
              </a:spcAft>
              <a:buClr>
                <a:srgbClr val="000000"/>
              </a:buClr>
              <a:buSzPts val="1300"/>
              <a:buFontTx/>
              <a:buNone/>
              <a:tabLst/>
              <a:defRPr/>
            </a:pPr>
            <a:endParaRPr kumimoji="0" lang="en-US" sz="1733"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3" name="Picture 2">
            <a:extLst>
              <a:ext uri="{FF2B5EF4-FFF2-40B4-BE49-F238E27FC236}">
                <a16:creationId xmlns:a16="http://schemas.microsoft.com/office/drawing/2014/main" id="{31D29C91-5415-ABCD-8CD4-CC617B4CADB2}"/>
              </a:ext>
            </a:extLst>
          </p:cNvPr>
          <p:cNvPicPr>
            <a:picLocks noChangeAspect="1"/>
          </p:cNvPicPr>
          <p:nvPr/>
        </p:nvPicPr>
        <p:blipFill>
          <a:blip r:embed="rId3"/>
          <a:stretch>
            <a:fillRect/>
          </a:stretch>
        </p:blipFill>
        <p:spPr>
          <a:xfrm>
            <a:off x="252600" y="868878"/>
            <a:ext cx="6009227" cy="5896377"/>
          </a:xfrm>
          <a:prstGeom prst="rect">
            <a:avLst/>
          </a:prstGeom>
        </p:spPr>
      </p:pic>
    </p:spTree>
    <p:extLst>
      <p:ext uri="{BB962C8B-B14F-4D97-AF65-F5344CB8AC3E}">
        <p14:creationId xmlns:p14="http://schemas.microsoft.com/office/powerpoint/2010/main" val="1215525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980F73CD-1D92-25BF-B1FE-768FCC7DFEEF}"/>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89117FA6-5648-C200-B964-DD057E69CFE8}"/>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4BEA4A3E-9481-52C1-FE15-18D39D7D72D9}"/>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Making Changes</a:t>
            </a:r>
            <a:endParaRPr sz="4800" b="1" dirty="0">
              <a:solidFill>
                <a:srgbClr val="FFFFFF"/>
              </a:solidFill>
            </a:endParaRPr>
          </a:p>
          <a:p>
            <a:endParaRPr sz="4000" dirty="0"/>
          </a:p>
        </p:txBody>
      </p:sp>
      <p:sp>
        <p:nvSpPr>
          <p:cNvPr id="2990" name="Google Shape;2990;p115">
            <a:extLst>
              <a:ext uri="{FF2B5EF4-FFF2-40B4-BE49-F238E27FC236}">
                <a16:creationId xmlns:a16="http://schemas.microsoft.com/office/drawing/2014/main" id="{5727EC62-57E8-E495-03AD-19CDF35D9289}"/>
              </a:ext>
            </a:extLst>
          </p:cNvPr>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92" name="Google Shape;2992;p115">
            <a:extLst>
              <a:ext uri="{FF2B5EF4-FFF2-40B4-BE49-F238E27FC236}">
                <a16:creationId xmlns:a16="http://schemas.microsoft.com/office/drawing/2014/main" id="{9B1593FA-105B-AD2E-54B9-BB3E9136F679}"/>
              </a:ext>
            </a:extLst>
          </p:cNvPr>
          <p:cNvSpPr txBox="1"/>
          <p:nvPr/>
        </p:nvSpPr>
        <p:spPr>
          <a:xfrm>
            <a:off x="71267" y="894667"/>
            <a:ext cx="8100400" cy="5844800"/>
          </a:xfrm>
          <a:prstGeom prst="rect">
            <a:avLst/>
          </a:prstGeom>
          <a:noFill/>
          <a:ln>
            <a:noFill/>
          </a:ln>
        </p:spPr>
        <p:txBody>
          <a:bodyPr spcFirstLastPara="1" wrap="square" lIns="121900" tIns="121900" rIns="121900" bIns="121900" anchor="t" anchorCtr="0">
            <a:noAutofit/>
          </a:bodyPr>
          <a:lstStyle/>
          <a:p>
            <a:pPr marL="42862" marR="0" lvl="0" indent="0" algn="l" defTabSz="1219170" rtl="0" eaLnBrk="1" fontAlgn="auto" latinLnBrk="0" hangingPunct="1">
              <a:lnSpc>
                <a:spcPct val="115000"/>
              </a:lnSpc>
              <a:spcBef>
                <a:spcPts val="1200"/>
              </a:spcBef>
              <a:spcAft>
                <a:spcPts val="0"/>
              </a:spcAft>
              <a:buClr>
                <a:srgbClr val="000000"/>
              </a:buClr>
              <a:buSzPts val="1300"/>
              <a:buFontTx/>
              <a:buNone/>
              <a:tabLst/>
              <a:defRPr/>
            </a:pPr>
            <a:endParaRPr kumimoji="0" lang="en-US" sz="1733"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4" name="Picture 3">
            <a:extLst>
              <a:ext uri="{FF2B5EF4-FFF2-40B4-BE49-F238E27FC236}">
                <a16:creationId xmlns:a16="http://schemas.microsoft.com/office/drawing/2014/main" id="{64196412-562D-398F-52ED-E90623343FE7}"/>
              </a:ext>
            </a:extLst>
          </p:cNvPr>
          <p:cNvPicPr>
            <a:picLocks noChangeAspect="1"/>
          </p:cNvPicPr>
          <p:nvPr/>
        </p:nvPicPr>
        <p:blipFill>
          <a:blip r:embed="rId3"/>
          <a:stretch>
            <a:fillRect/>
          </a:stretch>
        </p:blipFill>
        <p:spPr>
          <a:xfrm>
            <a:off x="252600" y="1751011"/>
            <a:ext cx="11681272" cy="3354389"/>
          </a:xfrm>
          <a:prstGeom prst="rect">
            <a:avLst/>
          </a:prstGeom>
        </p:spPr>
      </p:pic>
    </p:spTree>
    <p:extLst>
      <p:ext uri="{BB962C8B-B14F-4D97-AF65-F5344CB8AC3E}">
        <p14:creationId xmlns:p14="http://schemas.microsoft.com/office/powerpoint/2010/main" val="26488956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BE8F98EF-780F-2F23-C63F-72B069BD6C8D}"/>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F504390C-8EAD-918A-3C5D-A4289720C671}"/>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9CD45EAF-DE15-E522-4579-F6BAB405CA92}"/>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Reviewing Changes</a:t>
            </a:r>
            <a:endParaRPr sz="4800" b="1" dirty="0">
              <a:solidFill>
                <a:srgbClr val="FFFFFF"/>
              </a:solidFill>
            </a:endParaRPr>
          </a:p>
          <a:p>
            <a:endParaRPr sz="4000" dirty="0"/>
          </a:p>
        </p:txBody>
      </p:sp>
      <p:sp>
        <p:nvSpPr>
          <p:cNvPr id="2990" name="Google Shape;2990;p115">
            <a:extLst>
              <a:ext uri="{FF2B5EF4-FFF2-40B4-BE49-F238E27FC236}">
                <a16:creationId xmlns:a16="http://schemas.microsoft.com/office/drawing/2014/main" id="{802D7382-5B12-FFAB-50CF-12B2F169965A}"/>
              </a:ext>
            </a:extLst>
          </p:cNvPr>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92" name="Google Shape;2992;p115">
            <a:extLst>
              <a:ext uri="{FF2B5EF4-FFF2-40B4-BE49-F238E27FC236}">
                <a16:creationId xmlns:a16="http://schemas.microsoft.com/office/drawing/2014/main" id="{08F32EFE-D719-A666-3C6B-FAABA808E7E2}"/>
              </a:ext>
            </a:extLst>
          </p:cNvPr>
          <p:cNvSpPr txBox="1"/>
          <p:nvPr/>
        </p:nvSpPr>
        <p:spPr>
          <a:xfrm>
            <a:off x="71267" y="894667"/>
            <a:ext cx="8100400" cy="5844800"/>
          </a:xfrm>
          <a:prstGeom prst="rect">
            <a:avLst/>
          </a:prstGeom>
          <a:noFill/>
          <a:ln>
            <a:noFill/>
          </a:ln>
        </p:spPr>
        <p:txBody>
          <a:bodyPr spcFirstLastPara="1" wrap="square" lIns="121900" tIns="121900" rIns="121900" bIns="121900" anchor="t" anchorCtr="0">
            <a:noAutofit/>
          </a:bodyPr>
          <a:lstStyle/>
          <a:p>
            <a:pPr marL="42862" marR="0" lvl="0" indent="0" algn="l" defTabSz="1219170" rtl="0" eaLnBrk="1" fontAlgn="auto" latinLnBrk="0" hangingPunct="1">
              <a:lnSpc>
                <a:spcPct val="115000"/>
              </a:lnSpc>
              <a:spcBef>
                <a:spcPts val="1200"/>
              </a:spcBef>
              <a:spcAft>
                <a:spcPts val="0"/>
              </a:spcAft>
              <a:buClr>
                <a:srgbClr val="000000"/>
              </a:buClr>
              <a:buSzPts val="1300"/>
              <a:buFontTx/>
              <a:buNone/>
              <a:tabLst/>
              <a:defRPr/>
            </a:pPr>
            <a:endParaRPr kumimoji="0" lang="en-US" sz="1733"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3" name="Picture 2">
            <a:extLst>
              <a:ext uri="{FF2B5EF4-FFF2-40B4-BE49-F238E27FC236}">
                <a16:creationId xmlns:a16="http://schemas.microsoft.com/office/drawing/2014/main" id="{179CBC2A-AE2F-3B3E-1E57-3025C17C9CD3}"/>
              </a:ext>
            </a:extLst>
          </p:cNvPr>
          <p:cNvPicPr>
            <a:picLocks noChangeAspect="1"/>
          </p:cNvPicPr>
          <p:nvPr/>
        </p:nvPicPr>
        <p:blipFill>
          <a:blip r:embed="rId3"/>
          <a:stretch>
            <a:fillRect/>
          </a:stretch>
        </p:blipFill>
        <p:spPr>
          <a:xfrm>
            <a:off x="152400" y="774000"/>
            <a:ext cx="4429125" cy="2762250"/>
          </a:xfrm>
          <a:prstGeom prst="rect">
            <a:avLst/>
          </a:prstGeom>
        </p:spPr>
      </p:pic>
      <p:pic>
        <p:nvPicPr>
          <p:cNvPr id="6" name="Picture 5">
            <a:extLst>
              <a:ext uri="{FF2B5EF4-FFF2-40B4-BE49-F238E27FC236}">
                <a16:creationId xmlns:a16="http://schemas.microsoft.com/office/drawing/2014/main" id="{2D884D2C-265C-4145-BA1D-8AF45BE1F703}"/>
              </a:ext>
            </a:extLst>
          </p:cNvPr>
          <p:cNvPicPr>
            <a:picLocks noChangeAspect="1"/>
          </p:cNvPicPr>
          <p:nvPr/>
        </p:nvPicPr>
        <p:blipFill>
          <a:blip r:embed="rId4"/>
          <a:stretch>
            <a:fillRect/>
          </a:stretch>
        </p:blipFill>
        <p:spPr>
          <a:xfrm>
            <a:off x="4862700" y="890800"/>
            <a:ext cx="5545208" cy="5310000"/>
          </a:xfrm>
          <a:prstGeom prst="rect">
            <a:avLst/>
          </a:prstGeom>
        </p:spPr>
      </p:pic>
    </p:spTree>
    <p:extLst>
      <p:ext uri="{BB962C8B-B14F-4D97-AF65-F5344CB8AC3E}">
        <p14:creationId xmlns:p14="http://schemas.microsoft.com/office/powerpoint/2010/main" val="28169914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914BBEAE-42F2-77F5-8ABB-21E341C39204}"/>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769747CD-30A3-AC1C-ED5D-E66F535903D4}"/>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BF0AED80-C0F1-54ED-0624-BD1133A5857A}"/>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Reviewing Changes</a:t>
            </a:r>
            <a:endParaRPr sz="4800" b="1" dirty="0">
              <a:solidFill>
                <a:srgbClr val="FFFFFF"/>
              </a:solidFill>
            </a:endParaRPr>
          </a:p>
          <a:p>
            <a:endParaRPr sz="4000" dirty="0"/>
          </a:p>
        </p:txBody>
      </p:sp>
      <p:sp>
        <p:nvSpPr>
          <p:cNvPr id="2990" name="Google Shape;2990;p115">
            <a:extLst>
              <a:ext uri="{FF2B5EF4-FFF2-40B4-BE49-F238E27FC236}">
                <a16:creationId xmlns:a16="http://schemas.microsoft.com/office/drawing/2014/main" id="{FF7A8635-5532-23A8-27FC-73AA2E0E14CD}"/>
              </a:ext>
            </a:extLst>
          </p:cNvPr>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92" name="Google Shape;2992;p115">
            <a:extLst>
              <a:ext uri="{FF2B5EF4-FFF2-40B4-BE49-F238E27FC236}">
                <a16:creationId xmlns:a16="http://schemas.microsoft.com/office/drawing/2014/main" id="{C642AF5B-D156-0D14-FD44-DF5DF18943EA}"/>
              </a:ext>
            </a:extLst>
          </p:cNvPr>
          <p:cNvSpPr txBox="1"/>
          <p:nvPr/>
        </p:nvSpPr>
        <p:spPr>
          <a:xfrm>
            <a:off x="71267" y="894667"/>
            <a:ext cx="8100400" cy="5844800"/>
          </a:xfrm>
          <a:prstGeom prst="rect">
            <a:avLst/>
          </a:prstGeom>
          <a:noFill/>
          <a:ln>
            <a:noFill/>
          </a:ln>
        </p:spPr>
        <p:txBody>
          <a:bodyPr spcFirstLastPara="1" wrap="square" lIns="121900" tIns="121900" rIns="121900" bIns="121900" anchor="t" anchorCtr="0">
            <a:noAutofit/>
          </a:bodyPr>
          <a:lstStyle/>
          <a:p>
            <a:pPr marL="42862" marR="0" lvl="0" indent="0" algn="l" defTabSz="1219170" rtl="0" eaLnBrk="1" fontAlgn="auto" latinLnBrk="0" hangingPunct="1">
              <a:lnSpc>
                <a:spcPct val="115000"/>
              </a:lnSpc>
              <a:spcBef>
                <a:spcPts val="1200"/>
              </a:spcBef>
              <a:spcAft>
                <a:spcPts val="0"/>
              </a:spcAft>
              <a:buClr>
                <a:srgbClr val="000000"/>
              </a:buClr>
              <a:buSzPts val="1300"/>
              <a:buFontTx/>
              <a:buNone/>
              <a:tabLst/>
              <a:defRPr/>
            </a:pPr>
            <a:endParaRPr kumimoji="0" lang="en-US" sz="1733"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8" name="Picture 7">
            <a:extLst>
              <a:ext uri="{FF2B5EF4-FFF2-40B4-BE49-F238E27FC236}">
                <a16:creationId xmlns:a16="http://schemas.microsoft.com/office/drawing/2014/main" id="{983287C9-C8D6-B7B8-57D6-8385DA38F39D}"/>
              </a:ext>
            </a:extLst>
          </p:cNvPr>
          <p:cNvPicPr>
            <a:picLocks noChangeAspect="1"/>
          </p:cNvPicPr>
          <p:nvPr/>
        </p:nvPicPr>
        <p:blipFill>
          <a:blip r:embed="rId3"/>
          <a:stretch>
            <a:fillRect/>
          </a:stretch>
        </p:blipFill>
        <p:spPr>
          <a:xfrm>
            <a:off x="290700" y="1007600"/>
            <a:ext cx="3981450" cy="2962275"/>
          </a:xfrm>
          <a:prstGeom prst="rect">
            <a:avLst/>
          </a:prstGeom>
        </p:spPr>
      </p:pic>
      <p:pic>
        <p:nvPicPr>
          <p:cNvPr id="4" name="Picture 3">
            <a:extLst>
              <a:ext uri="{FF2B5EF4-FFF2-40B4-BE49-F238E27FC236}">
                <a16:creationId xmlns:a16="http://schemas.microsoft.com/office/drawing/2014/main" id="{2309B84C-D4A4-586A-239C-B31AEFA7CFEE}"/>
              </a:ext>
            </a:extLst>
          </p:cNvPr>
          <p:cNvPicPr>
            <a:picLocks noChangeAspect="1"/>
          </p:cNvPicPr>
          <p:nvPr/>
        </p:nvPicPr>
        <p:blipFill>
          <a:blip r:embed="rId4"/>
          <a:stretch>
            <a:fillRect/>
          </a:stretch>
        </p:blipFill>
        <p:spPr>
          <a:xfrm>
            <a:off x="4529308" y="938425"/>
            <a:ext cx="7591425" cy="2847975"/>
          </a:xfrm>
          <a:prstGeom prst="rect">
            <a:avLst/>
          </a:prstGeom>
        </p:spPr>
      </p:pic>
    </p:spTree>
    <p:extLst>
      <p:ext uri="{BB962C8B-B14F-4D97-AF65-F5344CB8AC3E}">
        <p14:creationId xmlns:p14="http://schemas.microsoft.com/office/powerpoint/2010/main" val="39506897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FBAF636F-EACC-3E80-8872-8F4EA0C8F3A5}"/>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77050CD2-B8B9-56E1-C087-40933B30AD6E}"/>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729B1752-B47D-CBFF-CD1D-10B99C931F4E}"/>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Reviewing Changes</a:t>
            </a:r>
            <a:endParaRPr sz="4800" b="1" dirty="0">
              <a:solidFill>
                <a:srgbClr val="FFFFFF"/>
              </a:solidFill>
            </a:endParaRPr>
          </a:p>
          <a:p>
            <a:endParaRPr sz="4000" dirty="0"/>
          </a:p>
        </p:txBody>
      </p:sp>
      <p:sp>
        <p:nvSpPr>
          <p:cNvPr id="2990" name="Google Shape;2990;p115">
            <a:extLst>
              <a:ext uri="{FF2B5EF4-FFF2-40B4-BE49-F238E27FC236}">
                <a16:creationId xmlns:a16="http://schemas.microsoft.com/office/drawing/2014/main" id="{7D11D3AD-57FB-EED7-08AF-B1CD58579F9D}"/>
              </a:ext>
            </a:extLst>
          </p:cNvPr>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92" name="Google Shape;2992;p115">
            <a:extLst>
              <a:ext uri="{FF2B5EF4-FFF2-40B4-BE49-F238E27FC236}">
                <a16:creationId xmlns:a16="http://schemas.microsoft.com/office/drawing/2014/main" id="{F9DEC016-AD23-23B1-B7BB-31434683E059}"/>
              </a:ext>
            </a:extLst>
          </p:cNvPr>
          <p:cNvSpPr txBox="1"/>
          <p:nvPr/>
        </p:nvSpPr>
        <p:spPr>
          <a:xfrm>
            <a:off x="71267" y="894667"/>
            <a:ext cx="8100400" cy="5844800"/>
          </a:xfrm>
          <a:prstGeom prst="rect">
            <a:avLst/>
          </a:prstGeom>
          <a:noFill/>
          <a:ln>
            <a:noFill/>
          </a:ln>
        </p:spPr>
        <p:txBody>
          <a:bodyPr spcFirstLastPara="1" wrap="square" lIns="121900" tIns="121900" rIns="121900" bIns="121900" anchor="t" anchorCtr="0">
            <a:noAutofit/>
          </a:bodyPr>
          <a:lstStyle/>
          <a:p>
            <a:pPr marL="42862" marR="0" lvl="0" indent="0" algn="l" defTabSz="1219170" rtl="0" eaLnBrk="1" fontAlgn="auto" latinLnBrk="0" hangingPunct="1">
              <a:lnSpc>
                <a:spcPct val="115000"/>
              </a:lnSpc>
              <a:spcBef>
                <a:spcPts val="1200"/>
              </a:spcBef>
              <a:spcAft>
                <a:spcPts val="0"/>
              </a:spcAft>
              <a:buClr>
                <a:srgbClr val="000000"/>
              </a:buClr>
              <a:buSzPts val="1300"/>
              <a:buFontTx/>
              <a:buNone/>
              <a:tabLst/>
              <a:defRPr/>
            </a:pPr>
            <a:endParaRPr kumimoji="0" lang="en-US" sz="1733"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3" name="Picture 2">
            <a:extLst>
              <a:ext uri="{FF2B5EF4-FFF2-40B4-BE49-F238E27FC236}">
                <a16:creationId xmlns:a16="http://schemas.microsoft.com/office/drawing/2014/main" id="{ED67C515-2858-E5AC-C546-2097A4E9E8B1}"/>
              </a:ext>
            </a:extLst>
          </p:cNvPr>
          <p:cNvPicPr>
            <a:picLocks noChangeAspect="1"/>
          </p:cNvPicPr>
          <p:nvPr/>
        </p:nvPicPr>
        <p:blipFill>
          <a:blip r:embed="rId3"/>
          <a:stretch>
            <a:fillRect/>
          </a:stretch>
        </p:blipFill>
        <p:spPr>
          <a:xfrm>
            <a:off x="225742" y="852700"/>
            <a:ext cx="3895725" cy="1028700"/>
          </a:xfrm>
          <a:prstGeom prst="rect">
            <a:avLst/>
          </a:prstGeom>
        </p:spPr>
      </p:pic>
      <p:pic>
        <p:nvPicPr>
          <p:cNvPr id="6" name="Picture 5">
            <a:extLst>
              <a:ext uri="{FF2B5EF4-FFF2-40B4-BE49-F238E27FC236}">
                <a16:creationId xmlns:a16="http://schemas.microsoft.com/office/drawing/2014/main" id="{C9E9CA03-11B4-D231-6A17-8E829F59CC88}"/>
              </a:ext>
            </a:extLst>
          </p:cNvPr>
          <p:cNvPicPr>
            <a:picLocks noChangeAspect="1"/>
          </p:cNvPicPr>
          <p:nvPr/>
        </p:nvPicPr>
        <p:blipFill>
          <a:blip r:embed="rId4"/>
          <a:stretch>
            <a:fillRect/>
          </a:stretch>
        </p:blipFill>
        <p:spPr>
          <a:xfrm>
            <a:off x="4121466" y="815967"/>
            <a:ext cx="6067197" cy="5923500"/>
          </a:xfrm>
          <a:prstGeom prst="rect">
            <a:avLst/>
          </a:prstGeom>
        </p:spPr>
      </p:pic>
    </p:spTree>
    <p:extLst>
      <p:ext uri="{BB962C8B-B14F-4D97-AF65-F5344CB8AC3E}">
        <p14:creationId xmlns:p14="http://schemas.microsoft.com/office/powerpoint/2010/main" val="2999827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9EFD7227-AD1E-B201-9E8F-C81A8799A01A}"/>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89EA4C2F-9870-E237-E6BF-0C117447DC57}"/>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8CD675FE-D4E6-E33F-F6FA-FE899952547A}"/>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Reviewing Changes</a:t>
            </a:r>
            <a:endParaRPr sz="4800" b="1" dirty="0">
              <a:solidFill>
                <a:srgbClr val="FFFFFF"/>
              </a:solidFill>
            </a:endParaRPr>
          </a:p>
          <a:p>
            <a:endParaRPr sz="4000" dirty="0"/>
          </a:p>
        </p:txBody>
      </p:sp>
      <p:sp>
        <p:nvSpPr>
          <p:cNvPr id="2990" name="Google Shape;2990;p115">
            <a:extLst>
              <a:ext uri="{FF2B5EF4-FFF2-40B4-BE49-F238E27FC236}">
                <a16:creationId xmlns:a16="http://schemas.microsoft.com/office/drawing/2014/main" id="{0A608C32-E8FC-B557-DD14-C0CF64138897}"/>
              </a:ext>
            </a:extLst>
          </p:cNvPr>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92" name="Google Shape;2992;p115">
            <a:extLst>
              <a:ext uri="{FF2B5EF4-FFF2-40B4-BE49-F238E27FC236}">
                <a16:creationId xmlns:a16="http://schemas.microsoft.com/office/drawing/2014/main" id="{309B09BE-97F5-2300-204A-35CA31370A21}"/>
              </a:ext>
            </a:extLst>
          </p:cNvPr>
          <p:cNvSpPr txBox="1"/>
          <p:nvPr/>
        </p:nvSpPr>
        <p:spPr>
          <a:xfrm>
            <a:off x="71267" y="894667"/>
            <a:ext cx="8100400" cy="5844800"/>
          </a:xfrm>
          <a:prstGeom prst="rect">
            <a:avLst/>
          </a:prstGeom>
          <a:noFill/>
          <a:ln>
            <a:noFill/>
          </a:ln>
        </p:spPr>
        <p:txBody>
          <a:bodyPr spcFirstLastPara="1" wrap="square" lIns="121900" tIns="121900" rIns="121900" bIns="121900" anchor="t" anchorCtr="0">
            <a:noAutofit/>
          </a:bodyPr>
          <a:lstStyle/>
          <a:p>
            <a:pPr marL="42862" marR="0" lvl="0" indent="0" algn="l" defTabSz="1219170" rtl="0" eaLnBrk="1" fontAlgn="auto" latinLnBrk="0" hangingPunct="1">
              <a:lnSpc>
                <a:spcPct val="115000"/>
              </a:lnSpc>
              <a:spcBef>
                <a:spcPts val="1200"/>
              </a:spcBef>
              <a:spcAft>
                <a:spcPts val="0"/>
              </a:spcAft>
              <a:buClr>
                <a:srgbClr val="000000"/>
              </a:buClr>
              <a:buSzPts val="1300"/>
              <a:buFontTx/>
              <a:buNone/>
              <a:tabLst/>
              <a:defRPr/>
            </a:pPr>
            <a:endParaRPr kumimoji="0" lang="en-US" sz="1733"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9" name="Picture 8">
            <a:hlinkClick r:id="rId3"/>
            <a:extLst>
              <a:ext uri="{FF2B5EF4-FFF2-40B4-BE49-F238E27FC236}">
                <a16:creationId xmlns:a16="http://schemas.microsoft.com/office/drawing/2014/main" id="{A1FD1729-2A54-FD61-E649-56BD018B357E}"/>
              </a:ext>
            </a:extLst>
          </p:cNvPr>
          <p:cNvPicPr>
            <a:picLocks noChangeAspect="1"/>
          </p:cNvPicPr>
          <p:nvPr/>
        </p:nvPicPr>
        <p:blipFill>
          <a:blip r:embed="rId4"/>
          <a:stretch>
            <a:fillRect/>
          </a:stretch>
        </p:blipFill>
        <p:spPr>
          <a:xfrm>
            <a:off x="916087" y="1828800"/>
            <a:ext cx="9572625" cy="2800350"/>
          </a:xfrm>
          <a:prstGeom prst="rect">
            <a:avLst/>
          </a:prstGeom>
        </p:spPr>
      </p:pic>
    </p:spTree>
    <p:extLst>
      <p:ext uri="{BB962C8B-B14F-4D97-AF65-F5344CB8AC3E}">
        <p14:creationId xmlns:p14="http://schemas.microsoft.com/office/powerpoint/2010/main" val="189109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204;p35"/>
          <p:cNvSpPr txBox="1">
            <a:spLocks noGrp="1"/>
          </p:cNvSpPr>
          <p:nvPr>
            <p:ph type="title"/>
          </p:nvPr>
        </p:nvSpPr>
        <p:spPr>
          <a:xfrm>
            <a:off x="252600" y="-116800"/>
            <a:ext cx="10083200" cy="1007600"/>
          </a:xfrm>
          <a:prstGeom prst="rect">
            <a:avLst/>
          </a:prstGeom>
        </p:spPr>
        <p:txBody>
          <a:bodyPr spcFirstLastPara="1" wrap="square" lIns="121900" tIns="121900" rIns="121900" bIns="121900" anchor="t" anchorCtr="0">
            <a:noAutofit/>
          </a:bodyPr>
          <a:lstStyle/>
          <a:p>
            <a:r>
              <a:rPr lang="en-US" altLang="zh-TW" sz="4800" b="1" dirty="0">
                <a:solidFill>
                  <a:srgbClr val="FFFFFF"/>
                </a:solidFill>
              </a:rPr>
              <a:t>Why Gerrit </a:t>
            </a:r>
            <a:r>
              <a:rPr lang="en" sz="4800" b="1" dirty="0">
                <a:solidFill>
                  <a:srgbClr val="FFFFFF"/>
                </a:solidFill>
              </a:rPr>
              <a:t>Code Review matters</a:t>
            </a:r>
            <a:endParaRPr sz="4800" b="1" dirty="0">
              <a:solidFill>
                <a:srgbClr val="FFFFFF"/>
              </a:solidFill>
            </a:endParaRPr>
          </a:p>
          <a:p>
            <a:endParaRPr sz="4000" dirty="0"/>
          </a:p>
        </p:txBody>
      </p:sp>
      <p:sp>
        <p:nvSpPr>
          <p:cNvPr id="205" name="Google Shape;205;p35"/>
          <p:cNvSpPr txBox="1"/>
          <p:nvPr/>
        </p:nvSpPr>
        <p:spPr>
          <a:xfrm>
            <a:off x="252600" y="890800"/>
            <a:ext cx="7768400" cy="4890000"/>
          </a:xfrm>
          <a:prstGeom prst="rect">
            <a:avLst/>
          </a:prstGeom>
          <a:noFill/>
          <a:ln>
            <a:noFill/>
          </a:ln>
        </p:spPr>
        <p:txBody>
          <a:bodyPr spcFirstLastPara="1" wrap="square" lIns="121900" tIns="121900" rIns="121900" bIns="121900" anchor="t" anchorCtr="0">
            <a:noAutofit/>
          </a:bodyPr>
          <a:lstStyle/>
          <a:p>
            <a:pPr marL="609585" indent="-457189" defTabSz="1219170">
              <a:lnSpc>
                <a:spcPct val="115000"/>
              </a:lnSpc>
              <a:spcBef>
                <a:spcPts val="1200"/>
              </a:spcBef>
              <a:buClr>
                <a:srgbClr val="000000"/>
              </a:buClr>
              <a:buSzPts val="1800"/>
              <a:buFont typeface="Georgia"/>
              <a:buChar char="■"/>
            </a:pPr>
            <a:r>
              <a:rPr lang="en" sz="2400" kern="0" dirty="0">
                <a:solidFill>
                  <a:srgbClr val="000000"/>
                </a:solidFill>
                <a:latin typeface="Arial"/>
                <a:cs typeface="Arial"/>
                <a:sym typeface="Arial"/>
              </a:rPr>
              <a:t>Four eyes catch more bugs</a:t>
            </a:r>
            <a:endParaRPr sz="2400" kern="0" dirty="0">
              <a:solidFill>
                <a:srgbClr val="000000"/>
              </a:solidFill>
              <a:latin typeface="Arial"/>
              <a:cs typeface="Arial"/>
              <a:sym typeface="Arial"/>
            </a:endParaRPr>
          </a:p>
          <a:p>
            <a:pPr marL="1219170" lvl="1" indent="-457189" defTabSz="1219170">
              <a:lnSpc>
                <a:spcPct val="115000"/>
              </a:lnSpc>
              <a:buClr>
                <a:srgbClr val="000000"/>
              </a:buClr>
              <a:buSzPts val="1800"/>
              <a:buFont typeface="Arial"/>
              <a:buChar char="○"/>
            </a:pPr>
            <a:r>
              <a:rPr lang="en" sz="2400" kern="0" dirty="0">
                <a:solidFill>
                  <a:srgbClr val="000000"/>
                </a:solidFill>
                <a:latin typeface="Arial"/>
                <a:cs typeface="Arial"/>
                <a:sym typeface="Arial"/>
              </a:rPr>
              <a:t>Catching bugs early can save hours of debugging later</a:t>
            </a:r>
            <a:endParaRPr sz="2400" kern="0" dirty="0">
              <a:solidFill>
                <a:srgbClr val="000000"/>
              </a:solidFill>
              <a:latin typeface="Arial"/>
              <a:cs typeface="Arial"/>
              <a:sym typeface="Arial"/>
            </a:endParaRPr>
          </a:p>
          <a:p>
            <a:pPr marL="609585" indent="-457189" defTabSz="1219170">
              <a:lnSpc>
                <a:spcPct val="115000"/>
              </a:lnSpc>
              <a:buClr>
                <a:srgbClr val="000000"/>
              </a:buClr>
              <a:buSzPts val="1800"/>
              <a:buFont typeface="Georgia"/>
              <a:buChar char="■"/>
            </a:pPr>
            <a:r>
              <a:rPr lang="en" sz="2400" kern="0" dirty="0">
                <a:solidFill>
                  <a:srgbClr val="000000"/>
                </a:solidFill>
                <a:latin typeface="Arial"/>
                <a:cs typeface="Arial"/>
                <a:sym typeface="Arial"/>
              </a:rPr>
              <a:t>Mentoring of new developers / contributors</a:t>
            </a:r>
            <a:endParaRPr sz="2400" kern="0" dirty="0">
              <a:solidFill>
                <a:srgbClr val="000000"/>
              </a:solidFill>
              <a:latin typeface="Arial"/>
              <a:cs typeface="Arial"/>
              <a:sym typeface="Arial"/>
            </a:endParaRPr>
          </a:p>
          <a:p>
            <a:pPr marL="1219170" lvl="1" indent="-457189" defTabSz="1219170">
              <a:lnSpc>
                <a:spcPct val="115000"/>
              </a:lnSpc>
              <a:buClr>
                <a:srgbClr val="000000"/>
              </a:buClr>
              <a:buSzPts val="1800"/>
              <a:buFont typeface="Arial"/>
              <a:buChar char="○"/>
            </a:pPr>
            <a:r>
              <a:rPr lang="en" sz="2400" kern="0" dirty="0">
                <a:solidFill>
                  <a:srgbClr val="000000"/>
                </a:solidFill>
                <a:latin typeface="Arial"/>
                <a:cs typeface="Arial"/>
                <a:sym typeface="Arial"/>
              </a:rPr>
              <a:t>Learn from mistakes without breaking stuff</a:t>
            </a:r>
            <a:endParaRPr sz="2400" kern="0" dirty="0">
              <a:solidFill>
                <a:srgbClr val="000000"/>
              </a:solidFill>
              <a:latin typeface="Arial"/>
              <a:cs typeface="Arial"/>
              <a:sym typeface="Arial"/>
            </a:endParaRPr>
          </a:p>
          <a:p>
            <a:pPr marL="609585" indent="-457189" defTabSz="1219170">
              <a:lnSpc>
                <a:spcPct val="115000"/>
              </a:lnSpc>
              <a:buClr>
                <a:srgbClr val="000000"/>
              </a:buClr>
              <a:buSzPts val="1800"/>
              <a:buFont typeface="Georgia"/>
              <a:buChar char="■"/>
            </a:pPr>
            <a:r>
              <a:rPr lang="en" sz="2400" kern="0" dirty="0">
                <a:solidFill>
                  <a:srgbClr val="000000"/>
                </a:solidFill>
                <a:latin typeface="Arial"/>
                <a:cs typeface="Arial"/>
                <a:sym typeface="Arial"/>
              </a:rPr>
              <a:t>Establish trust relationships</a:t>
            </a:r>
            <a:endParaRPr sz="2400" kern="0" dirty="0">
              <a:solidFill>
                <a:srgbClr val="000000"/>
              </a:solidFill>
              <a:latin typeface="Arial"/>
              <a:cs typeface="Arial"/>
              <a:sym typeface="Arial"/>
            </a:endParaRPr>
          </a:p>
          <a:p>
            <a:pPr marL="1219170" lvl="1" indent="-457189" defTabSz="1219170">
              <a:lnSpc>
                <a:spcPct val="115000"/>
              </a:lnSpc>
              <a:buClr>
                <a:srgbClr val="000000"/>
              </a:buClr>
              <a:buSzPts val="1800"/>
              <a:buFont typeface="Arial"/>
              <a:buChar char="○"/>
            </a:pPr>
            <a:r>
              <a:rPr lang="en" sz="2400" kern="0" dirty="0">
                <a:solidFill>
                  <a:srgbClr val="000000"/>
                </a:solidFill>
                <a:latin typeface="Arial"/>
                <a:cs typeface="Arial"/>
                <a:sym typeface="Arial"/>
              </a:rPr>
              <a:t>Prepare for more delegation</a:t>
            </a:r>
            <a:endParaRPr sz="2400" kern="0" dirty="0">
              <a:solidFill>
                <a:srgbClr val="000000"/>
              </a:solidFill>
              <a:latin typeface="Arial"/>
              <a:cs typeface="Arial"/>
              <a:sym typeface="Arial"/>
            </a:endParaRPr>
          </a:p>
          <a:p>
            <a:pPr marL="609585" indent="-457189" defTabSz="1219170">
              <a:lnSpc>
                <a:spcPct val="115000"/>
              </a:lnSpc>
              <a:buClr>
                <a:srgbClr val="000000"/>
              </a:buClr>
              <a:buSzPts val="1800"/>
              <a:buFont typeface="Georgia"/>
              <a:buChar char="■"/>
            </a:pPr>
            <a:r>
              <a:rPr lang="en" sz="2400" kern="0" dirty="0">
                <a:solidFill>
                  <a:srgbClr val="000000"/>
                </a:solidFill>
                <a:latin typeface="Arial"/>
                <a:cs typeface="Arial"/>
                <a:sym typeface="Arial"/>
              </a:rPr>
              <a:t>Good alternative to pair programming</a:t>
            </a:r>
            <a:endParaRPr sz="2400" kern="0" dirty="0">
              <a:solidFill>
                <a:srgbClr val="000000"/>
              </a:solidFill>
              <a:latin typeface="Arial"/>
              <a:cs typeface="Arial"/>
              <a:sym typeface="Arial"/>
            </a:endParaRPr>
          </a:p>
          <a:p>
            <a:pPr marL="1219170" lvl="1" indent="-457189" defTabSz="1219170">
              <a:lnSpc>
                <a:spcPct val="115000"/>
              </a:lnSpc>
              <a:buClr>
                <a:srgbClr val="000000"/>
              </a:buClr>
              <a:buSzPts val="1800"/>
              <a:buFont typeface="Arial"/>
              <a:buChar char="○"/>
            </a:pPr>
            <a:r>
              <a:rPr lang="en" sz="2400" kern="0" dirty="0">
                <a:solidFill>
                  <a:srgbClr val="000000"/>
                </a:solidFill>
                <a:latin typeface="Arial"/>
                <a:cs typeface="Arial"/>
                <a:sym typeface="Arial"/>
              </a:rPr>
              <a:t>Asynchronous and across locations</a:t>
            </a:r>
            <a:endParaRPr sz="2400" kern="0" dirty="0">
              <a:solidFill>
                <a:srgbClr val="000000"/>
              </a:solidFill>
              <a:latin typeface="Arial"/>
              <a:cs typeface="Arial"/>
              <a:sym typeface="Arial"/>
            </a:endParaRPr>
          </a:p>
          <a:p>
            <a:pPr marL="609585" indent="-457189" defTabSz="1219170">
              <a:lnSpc>
                <a:spcPct val="115000"/>
              </a:lnSpc>
              <a:buClr>
                <a:srgbClr val="000000"/>
              </a:buClr>
              <a:buSzPts val="1800"/>
              <a:buFont typeface="Georgia"/>
              <a:buChar char="■"/>
            </a:pPr>
            <a:r>
              <a:rPr lang="en" sz="2400" kern="0" dirty="0">
                <a:solidFill>
                  <a:srgbClr val="000000"/>
                </a:solidFill>
                <a:latin typeface="Arial"/>
                <a:cs typeface="Arial"/>
                <a:sym typeface="Arial"/>
              </a:rPr>
              <a:t>Coding standards</a:t>
            </a:r>
            <a:endParaRPr sz="2400" kern="0" dirty="0">
              <a:solidFill>
                <a:srgbClr val="000000"/>
              </a:solidFill>
              <a:latin typeface="Arial"/>
              <a:cs typeface="Arial"/>
              <a:sym typeface="Arial"/>
            </a:endParaRPr>
          </a:p>
          <a:p>
            <a:pPr marL="1219170" lvl="1" indent="-457189" defTabSz="1219170">
              <a:lnSpc>
                <a:spcPct val="115000"/>
              </a:lnSpc>
              <a:buClr>
                <a:srgbClr val="000000"/>
              </a:buClr>
              <a:buSzPts val="1800"/>
              <a:buFont typeface="Arial"/>
              <a:buChar char="○"/>
            </a:pPr>
            <a:r>
              <a:rPr lang="en" sz="2400" kern="0" dirty="0">
                <a:solidFill>
                  <a:srgbClr val="000000"/>
                </a:solidFill>
                <a:latin typeface="Arial"/>
                <a:cs typeface="Arial"/>
                <a:sym typeface="Arial"/>
              </a:rPr>
              <a:t>Keep overall readability and code quality high</a:t>
            </a:r>
            <a:endParaRPr sz="2400" kern="0" dirty="0">
              <a:solidFill>
                <a:srgbClr val="000000"/>
              </a:solidFill>
              <a:latin typeface="Arial"/>
              <a:cs typeface="Arial"/>
              <a:sym typeface="Arial"/>
            </a:endParaRPr>
          </a:p>
        </p:txBody>
      </p:sp>
      <p:sp>
        <p:nvSpPr>
          <p:cNvPr id="206" name="Google Shape;206;p35"/>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35"/>
          <p:cNvSpPr txBox="1"/>
          <p:nvPr/>
        </p:nvSpPr>
        <p:spPr>
          <a:xfrm>
            <a:off x="8237000" y="890800"/>
            <a:ext cx="3872400" cy="5793600"/>
          </a:xfrm>
          <a:prstGeom prst="rect">
            <a:avLst/>
          </a:prstGeom>
          <a:noFill/>
          <a:ln>
            <a:noFill/>
          </a:ln>
        </p:spPr>
        <p:txBody>
          <a:bodyPr spcFirstLastPara="1" wrap="square" lIns="121900" tIns="121900" rIns="121900" bIns="121900" anchor="t" anchorCtr="0">
            <a:noAutofit/>
          </a:bodyPr>
          <a:lstStyle/>
          <a:p>
            <a:pPr marL="609585" indent="-423323" defTabSz="1219170">
              <a:lnSpc>
                <a:spcPct val="115000"/>
              </a:lnSpc>
              <a:spcBef>
                <a:spcPts val="1200"/>
              </a:spcBef>
              <a:buClr>
                <a:srgbClr val="000000"/>
              </a:buClr>
              <a:buSzPts val="1400"/>
              <a:buFont typeface="Arial"/>
              <a:buChar char="■"/>
            </a:pPr>
            <a:r>
              <a:rPr lang="en" sz="1867" kern="0">
                <a:solidFill>
                  <a:srgbClr val="000000"/>
                </a:solidFill>
                <a:latin typeface="Arial"/>
                <a:cs typeface="Arial"/>
                <a:sym typeface="Arial"/>
              </a:rPr>
              <a:t>Even self-reviewing your code in a review tool often let you spot bugs that you wouldn’t have noticed otherwise.</a:t>
            </a:r>
            <a:endParaRPr sz="1867" kern="0">
              <a:solidFill>
                <a:srgbClr val="000000"/>
              </a:solidFill>
              <a:latin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8E5D3-D883-1CB2-ECB6-20BE9A104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8AD747-D816-8762-7DC9-A87DB5937708}"/>
              </a:ext>
            </a:extLst>
          </p:cNvPr>
          <p:cNvSpPr>
            <a:spLocks noGrp="1"/>
          </p:cNvSpPr>
          <p:nvPr>
            <p:ph type="title"/>
          </p:nvPr>
        </p:nvSpPr>
        <p:spPr>
          <a:xfrm>
            <a:off x="185877" y="1062360"/>
            <a:ext cx="12006123" cy="5762371"/>
          </a:xfrm>
        </p:spPr>
        <p:txBody>
          <a:bodyPr/>
          <a:lstStyle/>
          <a:p>
            <a:r>
              <a:rPr lang="en-US" dirty="0" err="1"/>
              <a:t>Troubleshootiing</a:t>
            </a:r>
            <a:r>
              <a:rPr lang="en-US" dirty="0"/>
              <a:t> reference</a:t>
            </a:r>
            <a:endParaRPr lang="en-US" u="sng" dirty="0"/>
          </a:p>
        </p:txBody>
      </p:sp>
    </p:spTree>
    <p:extLst>
      <p:ext uri="{BB962C8B-B14F-4D97-AF65-F5344CB8AC3E}">
        <p14:creationId xmlns:p14="http://schemas.microsoft.com/office/powerpoint/2010/main" val="5152481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54D38A54-A4D6-1594-AC6E-99ABBA623044}"/>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167C3D63-C13D-8A4F-8FEF-4910587E3328}"/>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CC5E6BF0-433E-9AC9-524F-F5A127AF3E88}"/>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US" sz="4800" b="1" dirty="0">
                <a:solidFill>
                  <a:srgbClr val="FFFFFF"/>
                </a:solidFill>
              </a:rPr>
              <a:t>Troubleshooting Reference</a:t>
            </a:r>
            <a:endParaRPr sz="4000" dirty="0"/>
          </a:p>
        </p:txBody>
      </p:sp>
      <p:sp>
        <p:nvSpPr>
          <p:cNvPr id="2" name="Google Shape;3001;p116">
            <a:extLst>
              <a:ext uri="{FF2B5EF4-FFF2-40B4-BE49-F238E27FC236}">
                <a16:creationId xmlns:a16="http://schemas.microsoft.com/office/drawing/2014/main" id="{86241824-9A3A-0B6D-7EA2-CCBA083D14B5}"/>
              </a:ext>
            </a:extLst>
          </p:cNvPr>
          <p:cNvSpPr txBox="1"/>
          <p:nvPr/>
        </p:nvSpPr>
        <p:spPr>
          <a:xfrm>
            <a:off x="252600" y="894667"/>
            <a:ext cx="11710799" cy="5844800"/>
          </a:xfrm>
          <a:prstGeom prst="rect">
            <a:avLst/>
          </a:prstGeom>
          <a:noFill/>
          <a:ln>
            <a:noFill/>
          </a:ln>
        </p:spPr>
        <p:txBody>
          <a:bodyPr spcFirstLastPara="1" wrap="square" lIns="121900" tIns="121900" rIns="121900" bIns="121900" anchor="t" anchorCtr="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0C0"/>
                </a:solidFill>
                <a:effectLst/>
                <a:uLnTx/>
                <a:uFillTx/>
                <a:latin typeface="Arial"/>
                <a:ea typeface="+mn-ea"/>
                <a:cs typeface="+mn-cs"/>
              </a:rPr>
              <a:t>Cannot resolve host or connection timeout </a:t>
            </a:r>
            <a:r>
              <a:rPr kumimoji="0" lang="en-US" sz="2400" b="0" i="0" u="none" strike="noStrike" kern="1200" cap="none" spc="0" normalizeH="0" baseline="0" noProof="0" dirty="0">
                <a:ln>
                  <a:noFill/>
                </a:ln>
                <a:solidFill>
                  <a:srgbClr val="000000"/>
                </a:solidFill>
                <a:effectLst/>
                <a:uLnTx/>
                <a:uFillTx/>
                <a:latin typeface="Arial"/>
                <a:ea typeface="+mn-ea"/>
                <a:cs typeface="+mn-cs"/>
              </a:rPr>
              <a:t>→ check VPN, proxy settings, or ~/.ssh/config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0C0"/>
                </a:solidFill>
                <a:effectLst/>
                <a:uLnTx/>
                <a:uFillTx/>
                <a:latin typeface="Arial"/>
                <a:ea typeface="+mn-ea"/>
                <a:cs typeface="+mn-cs"/>
              </a:rPr>
              <a:t>“</a:t>
            </a:r>
            <a:r>
              <a:rPr kumimoji="0" lang="en-US" sz="2400" b="0" i="0" u="none" strike="noStrike" kern="1200" cap="none" spc="0" normalizeH="0" baseline="0" noProof="0" dirty="0" err="1">
                <a:ln>
                  <a:noFill/>
                </a:ln>
                <a:solidFill>
                  <a:srgbClr val="0070C0"/>
                </a:solidFill>
                <a:effectLst/>
                <a:uLnTx/>
                <a:uFillTx/>
                <a:latin typeface="Arial"/>
                <a:ea typeface="+mn-ea"/>
                <a:cs typeface="+mn-cs"/>
              </a:rPr>
              <a:t>src</a:t>
            </a:r>
            <a:r>
              <a:rPr kumimoji="0" lang="en-US" sz="2400" b="0" i="0" u="none" strike="noStrike" kern="1200" cap="none" spc="0" normalizeH="0" baseline="0" noProof="0" dirty="0">
                <a:ln>
                  <a:noFill/>
                </a:ln>
                <a:solidFill>
                  <a:srgbClr val="0070C0"/>
                </a:solidFill>
                <a:effectLst/>
                <a:uLnTx/>
                <a:uFillTx/>
                <a:latin typeface="Arial"/>
                <a:ea typeface="+mn-ea"/>
                <a:cs typeface="+mn-cs"/>
              </a:rPr>
              <a:t> </a:t>
            </a:r>
            <a:r>
              <a:rPr kumimoji="0" lang="en-US" sz="2400" b="0" i="0" u="none" strike="noStrike" kern="1200" cap="none" spc="0" normalizeH="0" baseline="0" noProof="0" dirty="0" err="1">
                <a:ln>
                  <a:noFill/>
                </a:ln>
                <a:solidFill>
                  <a:srgbClr val="0070C0"/>
                </a:solidFill>
                <a:effectLst/>
                <a:uLnTx/>
                <a:uFillTx/>
                <a:latin typeface="Arial"/>
                <a:ea typeface="+mn-ea"/>
                <a:cs typeface="+mn-cs"/>
              </a:rPr>
              <a:t>refspec</a:t>
            </a:r>
            <a:r>
              <a:rPr kumimoji="0" lang="en-US" sz="2400" b="0" i="0" u="none" strike="noStrike" kern="1200" cap="none" spc="0" normalizeH="0" baseline="0" noProof="0" dirty="0">
                <a:ln>
                  <a:noFill/>
                </a:ln>
                <a:solidFill>
                  <a:srgbClr val="0070C0"/>
                </a:solidFill>
                <a:effectLst/>
                <a:uLnTx/>
                <a:uFillTx/>
                <a:latin typeface="Arial"/>
                <a:ea typeface="+mn-ea"/>
                <a:cs typeface="+mn-cs"/>
              </a:rPr>
              <a:t> HEADS does not match any” </a:t>
            </a:r>
            <a:r>
              <a:rPr kumimoji="0" lang="en-US" sz="2400" b="0" i="0" u="none" strike="noStrike" kern="1200" cap="none" spc="0" normalizeH="0" baseline="0" noProof="0" dirty="0">
                <a:ln>
                  <a:noFill/>
                </a:ln>
                <a:solidFill>
                  <a:srgbClr val="000000"/>
                </a:solidFill>
                <a:effectLst/>
                <a:uLnTx/>
                <a:uFillTx/>
                <a:latin typeface="Arial"/>
                <a:ea typeface="+mn-ea"/>
                <a:cs typeface="+mn-cs"/>
              </a:rPr>
              <a:t>→ typo: use </a:t>
            </a:r>
            <a:r>
              <a:rPr kumimoji="0" lang="en-US" sz="2400" b="0" i="0" u="none" strike="noStrike" kern="1200" cap="none" spc="0" normalizeH="0" baseline="0" noProof="0" dirty="0" err="1">
                <a:ln>
                  <a:noFill/>
                </a:ln>
                <a:solidFill>
                  <a:srgbClr val="000000"/>
                </a:solidFill>
                <a:effectLst/>
                <a:uLnTx/>
                <a:uFillTx/>
                <a:latin typeface="Arial"/>
                <a:ea typeface="+mn-ea"/>
                <a:cs typeface="+mn-cs"/>
              </a:rPr>
              <a:t>HEAD:refs</a:t>
            </a:r>
            <a:r>
              <a:rPr kumimoji="0" lang="en-US" sz="2400" b="0" i="0" u="none" strike="noStrike" kern="1200" cap="none" spc="0" normalizeH="0" baseline="0" noProof="0" dirty="0">
                <a:ln>
                  <a:noFill/>
                </a:ln>
                <a:solidFill>
                  <a:srgbClr val="000000"/>
                </a:solidFill>
                <a:effectLst/>
                <a:uLnTx/>
                <a:uFillTx/>
                <a:latin typeface="Arial"/>
                <a:ea typeface="+mn-ea"/>
                <a:cs typeface="+mn-cs"/>
              </a:rPr>
              <a:t>/for/master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0C0"/>
                </a:solidFill>
                <a:effectLst/>
                <a:uLnTx/>
                <a:uFillTx/>
                <a:latin typeface="Arial"/>
                <a:ea typeface="+mn-ea"/>
                <a:cs typeface="+mn-cs"/>
              </a:rPr>
              <a:t>No Change-Id </a:t>
            </a:r>
            <a:r>
              <a:rPr kumimoji="0" lang="en-US" sz="2400" b="0" i="0" u="none" strike="noStrike" kern="1200" cap="none" spc="0" normalizeH="0" baseline="0" noProof="0" dirty="0">
                <a:ln>
                  <a:noFill/>
                </a:ln>
                <a:solidFill>
                  <a:srgbClr val="000000"/>
                </a:solidFill>
                <a:effectLst/>
                <a:uLnTx/>
                <a:uFillTx/>
                <a:latin typeface="Arial"/>
                <a:ea typeface="+mn-ea"/>
                <a:cs typeface="+mn-cs"/>
              </a:rPr>
              <a:t>→ install commit-msg hook and git commit --amend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0C0"/>
                </a:solidFill>
                <a:effectLst/>
                <a:uLnTx/>
                <a:uFillTx/>
                <a:latin typeface="Arial"/>
                <a:ea typeface="+mn-ea"/>
                <a:cs typeface="+mn-cs"/>
              </a:rPr>
              <a:t>Permission denied </a:t>
            </a:r>
            <a:r>
              <a:rPr kumimoji="0" lang="en-US" sz="2400" b="0" i="0" u="none" strike="noStrike" kern="1200" cap="none" spc="0" normalizeH="0" baseline="0" noProof="0" dirty="0">
                <a:ln>
                  <a:noFill/>
                </a:ln>
                <a:solidFill>
                  <a:srgbClr val="000000"/>
                </a:solidFill>
                <a:effectLst/>
                <a:uLnTx/>
                <a:uFillTx/>
                <a:latin typeface="Arial"/>
                <a:ea typeface="+mn-ea"/>
                <a:cs typeface="+mn-cs"/>
              </a:rPr>
              <a:t>→ verify SSH key added in Gerrit account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0C0"/>
                </a:solidFill>
                <a:effectLst/>
                <a:uLnTx/>
                <a:uFillTx/>
                <a:latin typeface="Arial"/>
                <a:ea typeface="+mn-ea"/>
                <a:cs typeface="+mn-cs"/>
              </a:rPr>
              <a:t>Push succeeds but merge conflict in UI </a:t>
            </a:r>
            <a:r>
              <a:rPr kumimoji="0" lang="en-US" sz="2400" b="0" i="0" u="none" strike="noStrike" kern="1200" cap="none" spc="0" normalizeH="0" baseline="0" noProof="0" dirty="0">
                <a:ln>
                  <a:noFill/>
                </a:ln>
                <a:solidFill>
                  <a:srgbClr val="000000"/>
                </a:solidFill>
                <a:effectLst/>
                <a:uLnTx/>
                <a:uFillTx/>
                <a:latin typeface="Arial"/>
                <a:ea typeface="+mn-ea"/>
                <a:cs typeface="+mn-cs"/>
              </a:rPr>
              <a:t>→ git fetch gerrit &amp;&amp; git rebase gerrit/master then resolve and push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0C0"/>
                </a:solidFill>
                <a:effectLst/>
                <a:uLnTx/>
                <a:uFillTx/>
                <a:latin typeface="Arial"/>
                <a:ea typeface="+mn-ea"/>
                <a:cs typeface="+mn-cs"/>
              </a:rPr>
              <a:t>Pushed new change instead of new </a:t>
            </a:r>
            <a:r>
              <a:rPr kumimoji="0" lang="en-US" sz="2400" b="0" i="0" u="none" strike="noStrike" kern="1200" cap="none" spc="0" normalizeH="0" baseline="0" noProof="0" dirty="0" err="1">
                <a:ln>
                  <a:noFill/>
                </a:ln>
                <a:solidFill>
                  <a:srgbClr val="0070C0"/>
                </a:solidFill>
                <a:effectLst/>
                <a:uLnTx/>
                <a:uFillTx/>
                <a:latin typeface="Arial"/>
                <a:ea typeface="+mn-ea"/>
                <a:cs typeface="+mn-cs"/>
              </a:rPr>
              <a:t>patchset</a:t>
            </a:r>
            <a:r>
              <a:rPr kumimoji="0" lang="en-US" sz="2400" b="0" i="0" u="none" strike="noStrike" kern="1200" cap="none" spc="0" normalizeH="0" baseline="0" noProof="0" dirty="0">
                <a:ln>
                  <a:noFill/>
                </a:ln>
                <a:solidFill>
                  <a:srgbClr val="0070C0"/>
                </a:solidFill>
                <a:effectLst/>
                <a:uLnTx/>
                <a:uFillTx/>
                <a:latin typeface="Arial"/>
                <a:ea typeface="+mn-ea"/>
                <a:cs typeface="+mn-cs"/>
              </a:rPr>
              <a:t> </a:t>
            </a:r>
            <a:r>
              <a:rPr kumimoji="0" lang="en-US" sz="2400" b="0" i="0" u="none" strike="noStrike" kern="1200" cap="none" spc="0" normalizeH="0" baseline="0" noProof="0" dirty="0">
                <a:ln>
                  <a:noFill/>
                </a:ln>
                <a:solidFill>
                  <a:srgbClr val="000000"/>
                </a:solidFill>
                <a:effectLst/>
                <a:uLnTx/>
                <a:uFillTx/>
                <a:latin typeface="Arial"/>
                <a:ea typeface="+mn-ea"/>
                <a:cs typeface="+mn-cs"/>
              </a:rPr>
              <a:t>→ you created a new commit without same Change-Id; use –amend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0070C0"/>
                </a:solidFill>
                <a:latin typeface="Arial"/>
              </a:rPr>
              <a:t>R</a:t>
            </a:r>
            <a:r>
              <a:rPr kumimoji="0" lang="en-US" sz="2400" b="0" i="0" u="none" strike="noStrike" kern="1200" cap="none" spc="0" normalizeH="0" baseline="0" noProof="0" dirty="0">
                <a:ln>
                  <a:noFill/>
                </a:ln>
                <a:solidFill>
                  <a:srgbClr val="0070C0"/>
                </a:solidFill>
                <a:effectLst/>
                <a:uLnTx/>
                <a:uFillTx/>
                <a:latin typeface="Arial"/>
                <a:ea typeface="+mn-ea"/>
                <a:cs typeface="+mn-cs"/>
              </a:rPr>
              <a:t>emote rejected (no new changes) </a:t>
            </a:r>
            <a:r>
              <a:rPr kumimoji="0" lang="en-US" sz="2400" b="0" i="0" u="none" strike="noStrike" kern="1200" cap="none" spc="0" normalizeH="0" baseline="0" noProof="0" dirty="0">
                <a:ln>
                  <a:noFill/>
                </a:ln>
                <a:solidFill>
                  <a:srgbClr val="000000"/>
                </a:solidFill>
                <a:effectLst/>
                <a:uLnTx/>
                <a:uFillTx/>
                <a:latin typeface="Arial"/>
                <a:ea typeface="+mn-ea"/>
                <a:cs typeface="+mn-cs"/>
              </a:rPr>
              <a:t>→ you amended but nothing changed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0C0"/>
                </a:solidFill>
                <a:effectLst/>
                <a:uLnTx/>
                <a:uFillTx/>
                <a:latin typeface="Arial"/>
                <a:ea typeface="+mn-ea"/>
                <a:cs typeface="+mn-cs"/>
              </a:rPr>
              <a:t>Create a real change or edit commit message</a:t>
            </a:r>
            <a:r>
              <a:rPr lang="en-US" altLang="zh-TW" sz="2400" dirty="0">
                <a:solidFill>
                  <a:srgbClr val="0070C0"/>
                </a:solidFill>
                <a:latin typeface="Arial"/>
              </a:rPr>
              <a:t>,</a:t>
            </a:r>
            <a:r>
              <a:rPr lang="zh-TW" altLang="en-US" sz="2400" dirty="0">
                <a:solidFill>
                  <a:srgbClr val="0070C0"/>
                </a:solidFill>
                <a:latin typeface="Arial"/>
              </a:rPr>
              <a:t> </a:t>
            </a:r>
            <a:r>
              <a:rPr kumimoji="0" lang="en-US" sz="2400" b="0" i="0" u="none" strike="noStrike" kern="1200" cap="none" spc="0" normalizeH="0" baseline="0" noProof="0" dirty="0">
                <a:ln>
                  <a:noFill/>
                </a:ln>
                <a:solidFill>
                  <a:srgbClr val="0070C0"/>
                </a:solidFill>
                <a:effectLst/>
                <a:uLnTx/>
                <a:uFillTx/>
                <a:latin typeface="Arial"/>
                <a:ea typeface="+mn-ea"/>
                <a:cs typeface="+mn-cs"/>
              </a:rPr>
              <a:t>Git push to wrong branch </a:t>
            </a:r>
            <a:r>
              <a:rPr kumimoji="0" lang="en-US" sz="2400" b="0" i="0" u="none" strike="noStrike" kern="1200" cap="none" spc="0" normalizeH="0" baseline="0" noProof="0" dirty="0">
                <a:ln>
                  <a:noFill/>
                </a:ln>
                <a:solidFill>
                  <a:srgbClr val="000000"/>
                </a:solidFill>
                <a:effectLst/>
                <a:uLnTx/>
                <a:uFillTx/>
                <a:latin typeface="Arial"/>
                <a:ea typeface="+mn-ea"/>
                <a:cs typeface="+mn-cs"/>
              </a:rPr>
              <a:t>→ use git push origin </a:t>
            </a:r>
            <a:r>
              <a:rPr kumimoji="0" lang="en-US" sz="2400" b="0" i="0" u="none" strike="noStrike" kern="1200" cap="none" spc="0" normalizeH="0" baseline="0" noProof="0" dirty="0" err="1">
                <a:ln>
                  <a:noFill/>
                </a:ln>
                <a:solidFill>
                  <a:srgbClr val="000000"/>
                </a:solidFill>
                <a:effectLst/>
                <a:uLnTx/>
                <a:uFillTx/>
                <a:latin typeface="Arial"/>
                <a:ea typeface="+mn-ea"/>
                <a:cs typeface="+mn-cs"/>
              </a:rPr>
              <a:t>HEAD:refs</a:t>
            </a:r>
            <a:r>
              <a:rPr kumimoji="0" lang="en-US" sz="2400" b="0" i="0" u="none" strike="noStrike" kern="1200" cap="none" spc="0" normalizeH="0" baseline="0" noProof="0" dirty="0">
                <a:ln>
                  <a:noFill/>
                </a:ln>
                <a:solidFill>
                  <a:srgbClr val="000000"/>
                </a:solidFill>
                <a:effectLst/>
                <a:uLnTx/>
                <a:uFillTx/>
                <a:latin typeface="Arial"/>
                <a:ea typeface="+mn-ea"/>
                <a:cs typeface="+mn-cs"/>
              </a:rPr>
              <a:t>/for/&lt;branch&gt;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0070C0"/>
                </a:solidFill>
                <a:effectLst/>
                <a:uLnTx/>
                <a:uFillTx/>
                <a:latin typeface="Arial"/>
                <a:ea typeface="+mn-ea"/>
                <a:cs typeface="+mn-cs"/>
              </a:rPr>
              <a:t>Stuck in rebase </a:t>
            </a:r>
            <a:r>
              <a:rPr kumimoji="0" lang="en-US" sz="2400" b="0" i="0" u="none" strike="noStrike" kern="1200" cap="none" spc="0" normalizeH="0" baseline="0" noProof="0" dirty="0">
                <a:ln>
                  <a:noFill/>
                </a:ln>
                <a:solidFill>
                  <a:srgbClr val="000000"/>
                </a:solidFill>
                <a:effectLst/>
                <a:uLnTx/>
                <a:uFillTx/>
                <a:latin typeface="Arial"/>
                <a:ea typeface="+mn-ea"/>
                <a:cs typeface="+mn-cs"/>
              </a:rPr>
              <a:t>→ abort using git rebase –abort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0070C0"/>
                </a:solidFill>
                <a:effectLst/>
                <a:uLnTx/>
                <a:uFillTx/>
                <a:latin typeface="Arial"/>
                <a:ea typeface="+mn-ea"/>
                <a:cs typeface="+mn-cs"/>
              </a:rPr>
              <a:t>Patchset</a:t>
            </a:r>
            <a:r>
              <a:rPr kumimoji="0" lang="en-US" sz="2400" b="0" i="0" u="none" strike="noStrike" kern="1200" cap="none" spc="0" normalizeH="0" baseline="0" noProof="0" dirty="0">
                <a:ln>
                  <a:noFill/>
                </a:ln>
                <a:solidFill>
                  <a:srgbClr val="0070C0"/>
                </a:solidFill>
                <a:effectLst/>
                <a:uLnTx/>
                <a:uFillTx/>
                <a:latin typeface="Arial"/>
                <a:ea typeface="+mn-ea"/>
                <a:cs typeface="+mn-cs"/>
              </a:rPr>
              <a:t> upload rejected due to outdated parent </a:t>
            </a:r>
            <a:r>
              <a:rPr kumimoji="0" lang="en-US" sz="2400" b="0" i="0" u="none" strike="noStrike" kern="1200" cap="none" spc="0" normalizeH="0" baseline="0" noProof="0" dirty="0">
                <a:ln>
                  <a:noFill/>
                </a:ln>
                <a:solidFill>
                  <a:srgbClr val="000000"/>
                </a:solidFill>
                <a:effectLst/>
                <a:uLnTx/>
                <a:uFillTx/>
                <a:latin typeface="Arial"/>
                <a:ea typeface="+mn-ea"/>
                <a:cs typeface="+mn-cs"/>
              </a:rPr>
              <a:t>→ rebase onto remote before pushing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501771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3C776-EDC6-EA70-5354-6C122CEB7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AA9282-A1B0-BDD4-6EB2-FA49480276DD}"/>
              </a:ext>
            </a:extLst>
          </p:cNvPr>
          <p:cNvSpPr>
            <a:spLocks noGrp="1"/>
          </p:cNvSpPr>
          <p:nvPr>
            <p:ph type="title"/>
          </p:nvPr>
        </p:nvSpPr>
        <p:spPr/>
        <p:txBody>
          <a:bodyPr/>
          <a:lstStyle/>
          <a:p>
            <a:r>
              <a:rPr lang="en-US" dirty="0"/>
              <a:t>Wrap-up and Reflection</a:t>
            </a:r>
            <a:endParaRPr lang="en-US" u="sng" dirty="0"/>
          </a:p>
        </p:txBody>
      </p:sp>
    </p:spTree>
    <p:extLst>
      <p:ext uri="{BB962C8B-B14F-4D97-AF65-F5344CB8AC3E}">
        <p14:creationId xmlns:p14="http://schemas.microsoft.com/office/powerpoint/2010/main" val="41803965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63465746-555F-5B5A-C440-41F8DEE75E68}"/>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8503643E-2FD4-E54A-41E1-38949BD03471}"/>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C5F8AF35-9974-92F0-1FC2-887DBF3BD8F3}"/>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US" sz="4800" b="1" dirty="0">
                <a:solidFill>
                  <a:srgbClr val="FFFFFF"/>
                </a:solidFill>
              </a:rPr>
              <a:t>Summary</a:t>
            </a:r>
            <a:endParaRPr sz="4000" dirty="0"/>
          </a:p>
        </p:txBody>
      </p:sp>
      <p:sp>
        <p:nvSpPr>
          <p:cNvPr id="2" name="Google Shape;3001;p116">
            <a:extLst>
              <a:ext uri="{FF2B5EF4-FFF2-40B4-BE49-F238E27FC236}">
                <a16:creationId xmlns:a16="http://schemas.microsoft.com/office/drawing/2014/main" id="{4C7E06EF-0354-EF67-C44F-B1865D20F275}"/>
              </a:ext>
            </a:extLst>
          </p:cNvPr>
          <p:cNvSpPr txBox="1"/>
          <p:nvPr/>
        </p:nvSpPr>
        <p:spPr>
          <a:xfrm>
            <a:off x="252600" y="894667"/>
            <a:ext cx="11710799" cy="5844800"/>
          </a:xfrm>
          <a:prstGeom prst="rect">
            <a:avLst/>
          </a:prstGeom>
          <a:noFill/>
          <a:ln>
            <a:noFill/>
          </a:ln>
        </p:spPr>
        <p:txBody>
          <a:bodyPr spcFirstLastPara="1" wrap="square" lIns="121900" tIns="121900" rIns="121900" bIns="121900" anchor="t" anchorCtr="0">
            <a:noAutofit/>
          </a:bodyPr>
          <a:lstStyle/>
          <a:p>
            <a:r>
              <a:rPr lang="en-US" sz="2400" b="1" dirty="0"/>
              <a:t>Opening a Change</a:t>
            </a:r>
          </a:p>
          <a:p>
            <a:r>
              <a:rPr lang="en-US" sz="2400" dirty="0"/>
              <a:t>• Navigate to Dashboard </a:t>
            </a:r>
            <a:r>
              <a:rPr lang="en-US" sz="2400" dirty="0">
                <a:sym typeface="Wingdings" panose="05000000000000000000" pitchFamily="2" charset="2"/>
              </a:rPr>
              <a:t></a:t>
            </a:r>
            <a:r>
              <a:rPr lang="en-US" sz="2400" dirty="0"/>
              <a:t> Changes or click from email notification.</a:t>
            </a:r>
          </a:p>
          <a:p>
            <a:r>
              <a:rPr lang="en-US" sz="2400" dirty="0"/>
              <a:t>• Select the change you want to review.</a:t>
            </a:r>
          </a:p>
          <a:p>
            <a:endParaRPr lang="en-US" sz="2400" dirty="0"/>
          </a:p>
          <a:p>
            <a:r>
              <a:rPr lang="en-US" sz="2400" b="1" dirty="0"/>
              <a:t>Reviewing Patch Sets</a:t>
            </a:r>
          </a:p>
          <a:p>
            <a:r>
              <a:rPr lang="en-US" sz="2400" dirty="0"/>
              <a:t>• View files changed on the left panel.</a:t>
            </a:r>
          </a:p>
          <a:p>
            <a:r>
              <a:rPr lang="en-US" sz="2400" dirty="0"/>
              <a:t>• Click a file to see diffs (side-by-side or unified view).</a:t>
            </a:r>
          </a:p>
          <a:p>
            <a:endParaRPr lang="en-US" sz="2400" dirty="0"/>
          </a:p>
          <a:p>
            <a:r>
              <a:rPr lang="en-US" sz="2400" b="1" dirty="0"/>
              <a:t>Adding Comments</a:t>
            </a:r>
          </a:p>
          <a:p>
            <a:r>
              <a:rPr lang="en-US" sz="2400" dirty="0"/>
              <a:t>• Hover over a line </a:t>
            </a:r>
            <a:r>
              <a:rPr lang="en-US" sz="2400" dirty="0">
                <a:sym typeface="Wingdings" panose="05000000000000000000" pitchFamily="2" charset="2"/>
              </a:rPr>
              <a:t></a:t>
            </a:r>
            <a:r>
              <a:rPr lang="en-US" sz="2400" dirty="0"/>
              <a:t> click Add Comment.</a:t>
            </a:r>
          </a:p>
          <a:p>
            <a:r>
              <a:rPr lang="en-US" sz="2400" dirty="0"/>
              <a:t>• Save drafts and publish when ready.</a:t>
            </a:r>
          </a:p>
          <a:p>
            <a:endParaRPr lang="en-US" sz="2400" dirty="0"/>
          </a:p>
          <a:p>
            <a:r>
              <a:rPr lang="en-US" sz="2400" b="1" dirty="0"/>
              <a:t>Scoring Changes</a:t>
            </a:r>
          </a:p>
          <a:p>
            <a:r>
              <a:rPr lang="en-US" sz="2400" dirty="0"/>
              <a:t>• Use Code-Review: +2 approve, +1 looks good, -1 needs work, -2 block.</a:t>
            </a:r>
          </a:p>
          <a:p>
            <a:r>
              <a:rPr lang="en-US" sz="2400" dirty="0"/>
              <a:t>• Verified label usually set by CI system.</a:t>
            </a:r>
          </a:p>
        </p:txBody>
      </p:sp>
    </p:spTree>
    <p:extLst>
      <p:ext uri="{BB962C8B-B14F-4D97-AF65-F5344CB8AC3E}">
        <p14:creationId xmlns:p14="http://schemas.microsoft.com/office/powerpoint/2010/main" val="20632730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F85E979B-3946-2647-9A0C-D8AAFC920057}"/>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70591B55-CFD6-7688-9267-DCCF1C0BC46F}"/>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82CCA7F3-F14C-1BFF-7E2B-5BC6EED69A4A}"/>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US" sz="4800" b="1" dirty="0">
                <a:solidFill>
                  <a:srgbClr val="FFFFFF"/>
                </a:solidFill>
              </a:rPr>
              <a:t>Summary</a:t>
            </a:r>
            <a:endParaRPr sz="4000" dirty="0"/>
          </a:p>
        </p:txBody>
      </p:sp>
      <p:sp>
        <p:nvSpPr>
          <p:cNvPr id="2" name="Google Shape;3001;p116">
            <a:extLst>
              <a:ext uri="{FF2B5EF4-FFF2-40B4-BE49-F238E27FC236}">
                <a16:creationId xmlns:a16="http://schemas.microsoft.com/office/drawing/2014/main" id="{6447970A-F909-8DDD-42E2-1B55CC868C50}"/>
              </a:ext>
            </a:extLst>
          </p:cNvPr>
          <p:cNvSpPr txBox="1"/>
          <p:nvPr/>
        </p:nvSpPr>
        <p:spPr>
          <a:xfrm>
            <a:off x="252600" y="894667"/>
            <a:ext cx="11710799" cy="58448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a:ea typeface="+mn-ea"/>
                <a:cs typeface="+mn-cs"/>
              </a:rPr>
              <a:t>Submitting or Abandoning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Click Submit to merge if approved.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Click Abandon if change is no longer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a:ea typeface="+mn-ea"/>
                <a:cs typeface="+mn-cs"/>
              </a:rPr>
              <a:t>Viewing History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Check previous patch sets and comments.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Use Download options for local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000000"/>
                </a:solidFill>
                <a:latin typeface="Arial"/>
              </a:rPr>
              <a:t>Adding Optional Reviewers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000000"/>
                </a:solidFill>
                <a:latin typeface="Arial"/>
              </a:rPr>
              <a:t>Using Topics for Related Commits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Group related changes under a topic.</a:t>
            </a:r>
          </a:p>
        </p:txBody>
      </p:sp>
    </p:spTree>
    <p:extLst>
      <p:ext uri="{BB962C8B-B14F-4D97-AF65-F5344CB8AC3E}">
        <p14:creationId xmlns:p14="http://schemas.microsoft.com/office/powerpoint/2010/main" val="40780912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987">
          <a:extLst>
            <a:ext uri="{FF2B5EF4-FFF2-40B4-BE49-F238E27FC236}">
              <a16:creationId xmlns:a16="http://schemas.microsoft.com/office/drawing/2014/main" id="{342922DA-8244-DD67-4090-583816943B70}"/>
            </a:ext>
          </a:extLst>
        </p:cNvPr>
        <p:cNvGrpSpPr/>
        <p:nvPr/>
      </p:nvGrpSpPr>
      <p:grpSpPr>
        <a:xfrm>
          <a:off x="0" y="0"/>
          <a:ext cx="0" cy="0"/>
          <a:chOff x="0" y="0"/>
          <a:chExt cx="0" cy="0"/>
        </a:xfrm>
      </p:grpSpPr>
      <p:sp>
        <p:nvSpPr>
          <p:cNvPr id="2988" name="Google Shape;2988;p115">
            <a:extLst>
              <a:ext uri="{FF2B5EF4-FFF2-40B4-BE49-F238E27FC236}">
                <a16:creationId xmlns:a16="http://schemas.microsoft.com/office/drawing/2014/main" id="{F1687B47-6F70-24DE-78E5-AA67A34A9EE2}"/>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9" name="Google Shape;2989;p115">
            <a:extLst>
              <a:ext uri="{FF2B5EF4-FFF2-40B4-BE49-F238E27FC236}">
                <a16:creationId xmlns:a16="http://schemas.microsoft.com/office/drawing/2014/main" id="{11818DCD-17D4-60A9-832A-4DC45563D6EA}"/>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US" sz="4800" b="1" dirty="0">
                <a:solidFill>
                  <a:srgbClr val="FFFFFF"/>
                </a:solidFill>
              </a:rPr>
              <a:t>Summary</a:t>
            </a:r>
            <a:endParaRPr sz="4000" dirty="0"/>
          </a:p>
        </p:txBody>
      </p:sp>
      <p:sp>
        <p:nvSpPr>
          <p:cNvPr id="2" name="Google Shape;3001;p116">
            <a:extLst>
              <a:ext uri="{FF2B5EF4-FFF2-40B4-BE49-F238E27FC236}">
                <a16:creationId xmlns:a16="http://schemas.microsoft.com/office/drawing/2014/main" id="{6745D8CE-E584-1E19-887B-9B8B378BFD1C}"/>
              </a:ext>
            </a:extLst>
          </p:cNvPr>
          <p:cNvSpPr txBox="1"/>
          <p:nvPr/>
        </p:nvSpPr>
        <p:spPr>
          <a:xfrm>
            <a:off x="252600" y="894667"/>
            <a:ext cx="11710799" cy="58448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a:ea typeface="+mn-ea"/>
                <a:cs typeface="+mn-cs"/>
              </a:rPr>
              <a:t>Setting Up Groups and Permissions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rgbClr val="000000"/>
                </a:solidFill>
                <a:latin typeface="Arial"/>
              </a:rPr>
              <a:t>Create Gerrit groups for each team (e.g., Team-Frontend, Team-Backend)</a:t>
            </a: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a:p>
            <a:pPr lvl="0"/>
            <a:r>
              <a:rPr lang="en-US" sz="2800" b="1" dirty="0"/>
              <a:t>Tips for Efficient Use</a:t>
            </a:r>
            <a:endParaRPr kumimoji="0" lang="en-US" sz="2800" b="1" i="0" u="none" strike="noStrike" kern="1200" cap="none" spc="0" normalizeH="0" baseline="0" noProof="0" dirty="0">
              <a:ln>
                <a:noFill/>
              </a:ln>
              <a:solidFill>
                <a:srgbClr val="000000"/>
              </a:solidFill>
              <a:effectLst/>
              <a:uLnTx/>
              <a:uFillTx/>
              <a:latin typeface="Arial"/>
              <a:ea typeface="+mn-ea"/>
              <a:cs typeface="+mn-cs"/>
            </a:endParaRPr>
          </a:p>
          <a:p>
            <a:pPr marL="457200" indent="-457200">
              <a:buFont typeface="Arial" panose="020B0604020202020204" pitchFamily="34" charset="0"/>
              <a:buChar char="•"/>
            </a:pPr>
            <a:r>
              <a:rPr lang="en-US" sz="2800" dirty="0">
                <a:solidFill>
                  <a:srgbClr val="000000"/>
                </a:solidFill>
                <a:latin typeface="Arial"/>
              </a:rPr>
              <a:t>Allow cross-team review rights but restrict merge rights. </a:t>
            </a:r>
          </a:p>
          <a:p>
            <a:pPr marL="457200" indent="-457200">
              <a:buFont typeface="Arial" panose="020B0604020202020204" pitchFamily="34" charset="0"/>
              <a:buChar char="•"/>
            </a:pPr>
            <a:r>
              <a:rPr lang="en-US" sz="2800" dirty="0">
                <a:solidFill>
                  <a:srgbClr val="000000"/>
                </a:solidFill>
                <a:latin typeface="Arial"/>
              </a:rPr>
              <a:t>Use Attention Sets to highlight who needs to act next.</a:t>
            </a:r>
          </a:p>
          <a:p>
            <a:pPr marL="457200" indent="-457200">
              <a:buFont typeface="Arial" panose="020B0604020202020204" pitchFamily="34" charset="0"/>
              <a:buChar char="•"/>
            </a:pPr>
            <a:r>
              <a:rPr lang="en-US" sz="2800" dirty="0">
                <a:solidFill>
                  <a:srgbClr val="000000"/>
                </a:solidFill>
                <a:latin typeface="Arial"/>
              </a:rPr>
              <a:t>Use Topics for better visibility of related changes.</a:t>
            </a:r>
          </a:p>
          <a:p>
            <a:pPr marL="457200" indent="-457200">
              <a:buFont typeface="Arial" panose="020B0604020202020204" pitchFamily="34" charset="0"/>
              <a:buChar char="•"/>
            </a:pPr>
            <a:r>
              <a:rPr lang="en-US" sz="2800" dirty="0">
                <a:solidFill>
                  <a:srgbClr val="000000"/>
                </a:solidFill>
                <a:latin typeface="Arial"/>
              </a:rPr>
              <a:t>Standardize Scoring and Commenting</a:t>
            </a:r>
          </a:p>
          <a:p>
            <a:pPr marL="457200" indent="-457200">
              <a:buFont typeface="Arial" panose="020B0604020202020204" pitchFamily="34" charset="0"/>
              <a:buChar char="•"/>
            </a:pPr>
            <a:r>
              <a:rPr lang="en-US" sz="2800" dirty="0">
                <a:solidFill>
                  <a:srgbClr val="000000"/>
                </a:solidFill>
                <a:latin typeface="Arial"/>
              </a:rPr>
              <a:t>Integrate with CI/CD Pipelines</a:t>
            </a:r>
          </a:p>
          <a:p>
            <a:pPr marL="457200" indent="-457200">
              <a:buFont typeface="Arial" panose="020B0604020202020204" pitchFamily="34" charset="0"/>
              <a:buChar char="•"/>
            </a:pPr>
            <a:endParaRPr lang="en-US" sz="2800" dirty="0">
              <a:solidFill>
                <a:srgbClr val="000000"/>
              </a:solidFill>
              <a:latin typeface="Arial"/>
            </a:endParaRPr>
          </a:p>
        </p:txBody>
      </p:sp>
    </p:spTree>
    <p:extLst>
      <p:ext uri="{BB962C8B-B14F-4D97-AF65-F5344CB8AC3E}">
        <p14:creationId xmlns:p14="http://schemas.microsoft.com/office/powerpoint/2010/main" val="13284281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005"/>
        <p:cNvGrpSpPr/>
        <p:nvPr/>
      </p:nvGrpSpPr>
      <p:grpSpPr>
        <a:xfrm>
          <a:off x="0" y="0"/>
          <a:ext cx="0" cy="0"/>
          <a:chOff x="0" y="0"/>
          <a:chExt cx="0" cy="0"/>
        </a:xfrm>
      </p:grpSpPr>
      <p:sp>
        <p:nvSpPr>
          <p:cNvPr id="3006" name="Google Shape;3006;p117"/>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7" name="Google Shape;3007;p117"/>
          <p:cNvSpPr txBox="1">
            <a:spLocks noGrp="1"/>
          </p:cNvSpPr>
          <p:nvPr>
            <p:ph type="title"/>
          </p:nvPr>
        </p:nvSpPr>
        <p:spPr>
          <a:xfrm>
            <a:off x="252600" y="-116800"/>
            <a:ext cx="10083200" cy="1007600"/>
          </a:xfrm>
          <a:prstGeom prst="rect">
            <a:avLst/>
          </a:prstGeom>
        </p:spPr>
        <p:txBody>
          <a:bodyPr spcFirstLastPara="1" wrap="square" lIns="121900" tIns="121900" rIns="121900" bIns="121900" anchor="t" anchorCtr="0">
            <a:noAutofit/>
          </a:bodyPr>
          <a:lstStyle/>
          <a:p>
            <a:r>
              <a:rPr lang="en" sz="4800" b="1">
                <a:solidFill>
                  <a:srgbClr val="FFFFFF"/>
                </a:solidFill>
              </a:rPr>
              <a:t>Thank You - Questions?</a:t>
            </a:r>
            <a:endParaRPr sz="4800" b="1">
              <a:solidFill>
                <a:srgbClr val="FFFFFF"/>
              </a:solidFill>
            </a:endParaRPr>
          </a:p>
          <a:p>
            <a:endParaRPr sz="4000"/>
          </a:p>
        </p:txBody>
      </p:sp>
      <p:sp>
        <p:nvSpPr>
          <p:cNvPr id="3008" name="Google Shape;3008;p117"/>
          <p:cNvSpPr/>
          <p:nvPr/>
        </p:nvSpPr>
        <p:spPr>
          <a:xfrm rot="-159606">
            <a:off x="1571529" y="1731485"/>
            <a:ext cx="2206377" cy="1703528"/>
          </a:xfrm>
          <a:prstGeom prst="wedgeRoundRectCallout">
            <a:avLst>
              <a:gd name="adj1" fmla="val -20833"/>
              <a:gd name="adj2" fmla="val 62500"/>
              <a:gd name="adj3" fmla="val 0"/>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6400" b="1" kern="0">
                <a:solidFill>
                  <a:srgbClr val="FF9900"/>
                </a:solidFill>
                <a:latin typeface="Arial"/>
                <a:cs typeface="Arial"/>
                <a:sym typeface="Arial"/>
              </a:rPr>
              <a:t>?</a:t>
            </a:r>
            <a:endParaRPr sz="6400" b="1" kern="0">
              <a:solidFill>
                <a:srgbClr val="FF9900"/>
              </a:solidFill>
              <a:latin typeface="Arial"/>
              <a:cs typeface="Arial"/>
              <a:sym typeface="Arial"/>
            </a:endParaRPr>
          </a:p>
        </p:txBody>
      </p:sp>
      <p:sp>
        <p:nvSpPr>
          <p:cNvPr id="3009" name="Google Shape;3009;p117"/>
          <p:cNvSpPr/>
          <p:nvPr/>
        </p:nvSpPr>
        <p:spPr>
          <a:xfrm rot="381649">
            <a:off x="3241640" y="3744515"/>
            <a:ext cx="2209603" cy="1702047"/>
          </a:xfrm>
          <a:prstGeom prst="wedgeRoundRectCallout">
            <a:avLst>
              <a:gd name="adj1" fmla="val -20833"/>
              <a:gd name="adj2" fmla="val 62500"/>
              <a:gd name="adj3" fmla="val 0"/>
            </a:avLst>
          </a:prstGeom>
          <a:noFill/>
          <a:ln w="76200"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6400" b="1" kern="0">
                <a:solidFill>
                  <a:srgbClr val="9900FF"/>
                </a:solidFill>
                <a:latin typeface="Arial"/>
                <a:cs typeface="Arial"/>
                <a:sym typeface="Arial"/>
              </a:rPr>
              <a:t>?</a:t>
            </a:r>
            <a:endParaRPr sz="6400" b="1" kern="0">
              <a:solidFill>
                <a:srgbClr val="9900FF"/>
              </a:solidFill>
              <a:latin typeface="Arial"/>
              <a:cs typeface="Arial"/>
              <a:sym typeface="Arial"/>
            </a:endParaRPr>
          </a:p>
        </p:txBody>
      </p:sp>
      <p:sp>
        <p:nvSpPr>
          <p:cNvPr id="3010" name="Google Shape;3010;p117"/>
          <p:cNvSpPr/>
          <p:nvPr/>
        </p:nvSpPr>
        <p:spPr>
          <a:xfrm>
            <a:off x="5256229" y="1823983"/>
            <a:ext cx="2206400" cy="1704000"/>
          </a:xfrm>
          <a:prstGeom prst="wedgeRoundRectCallout">
            <a:avLst>
              <a:gd name="adj1" fmla="val -20833"/>
              <a:gd name="adj2" fmla="val 62500"/>
              <a:gd name="adj3" fmla="val 0"/>
            </a:avLst>
          </a:prstGeom>
          <a:noFill/>
          <a:ln w="76200"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6400" b="1" kern="0">
                <a:solidFill>
                  <a:srgbClr val="0000FF"/>
                </a:solidFill>
                <a:latin typeface="Arial"/>
                <a:cs typeface="Arial"/>
                <a:sym typeface="Arial"/>
              </a:rPr>
              <a:t>?</a:t>
            </a:r>
            <a:endParaRPr sz="6400" b="1" kern="0">
              <a:solidFill>
                <a:srgbClr val="0000FF"/>
              </a:solidFill>
              <a:latin typeface="Arial"/>
              <a:cs typeface="Arial"/>
              <a:sym typeface="Arial"/>
            </a:endParaRPr>
          </a:p>
        </p:txBody>
      </p:sp>
      <p:sp>
        <p:nvSpPr>
          <p:cNvPr id="3011" name="Google Shape;3011;p117"/>
          <p:cNvSpPr/>
          <p:nvPr/>
        </p:nvSpPr>
        <p:spPr>
          <a:xfrm rot="-248822">
            <a:off x="6503376" y="4070785"/>
            <a:ext cx="2206979" cy="1703153"/>
          </a:xfrm>
          <a:prstGeom prst="wedgeRoundRectCallout">
            <a:avLst>
              <a:gd name="adj1" fmla="val -20833"/>
              <a:gd name="adj2" fmla="val 62500"/>
              <a:gd name="adj3" fmla="val 0"/>
            </a:avLst>
          </a:prstGeom>
          <a:noFill/>
          <a:ln w="76200"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6400" b="1" kern="0">
                <a:solidFill>
                  <a:srgbClr val="00FFFF"/>
                </a:solidFill>
                <a:latin typeface="Arial"/>
                <a:cs typeface="Arial"/>
                <a:sym typeface="Arial"/>
              </a:rPr>
              <a:t>?</a:t>
            </a:r>
            <a:endParaRPr sz="6400" b="1" kern="0">
              <a:solidFill>
                <a:srgbClr val="00FFFF"/>
              </a:solidFill>
              <a:latin typeface="Arial"/>
              <a:cs typeface="Arial"/>
              <a:sym typeface="Arial"/>
            </a:endParaRPr>
          </a:p>
        </p:txBody>
      </p:sp>
      <p:sp>
        <p:nvSpPr>
          <p:cNvPr id="3012" name="Google Shape;3012;p117"/>
          <p:cNvSpPr/>
          <p:nvPr/>
        </p:nvSpPr>
        <p:spPr>
          <a:xfrm rot="466779">
            <a:off x="8373916" y="1825639"/>
            <a:ext cx="2210344" cy="1701589"/>
          </a:xfrm>
          <a:prstGeom prst="wedgeRoundRectCallout">
            <a:avLst>
              <a:gd name="adj1" fmla="val -20833"/>
              <a:gd name="adj2" fmla="val 62500"/>
              <a:gd name="adj3" fmla="val 0"/>
            </a:avLst>
          </a:prstGeom>
          <a:noFill/>
          <a:ln w="76200"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6400" b="1" kern="0">
                <a:solidFill>
                  <a:srgbClr val="00C700"/>
                </a:solidFill>
                <a:latin typeface="Arial"/>
                <a:cs typeface="Arial"/>
                <a:sym typeface="Arial"/>
              </a:rPr>
              <a:t>?</a:t>
            </a:r>
            <a:endParaRPr sz="6400" b="1" kern="0">
              <a:solidFill>
                <a:srgbClr val="00C700"/>
              </a:solidFill>
              <a:latin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3040" name="Google Shape;3040;p121"/>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1" name="Google Shape;3041;p121"/>
          <p:cNvSpPr txBox="1">
            <a:spLocks noGrp="1"/>
          </p:cNvSpPr>
          <p:nvPr>
            <p:ph type="title"/>
          </p:nvPr>
        </p:nvSpPr>
        <p:spPr>
          <a:xfrm>
            <a:off x="252600" y="-116800"/>
            <a:ext cx="10083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Reference</a:t>
            </a:r>
            <a:endParaRPr sz="4800" b="1" dirty="0">
              <a:solidFill>
                <a:srgbClr val="FFFFFF"/>
              </a:solidFill>
            </a:endParaRPr>
          </a:p>
        </p:txBody>
      </p:sp>
      <p:sp>
        <p:nvSpPr>
          <p:cNvPr id="2" name="Google Shape;3001;p116">
            <a:extLst>
              <a:ext uri="{FF2B5EF4-FFF2-40B4-BE49-F238E27FC236}">
                <a16:creationId xmlns:a16="http://schemas.microsoft.com/office/drawing/2014/main" id="{9995ABFB-38EC-AE94-0A82-A9745E98F665}"/>
              </a:ext>
            </a:extLst>
          </p:cNvPr>
          <p:cNvSpPr txBox="1"/>
          <p:nvPr/>
        </p:nvSpPr>
        <p:spPr>
          <a:xfrm>
            <a:off x="533401" y="1007600"/>
            <a:ext cx="10972800" cy="5393200"/>
          </a:xfrm>
          <a:prstGeom prst="rect">
            <a:avLst/>
          </a:prstGeom>
          <a:noFill/>
          <a:ln>
            <a:noFill/>
          </a:ln>
        </p:spPr>
        <p:txBody>
          <a:bodyPr spcFirstLastPara="1" wrap="square" lIns="121900" tIns="121900" rIns="121900" bIns="121900" anchor="t" anchorCtr="0">
            <a:noAutofit/>
          </a:bodyPr>
          <a:lstStyle/>
          <a:p>
            <a:pPr marL="342900" indent="-342900">
              <a:buFont typeface="+mj-lt"/>
              <a:buAutoNum type="arabicPeriod"/>
            </a:pPr>
            <a:r>
              <a:rPr lang="en-US" b="1" dirty="0"/>
              <a:t>Gerrit Code Review Documentation</a:t>
            </a:r>
          </a:p>
          <a:p>
            <a:r>
              <a:rPr lang="en-US" sz="1600" dirty="0"/>
              <a:t>Comprehensive guides on installation, workflows, and advanced topics.</a:t>
            </a:r>
          </a:p>
          <a:p>
            <a:r>
              <a:rPr lang="en-US" dirty="0"/>
              <a:t>Link: </a:t>
            </a:r>
            <a:r>
              <a:rPr lang="en-US" dirty="0">
                <a:hlinkClick r:id="rId3"/>
              </a:rPr>
              <a:t>https://gerrit-review.googlesource.com/Documentation/</a:t>
            </a:r>
            <a:endParaRPr lang="en-US" dirty="0"/>
          </a:p>
          <a:p>
            <a:endParaRPr lang="en-US" dirty="0"/>
          </a:p>
          <a:p>
            <a:r>
              <a:rPr lang="en-US" b="1" dirty="0"/>
              <a:t>2. Gerrit Official Site</a:t>
            </a:r>
          </a:p>
          <a:p>
            <a:r>
              <a:rPr lang="en-US" sz="1600" dirty="0"/>
              <a:t>Overview, community resources, and presentations.</a:t>
            </a:r>
          </a:p>
          <a:p>
            <a:r>
              <a:rPr lang="en-US" dirty="0"/>
              <a:t>Link: </a:t>
            </a:r>
            <a:r>
              <a:rPr lang="en-US" dirty="0">
                <a:hlinkClick r:id="rId4"/>
              </a:rPr>
              <a:t>https://www.gerritcodereview.com/</a:t>
            </a:r>
            <a:endParaRPr lang="en-US" dirty="0"/>
          </a:p>
          <a:p>
            <a:endParaRPr lang="en-US" dirty="0"/>
          </a:p>
          <a:p>
            <a:r>
              <a:rPr lang="en-US" b="1" dirty="0"/>
              <a:t>3. </a:t>
            </a:r>
            <a:r>
              <a:rPr lang="en-US" b="1" dirty="0" err="1"/>
              <a:t>Tutorialspoint</a:t>
            </a:r>
            <a:r>
              <a:rPr lang="en-US" b="1" dirty="0"/>
              <a:t> – Gerrit Tutorial</a:t>
            </a:r>
          </a:p>
          <a:p>
            <a:r>
              <a:rPr lang="en-US" dirty="0"/>
              <a:t>Beginner-friendly introduction to Gerrit functionality.</a:t>
            </a:r>
          </a:p>
          <a:p>
            <a:r>
              <a:rPr lang="en-US" dirty="0"/>
              <a:t>Link: </a:t>
            </a:r>
            <a:r>
              <a:rPr lang="en-US" dirty="0">
                <a:hlinkClick r:id="rId5"/>
              </a:rPr>
              <a:t>https://www.tutorialspoint.com/gerrit/index.htm</a:t>
            </a:r>
            <a:endParaRPr lang="en-US" dirty="0"/>
          </a:p>
          <a:p>
            <a:endParaRPr lang="en-US" dirty="0"/>
          </a:p>
          <a:p>
            <a:r>
              <a:rPr lang="en-US" b="1" dirty="0"/>
              <a:t>4.</a:t>
            </a:r>
            <a:r>
              <a:rPr lang="en-US" dirty="0"/>
              <a:t> </a:t>
            </a:r>
            <a:r>
              <a:rPr lang="en-US" b="1" dirty="0"/>
              <a:t>Graphite Guide on Gerrit</a:t>
            </a:r>
          </a:p>
          <a:p>
            <a:r>
              <a:rPr lang="en-US" dirty="0"/>
              <a:t>Explains Gerrit’s workflow and approval system.</a:t>
            </a:r>
          </a:p>
          <a:p>
            <a:r>
              <a:rPr lang="en-US" dirty="0"/>
              <a:t>Link: </a:t>
            </a:r>
            <a:r>
              <a:rPr lang="en-US" dirty="0">
                <a:hlinkClick r:id="rId6"/>
              </a:rPr>
              <a:t>https://www.graphite.com/guides/gerrits-approach-to-code-review</a:t>
            </a:r>
            <a:endParaRPr lang="en-US" dirty="0"/>
          </a:p>
          <a:p>
            <a:endParaRPr lang="en-US" dirty="0"/>
          </a:p>
          <a:p>
            <a:r>
              <a:rPr lang="en-US" b="1" dirty="0"/>
              <a:t>5. </a:t>
            </a:r>
            <a:r>
              <a:rPr lang="en-US" b="1" dirty="0" err="1"/>
              <a:t>DeepWiki</a:t>
            </a:r>
            <a:r>
              <a:rPr lang="en-US" b="1" dirty="0"/>
              <a:t> Gerrit Architecture Overview</a:t>
            </a:r>
          </a:p>
          <a:p>
            <a:r>
              <a:rPr lang="en-US" dirty="0"/>
              <a:t>Technical breakdown of Gerrit’s components.</a:t>
            </a:r>
          </a:p>
          <a:p>
            <a:r>
              <a:rPr lang="en-US" dirty="0"/>
              <a:t>Link: </a:t>
            </a:r>
            <a:r>
              <a:rPr lang="en-US" dirty="0">
                <a:hlinkClick r:id="rId7"/>
              </a:rPr>
              <a:t>https://deepwiki.com/GerritCodeReview/gerrit/1-gerrit-overview</a:t>
            </a:r>
            <a:r>
              <a:rPr lang="en-US" dirty="0"/>
              <a:t> </a:t>
            </a:r>
          </a:p>
          <a:p>
            <a:endParaRPr lang="en-US" dirty="0"/>
          </a:p>
          <a:p>
            <a:endParaRPr sz="1733" kern="0" dirty="0">
              <a:solidFill>
                <a:srgbClr val="000000"/>
              </a:solidFill>
              <a:latin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17753-E91A-8A53-6C83-C45C7A4750B5}"/>
              </a:ext>
            </a:extLst>
          </p:cNvPr>
          <p:cNvSpPr>
            <a:spLocks noGrp="1"/>
          </p:cNvSpPr>
          <p:nvPr>
            <p:ph type="title"/>
          </p:nvPr>
        </p:nvSpPr>
        <p:spPr>
          <a:xfrm>
            <a:off x="429768" y="1627318"/>
            <a:ext cx="8430768" cy="1842020"/>
          </a:xfrm>
        </p:spPr>
        <p:txBody>
          <a:bodyPr anchor="b">
            <a:normAutofit/>
          </a:bodyPr>
          <a:lstStyle/>
          <a:p>
            <a:r>
              <a:rPr lang="en-US" dirty="0"/>
              <a:t>Gerrit </a:t>
            </a:r>
            <a:r>
              <a:rPr lang="en-US" dirty="0" err="1"/>
              <a:t>流程遊戲</a:t>
            </a:r>
            <a:endParaRPr lang="en-US" dirty="0"/>
          </a:p>
        </p:txBody>
      </p:sp>
      <p:sp>
        <p:nvSpPr>
          <p:cNvPr id="3" name="Subtitle 2">
            <a:extLst>
              <a:ext uri="{FF2B5EF4-FFF2-40B4-BE49-F238E27FC236}">
                <a16:creationId xmlns:a16="http://schemas.microsoft.com/office/drawing/2014/main" id="{7B829198-79CE-04D0-740F-28F598DEBD43}"/>
              </a:ext>
            </a:extLst>
          </p:cNvPr>
          <p:cNvSpPr>
            <a:spLocks noGrp="1"/>
          </p:cNvSpPr>
          <p:nvPr>
            <p:ph sz="quarter" idx="14"/>
          </p:nvPr>
        </p:nvSpPr>
        <p:spPr>
          <a:xfrm>
            <a:off x="429768" y="3622673"/>
            <a:ext cx="8430768" cy="1828800"/>
          </a:xfrm>
        </p:spPr>
        <p:txBody>
          <a:bodyPr>
            <a:normAutofit/>
          </a:bodyPr>
          <a:lstStyle/>
          <a:p>
            <a:r>
              <a:rPr lang="en-US" dirty="0" err="1"/>
              <a:t>深入理解程式碼審查與協作流程</a:t>
            </a:r>
            <a:endParaRPr lang="en-US" dirty="0"/>
          </a:p>
        </p:txBody>
      </p:sp>
    </p:spTree>
    <p:extLst>
      <p:ext uri="{BB962C8B-B14F-4D97-AF65-F5344CB8AC3E}">
        <p14:creationId xmlns:p14="http://schemas.microsoft.com/office/powerpoint/2010/main" val="338905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22DF-D6EB-1211-DE4E-8A056102DB4A}"/>
              </a:ext>
            </a:extLst>
          </p:cNvPr>
          <p:cNvSpPr>
            <a:spLocks noGrp="1"/>
          </p:cNvSpPr>
          <p:nvPr>
            <p:ph type="title"/>
          </p:nvPr>
        </p:nvSpPr>
        <p:spPr>
          <a:xfrm>
            <a:off x="137159" y="151598"/>
            <a:ext cx="11924209" cy="528186"/>
          </a:xfrm>
        </p:spPr>
        <p:txBody>
          <a:bodyPr anchor="ctr">
            <a:normAutofit/>
          </a:bodyPr>
          <a:lstStyle/>
          <a:p>
            <a:r>
              <a:rPr lang="en-US" b="1" dirty="0" err="1"/>
              <a:t>遊戲規則與流程</a:t>
            </a:r>
            <a:endParaRPr lang="en-US" b="1" dirty="0"/>
          </a:p>
        </p:txBody>
      </p:sp>
      <p:sp>
        <p:nvSpPr>
          <p:cNvPr id="5" name="TextBox 4">
            <a:extLst>
              <a:ext uri="{FF2B5EF4-FFF2-40B4-BE49-F238E27FC236}">
                <a16:creationId xmlns:a16="http://schemas.microsoft.com/office/drawing/2014/main" id="{FDBF4D75-0BE5-41DC-B5D4-B8A5063386F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43600" y="776036"/>
            <a:ext cx="6117767" cy="5676965"/>
          </a:xfrm>
          <a:prstGeom prst="rect">
            <a:avLst/>
          </a:prstGeom>
        </p:spPr>
        <p:txBody>
          <a:bodyPr>
            <a:normAutofit/>
          </a:bodyPr>
          <a:lstStyle/>
          <a:p>
            <a:pPr marL="0" indent="0">
              <a:spcBef>
                <a:spcPts val="2500"/>
              </a:spcBef>
              <a:spcAft>
                <a:spcPts val="600"/>
              </a:spcAft>
              <a:buFont typeface="Arial" panose="020B0604020202020204" pitchFamily="34" charset="0"/>
              <a:buNone/>
            </a:pPr>
            <a:r>
              <a:rPr lang="ja-JP" altLang="en-US" b="1" dirty="0">
                <a:solidFill>
                  <a:srgbClr val="0070C0"/>
                </a:solidFill>
              </a:rPr>
              <a:t>遊戲流程卡片</a:t>
            </a:r>
          </a:p>
          <a:p>
            <a:pPr marL="0" lvl="1">
              <a:spcBef>
                <a:spcPts val="1000"/>
              </a:spcBef>
              <a:spcAft>
                <a:spcPts val="600"/>
              </a:spcAft>
            </a:pPr>
            <a:r>
              <a:rPr lang="ja-JP" altLang="en-US" dirty="0"/>
              <a:t>遊戲包含</a:t>
            </a:r>
            <a:r>
              <a:rPr lang="ja-JP" altLang="en-US" b="1" dirty="0"/>
              <a:t>核心流程卡</a:t>
            </a:r>
            <a:r>
              <a:rPr lang="ja-JP" altLang="en-US" dirty="0"/>
              <a:t>，</a:t>
            </a:r>
            <a:r>
              <a:rPr lang="ja-JP" altLang="en-US" b="1" dirty="0"/>
              <a:t>三張 </a:t>
            </a:r>
            <a:r>
              <a:rPr lang="en-US" b="1" dirty="0"/>
              <a:t>CD</a:t>
            </a:r>
            <a:r>
              <a:rPr lang="zh-TW" altLang="en-US" b="1" dirty="0"/>
              <a:t>卡</a:t>
            </a:r>
            <a:r>
              <a:rPr lang="ja-JP" altLang="en-US" dirty="0"/>
              <a:t>與</a:t>
            </a:r>
            <a:r>
              <a:rPr lang="zh-TW" altLang="en-US" b="1" dirty="0"/>
              <a:t>錯誤卡片</a:t>
            </a:r>
            <a:r>
              <a:rPr lang="ja-JP" altLang="en-US" dirty="0"/>
              <a:t>，模擬開發至部署的完整流程。</a:t>
            </a:r>
            <a:endParaRPr lang="en-US" altLang="ja-JP" dirty="0"/>
          </a:p>
          <a:p>
            <a:pPr marL="0" lvl="1">
              <a:spcBef>
                <a:spcPts val="2500"/>
              </a:spcBef>
              <a:spcAft>
                <a:spcPts val="600"/>
              </a:spcAft>
            </a:pPr>
            <a:r>
              <a:rPr lang="zh-TW" altLang="en-US" b="1" dirty="0">
                <a:solidFill>
                  <a:srgbClr val="0070C0"/>
                </a:solidFill>
              </a:rPr>
              <a:t>錯誤陷阱卡</a:t>
            </a:r>
            <a:r>
              <a:rPr lang="ja-JP" altLang="en-US" b="1" dirty="0">
                <a:solidFill>
                  <a:srgbClr val="0070C0"/>
                </a:solidFill>
              </a:rPr>
              <a:t>片</a:t>
            </a:r>
            <a:endParaRPr lang="zh-TW" altLang="en-US" b="1" dirty="0">
              <a:solidFill>
                <a:srgbClr val="0070C0"/>
              </a:solidFill>
            </a:endParaRPr>
          </a:p>
          <a:p>
            <a:pPr marL="0" lvl="1" indent="0">
              <a:spcBef>
                <a:spcPts val="1000"/>
              </a:spcBef>
              <a:spcAft>
                <a:spcPts val="600"/>
              </a:spcAft>
              <a:buFont typeface="Arial" panose="020B0604020202020204" pitchFamily="34" charset="0"/>
              <a:buNone/>
            </a:pPr>
            <a:r>
              <a:rPr lang="zh-TW" altLang="en-US" b="1" dirty="0"/>
              <a:t>錯誤卡</a:t>
            </a:r>
            <a:r>
              <a:rPr lang="zh-TW" altLang="en-US" dirty="0"/>
              <a:t>涵蓋流程時序錯誤與實務反模式</a:t>
            </a:r>
            <a:r>
              <a:rPr lang="ja-JP" altLang="en-US" dirty="0"/>
              <a:t>。</a:t>
            </a:r>
            <a:endParaRPr lang="en-US" altLang="ja-JP" dirty="0"/>
          </a:p>
          <a:p>
            <a:pPr>
              <a:spcBef>
                <a:spcPts val="2500"/>
              </a:spcBef>
              <a:spcAft>
                <a:spcPts val="600"/>
              </a:spcAft>
            </a:pPr>
            <a:r>
              <a:rPr lang="ja-JP" altLang="en-US" b="1" dirty="0">
                <a:solidFill>
                  <a:srgbClr val="0070C0"/>
                </a:solidFill>
              </a:rPr>
              <a:t>分組任務</a:t>
            </a:r>
            <a:r>
              <a:rPr lang="en-US" altLang="zh-TW" b="1" dirty="0">
                <a:solidFill>
                  <a:srgbClr val="0070C0"/>
                </a:solidFill>
              </a:rPr>
              <a:t>:</a:t>
            </a:r>
            <a:r>
              <a:rPr lang="zh-TW" altLang="en-US" b="1" dirty="0">
                <a:solidFill>
                  <a:srgbClr val="0070C0"/>
                </a:solidFill>
              </a:rPr>
              <a:t> </a:t>
            </a:r>
            <a:r>
              <a:rPr lang="ja-JP" altLang="en-US" b="1" dirty="0">
                <a:solidFill>
                  <a:srgbClr val="0070C0"/>
                </a:solidFill>
              </a:rPr>
              <a:t>流程排列與驗收</a:t>
            </a:r>
          </a:p>
          <a:p>
            <a:pPr marL="0" lvl="1" indent="0">
              <a:spcBef>
                <a:spcPts val="1000"/>
              </a:spcBef>
              <a:spcAft>
                <a:spcPts val="600"/>
              </a:spcAft>
              <a:buFont typeface="Arial" panose="020B0604020202020204" pitchFamily="34" charset="0"/>
              <a:buNone/>
            </a:pPr>
            <a:r>
              <a:rPr lang="zh-TW" altLang="en-US" dirty="0"/>
              <a:t>請將</a:t>
            </a:r>
            <a:r>
              <a:rPr lang="en-US" dirty="0" err="1"/>
              <a:t>打亂順序</a:t>
            </a:r>
            <a:r>
              <a:rPr lang="zh-TW" altLang="en-US" dirty="0"/>
              <a:t>的卡片按實際先後順序排列出來</a:t>
            </a:r>
            <a:r>
              <a:rPr lang="ja-JP" altLang="en-US" dirty="0"/>
              <a:t>，</a:t>
            </a:r>
            <a:r>
              <a:rPr lang="en-US" dirty="0" err="1"/>
              <a:t>並將錯誤卡挑出</a:t>
            </a:r>
            <a:r>
              <a:rPr lang="zh-TW" altLang="en-US" dirty="0"/>
              <a:t>，</a:t>
            </a:r>
            <a:r>
              <a:rPr lang="en-US" dirty="0" err="1"/>
              <a:t>拍照</a:t>
            </a:r>
            <a:r>
              <a:rPr lang="ja-JP" altLang="en-US" dirty="0"/>
              <a:t>驗收。</a:t>
            </a:r>
            <a:endParaRPr lang="en-US" altLang="ja-JP" dirty="0"/>
          </a:p>
          <a:p>
            <a:pPr marL="0" lvl="1" indent="0">
              <a:spcBef>
                <a:spcPts val="2500"/>
              </a:spcBef>
              <a:spcAft>
                <a:spcPts val="600"/>
              </a:spcAft>
              <a:buFont typeface="Arial" panose="020B0604020202020204" pitchFamily="34" charset="0"/>
              <a:buNone/>
            </a:pPr>
            <a:r>
              <a:rPr lang="en-US" dirty="0"/>
              <a:t>將錯誤卡挑出並說明為何錯誤</a:t>
            </a:r>
            <a:r>
              <a:rPr lang="zh-TW" altLang="en-US" dirty="0"/>
              <a:t>，提出補救方案或預防</a:t>
            </a:r>
            <a:r>
              <a:rPr lang="en-US" dirty="0" err="1"/>
              <a:t>作法</a:t>
            </a:r>
            <a:r>
              <a:rPr lang="zh-TW" altLang="en-US" dirty="0"/>
              <a:t>。</a:t>
            </a:r>
          </a:p>
        </p:txBody>
      </p:sp>
      <p:pic>
        <p:nvPicPr>
          <p:cNvPr id="4" name="Content Placeholder 3" descr="黑板上的組織圖">
            <a:extLst>
              <a:ext uri="{FF2B5EF4-FFF2-40B4-BE49-F238E27FC236}">
                <a16:creationId xmlns:a16="http://schemas.microsoft.com/office/drawing/2014/main" id="{7FD90B3F-D51A-4CEB-8BFA-87E57919A77C}"/>
              </a:ext>
            </a:extLst>
          </p:cNvPr>
          <p:cNvPicPr>
            <a:picLocks noGrp="1" noChangeAspect="1"/>
          </p:cNvPicPr>
          <p:nvPr>
            <p:ph idx="1"/>
          </p:nvPr>
        </p:nvPicPr>
        <p:blipFill>
          <a:blip r:embed="rId3"/>
          <a:srcRect l="16091" r="14926"/>
          <a:stretch>
            <a:fillRect/>
          </a:stretch>
        </p:blipFill>
        <p:spPr>
          <a:xfrm>
            <a:off x="137159" y="776036"/>
            <a:ext cx="5654041" cy="5676965"/>
          </a:xfrm>
        </p:spPr>
      </p:pic>
    </p:spTree>
    <p:extLst>
      <p:ext uri="{BB962C8B-B14F-4D97-AF65-F5344CB8AC3E}">
        <p14:creationId xmlns:p14="http://schemas.microsoft.com/office/powerpoint/2010/main" val="2001785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78BE4-DD1A-1FF0-D39B-32A22FAF5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2544AF-669C-C248-1F3F-2C3EEC602AA7}"/>
              </a:ext>
            </a:extLst>
          </p:cNvPr>
          <p:cNvSpPr>
            <a:spLocks noGrp="1"/>
          </p:cNvSpPr>
          <p:nvPr>
            <p:ph type="title"/>
          </p:nvPr>
        </p:nvSpPr>
        <p:spPr/>
        <p:txBody>
          <a:bodyPr/>
          <a:lstStyle/>
          <a:p>
            <a:r>
              <a:rPr lang="en-US" dirty="0"/>
              <a:t>Setting up Gerrit</a:t>
            </a:r>
            <a:endParaRPr lang="en-US" u="sng" dirty="0"/>
          </a:p>
        </p:txBody>
      </p:sp>
    </p:spTree>
    <p:extLst>
      <p:ext uri="{BB962C8B-B14F-4D97-AF65-F5344CB8AC3E}">
        <p14:creationId xmlns:p14="http://schemas.microsoft.com/office/powerpoint/2010/main" val="723740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AFD8B-802C-8297-AA09-C37E1F7E42B2}"/>
              </a:ext>
            </a:extLst>
          </p:cNvPr>
          <p:cNvSpPr>
            <a:spLocks noGrp="1"/>
          </p:cNvSpPr>
          <p:nvPr>
            <p:ph type="title"/>
          </p:nvPr>
        </p:nvSpPr>
        <p:spPr>
          <a:xfrm>
            <a:off x="533400" y="269622"/>
            <a:ext cx="8019289" cy="891101"/>
          </a:xfrm>
        </p:spPr>
        <p:txBody>
          <a:bodyPr anchor="ctr">
            <a:normAutofit/>
          </a:bodyPr>
          <a:lstStyle/>
          <a:p>
            <a:r>
              <a:rPr lang="en-US" b="1" dirty="0">
                <a:latin typeface="Arial" panose="020B0604020202020204" pitchFamily="34" charset="0"/>
                <a:cs typeface="Arial" panose="020B0604020202020204" pitchFamily="34" charset="0"/>
              </a:rPr>
              <a:t>Getting Started with Gerrit</a:t>
            </a:r>
          </a:p>
        </p:txBody>
      </p:sp>
      <p:pic>
        <p:nvPicPr>
          <p:cNvPr id="9" name="Picture Placeholder 8">
            <a:extLst>
              <a:ext uri="{FF2B5EF4-FFF2-40B4-BE49-F238E27FC236}">
                <a16:creationId xmlns:a16="http://schemas.microsoft.com/office/drawing/2014/main" id="{D249C707-AE1C-7096-007E-D23278DFB983}"/>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14434" r="14434"/>
          <a:stretch>
            <a:fillRect/>
          </a:stretch>
        </p:blipFill>
        <p:spPr/>
      </p:pic>
      <p:pic>
        <p:nvPicPr>
          <p:cNvPr id="5" name="Picture 4">
            <a:extLst>
              <a:ext uri="{FF2B5EF4-FFF2-40B4-BE49-F238E27FC236}">
                <a16:creationId xmlns:a16="http://schemas.microsoft.com/office/drawing/2014/main" id="{4453B144-B0CA-0675-BA60-E154E637966D}"/>
              </a:ext>
            </a:extLst>
          </p:cNvPr>
          <p:cNvPicPr>
            <a:picLocks noChangeAspect="1"/>
          </p:cNvPicPr>
          <p:nvPr/>
        </p:nvPicPr>
        <p:blipFill>
          <a:blip r:embed="rId4"/>
          <a:stretch>
            <a:fillRect/>
          </a:stretch>
        </p:blipFill>
        <p:spPr>
          <a:xfrm>
            <a:off x="316993" y="1154627"/>
            <a:ext cx="8241792" cy="5531370"/>
          </a:xfrm>
          <a:prstGeom prst="rect">
            <a:avLst/>
          </a:prstGeom>
          <a:ln>
            <a:noFill/>
          </a:ln>
          <a:effectLst>
            <a:softEdge rad="112500"/>
          </a:effectLst>
        </p:spPr>
      </p:pic>
    </p:spTree>
    <p:extLst>
      <p:ext uri="{BB962C8B-B14F-4D97-AF65-F5344CB8AC3E}">
        <p14:creationId xmlns:p14="http://schemas.microsoft.com/office/powerpoint/2010/main" val="4709221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B9B68CB2-8EC9-C77C-732E-D360E57AAD36}"/>
            </a:ext>
          </a:extLst>
        </p:cNvPr>
        <p:cNvGrpSpPr/>
        <p:nvPr/>
      </p:nvGrpSpPr>
      <p:grpSpPr>
        <a:xfrm>
          <a:off x="0" y="0"/>
          <a:ext cx="0" cy="0"/>
          <a:chOff x="0" y="0"/>
          <a:chExt cx="0" cy="0"/>
        </a:xfrm>
      </p:grpSpPr>
      <p:sp>
        <p:nvSpPr>
          <p:cNvPr id="223" name="Google Shape;223;p37">
            <a:extLst>
              <a:ext uri="{FF2B5EF4-FFF2-40B4-BE49-F238E27FC236}">
                <a16:creationId xmlns:a16="http://schemas.microsoft.com/office/drawing/2014/main" id="{3503C93A-D6BC-CBFF-B4A7-5A1E5AB4B4F9}"/>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4" name="Google Shape;224;p37">
            <a:extLst>
              <a:ext uri="{FF2B5EF4-FFF2-40B4-BE49-F238E27FC236}">
                <a16:creationId xmlns:a16="http://schemas.microsoft.com/office/drawing/2014/main" id="{FDB4A8F7-5CF8-8817-382A-E89EFA474F7A}"/>
              </a:ext>
            </a:extLst>
          </p:cNvPr>
          <p:cNvSpPr txBox="1">
            <a:spLocks noGrp="1"/>
          </p:cNvSpPr>
          <p:nvPr>
            <p:ph type="title"/>
          </p:nvPr>
        </p:nvSpPr>
        <p:spPr>
          <a:xfrm>
            <a:off x="252600" y="-116800"/>
            <a:ext cx="10083200" cy="1007600"/>
          </a:xfrm>
          <a:prstGeom prst="rect">
            <a:avLst/>
          </a:prstGeom>
        </p:spPr>
        <p:txBody>
          <a:bodyPr spcFirstLastPara="1" wrap="square" lIns="121900" tIns="121900" rIns="121900" bIns="121900" anchor="t" anchorCtr="0">
            <a:noAutofit/>
          </a:bodyPr>
          <a:lstStyle/>
          <a:p>
            <a:r>
              <a:rPr lang="en-US" sz="4800" b="1" dirty="0">
                <a:solidFill>
                  <a:srgbClr val="FFFFFF"/>
                </a:solidFill>
              </a:rPr>
              <a:t>Project Access Control</a:t>
            </a:r>
            <a:endParaRPr sz="4800" b="1" dirty="0">
              <a:solidFill>
                <a:srgbClr val="FFFFFF"/>
              </a:solidFill>
            </a:endParaRPr>
          </a:p>
          <a:p>
            <a:endParaRPr sz="4000" dirty="0"/>
          </a:p>
        </p:txBody>
      </p:sp>
      <p:sp>
        <p:nvSpPr>
          <p:cNvPr id="226" name="Google Shape;226;p37">
            <a:extLst>
              <a:ext uri="{FF2B5EF4-FFF2-40B4-BE49-F238E27FC236}">
                <a16:creationId xmlns:a16="http://schemas.microsoft.com/office/drawing/2014/main" id="{4EAEF8DC-455C-1BF9-C854-0D8E39FDE72E}"/>
              </a:ext>
            </a:extLst>
          </p:cNvPr>
          <p:cNvSpPr/>
          <p:nvPr/>
        </p:nvSpPr>
        <p:spPr>
          <a:xfrm>
            <a:off x="7863667" y="776267"/>
            <a:ext cx="43300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7" name="Google Shape;227;p37">
            <a:extLst>
              <a:ext uri="{FF2B5EF4-FFF2-40B4-BE49-F238E27FC236}">
                <a16:creationId xmlns:a16="http://schemas.microsoft.com/office/drawing/2014/main" id="{469E8840-50A0-F14D-6D6A-98ED45A57D39}"/>
              </a:ext>
            </a:extLst>
          </p:cNvPr>
          <p:cNvSpPr txBox="1"/>
          <p:nvPr/>
        </p:nvSpPr>
        <p:spPr>
          <a:xfrm>
            <a:off x="8090075" y="609600"/>
            <a:ext cx="4092400" cy="6081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1200"/>
              </a:spcBef>
              <a:spcAft>
                <a:spcPts val="0"/>
              </a:spcAft>
              <a:buClr>
                <a:srgbClr val="000000"/>
              </a:buClr>
              <a:buSzTx/>
              <a:buFontTx/>
              <a:buNone/>
              <a:tabLst/>
              <a:defRPr/>
            </a:pPr>
            <a:r>
              <a:rPr kumimoji="0" lang="en-US" b="1" i="0" u="none" strike="noStrike" kern="0" cap="none" spc="0" normalizeH="0" baseline="0" noProof="0" dirty="0">
                <a:ln>
                  <a:noFill/>
                </a:ln>
                <a:solidFill>
                  <a:srgbClr val="000000"/>
                </a:solidFill>
                <a:effectLst/>
                <a:uLnTx/>
                <a:uFillTx/>
                <a:latin typeface="Arial"/>
                <a:ea typeface="+mn-ea"/>
                <a:cs typeface="Arial"/>
                <a:sym typeface="Arial"/>
              </a:rPr>
              <a:t>Administrators' Responsibilities</a:t>
            </a:r>
          </a:p>
          <a:p>
            <a:pPr marL="0" marR="0" lvl="0" indent="0" algn="l" defTabSz="1219170" rtl="0" eaLnBrk="1" fontAlgn="auto" latinLnBrk="0" hangingPunct="1">
              <a:lnSpc>
                <a:spcPct val="115000"/>
              </a:lnSpc>
              <a:spcBef>
                <a:spcPts val="1200"/>
              </a:spcBef>
              <a:spcAft>
                <a:spcPts val="0"/>
              </a:spcAft>
              <a:buClr>
                <a:srgbClr val="000000"/>
              </a:buClr>
              <a:buSzTx/>
              <a:buFontTx/>
              <a:buNone/>
              <a:tabLst/>
              <a:defRPr/>
            </a:pPr>
            <a:r>
              <a:rPr kumimoji="0" lang="en-US" b="0" i="0" u="none" strike="noStrike" kern="0" cap="none" spc="0" normalizeH="0" baseline="0" noProof="0" dirty="0">
                <a:ln>
                  <a:noFill/>
                </a:ln>
                <a:solidFill>
                  <a:srgbClr val="000000"/>
                </a:solidFill>
                <a:effectLst/>
                <a:uLnTx/>
                <a:uFillTx/>
                <a:latin typeface="Arial"/>
                <a:ea typeface="+mn-ea"/>
                <a:cs typeface="Arial"/>
                <a:sym typeface="Arial"/>
              </a:rPr>
              <a:t>Administrators hold full control over code reviews and grant final approval or block changes to ensure quality.</a:t>
            </a:r>
          </a:p>
          <a:p>
            <a:pPr marL="0" marR="0" lvl="0" indent="0" algn="l" defTabSz="1219170" rtl="0" eaLnBrk="1" fontAlgn="auto" latinLnBrk="0" hangingPunct="1">
              <a:lnSpc>
                <a:spcPct val="115000"/>
              </a:lnSpc>
              <a:spcBef>
                <a:spcPts val="1200"/>
              </a:spcBef>
              <a:spcAft>
                <a:spcPts val="0"/>
              </a:spcAft>
              <a:buClr>
                <a:srgbClr val="000000"/>
              </a:buClr>
              <a:buSzTx/>
              <a:buFontTx/>
              <a:buNone/>
              <a:tabLst/>
              <a:defRPr/>
            </a:pPr>
            <a:r>
              <a:rPr kumimoji="0" lang="en-US" sz="8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115000"/>
              </a:lnSpc>
              <a:spcBef>
                <a:spcPts val="1200"/>
              </a:spcBef>
              <a:spcAft>
                <a:spcPts val="0"/>
              </a:spcAft>
              <a:buClr>
                <a:srgbClr val="000000"/>
              </a:buClr>
              <a:buSzTx/>
              <a:buFontTx/>
              <a:buNone/>
              <a:tabLst/>
              <a:defRPr/>
            </a:pPr>
            <a:r>
              <a:rPr kumimoji="0" lang="en-US" b="1" i="0" u="none" strike="noStrike" kern="0" cap="none" spc="0" normalizeH="0" baseline="0" noProof="0" dirty="0">
                <a:ln>
                  <a:noFill/>
                </a:ln>
                <a:solidFill>
                  <a:srgbClr val="000000"/>
                </a:solidFill>
                <a:effectLst/>
                <a:uLnTx/>
                <a:uFillTx/>
                <a:latin typeface="Arial"/>
                <a:ea typeface="+mn-ea"/>
                <a:cs typeface="Arial"/>
                <a:sym typeface="Arial"/>
              </a:rPr>
              <a:t>Reviewers' Role</a:t>
            </a:r>
          </a:p>
          <a:p>
            <a:pPr marL="0" marR="0" lvl="0" indent="0" algn="l" defTabSz="1219170" rtl="0" eaLnBrk="1" fontAlgn="auto" latinLnBrk="0" hangingPunct="1">
              <a:lnSpc>
                <a:spcPct val="115000"/>
              </a:lnSpc>
              <a:spcBef>
                <a:spcPts val="1200"/>
              </a:spcBef>
              <a:spcAft>
                <a:spcPts val="0"/>
              </a:spcAft>
              <a:buClr>
                <a:srgbClr val="000000"/>
              </a:buClr>
              <a:buSzTx/>
              <a:buFontTx/>
              <a:buNone/>
              <a:tabLst/>
              <a:defRPr/>
            </a:pPr>
            <a:r>
              <a:rPr kumimoji="0" lang="en-US" b="0" i="0" u="none" strike="noStrike" kern="0" cap="none" spc="0" normalizeH="0" baseline="0" noProof="0" dirty="0">
                <a:ln>
                  <a:noFill/>
                </a:ln>
                <a:solidFill>
                  <a:srgbClr val="000000"/>
                </a:solidFill>
                <a:effectLst/>
                <a:uLnTx/>
                <a:uFillTx/>
                <a:latin typeface="Arial"/>
                <a:ea typeface="+mn-ea"/>
                <a:cs typeface="Arial"/>
                <a:sym typeface="Arial"/>
              </a:rPr>
              <a:t>Reviewers provide feedback by approving or disapproving changes but cannot finalize submissions, fostering collaboration. </a:t>
            </a:r>
          </a:p>
          <a:p>
            <a:pPr marL="0" marR="0" lvl="0" indent="0" algn="l" defTabSz="1219170" rtl="0" eaLnBrk="1" fontAlgn="auto" latinLnBrk="0" hangingPunct="1">
              <a:lnSpc>
                <a:spcPct val="115000"/>
              </a:lnSpc>
              <a:spcBef>
                <a:spcPts val="1200"/>
              </a:spcBef>
              <a:spcAft>
                <a:spcPts val="0"/>
              </a:spcAft>
              <a:buClr>
                <a:srgbClr val="000000"/>
              </a:buClr>
              <a:buSzTx/>
              <a:buFontTx/>
              <a:buNone/>
              <a:tabLst/>
              <a:defRPr/>
            </a:pPr>
            <a:r>
              <a:rPr kumimoji="0" lang="en-US" sz="800" b="0" i="0" u="none" strike="noStrike" kern="0" cap="none" spc="0" normalizeH="0" baseline="0" noProof="0" dirty="0">
                <a:ln>
                  <a:noFill/>
                </a:ln>
                <a:solidFill>
                  <a:srgbClr val="000000"/>
                </a:solidFill>
                <a:effectLst/>
                <a:uLnTx/>
                <a:uFillTx/>
                <a:latin typeface="Arial"/>
                <a:ea typeface="+mn-ea"/>
                <a:cs typeface="Arial"/>
                <a:sym typeface="Arial"/>
              </a:rPr>
              <a:t> </a:t>
            </a:r>
          </a:p>
          <a:p>
            <a:pPr marL="0" marR="0" lvl="0" indent="0" algn="l" defTabSz="1219170" rtl="0" eaLnBrk="1" fontAlgn="auto" latinLnBrk="0" hangingPunct="1">
              <a:lnSpc>
                <a:spcPct val="115000"/>
              </a:lnSpc>
              <a:spcBef>
                <a:spcPts val="1200"/>
              </a:spcBef>
              <a:spcAft>
                <a:spcPts val="0"/>
              </a:spcAft>
              <a:buClr>
                <a:srgbClr val="000000"/>
              </a:buClr>
              <a:buSzTx/>
              <a:buFontTx/>
              <a:buNone/>
              <a:tabLst/>
              <a:defRPr/>
            </a:pPr>
            <a:r>
              <a:rPr kumimoji="0" lang="en-US" b="1" i="0" u="none" strike="noStrike" kern="0" cap="none" spc="0" normalizeH="0" baseline="0" noProof="0" dirty="0">
                <a:ln>
                  <a:noFill/>
                </a:ln>
                <a:solidFill>
                  <a:srgbClr val="000000"/>
                </a:solidFill>
                <a:effectLst/>
                <a:uLnTx/>
                <a:uFillTx/>
                <a:latin typeface="Arial"/>
                <a:ea typeface="+mn-ea"/>
                <a:cs typeface="Arial"/>
                <a:sym typeface="Arial"/>
              </a:rPr>
              <a:t>Collaborative Workflow</a:t>
            </a:r>
          </a:p>
          <a:p>
            <a:pPr marL="0" marR="0" lvl="0" indent="0" algn="l" defTabSz="1219170" rtl="0" eaLnBrk="1" fontAlgn="auto" latinLnBrk="0" hangingPunct="1">
              <a:lnSpc>
                <a:spcPct val="115000"/>
              </a:lnSpc>
              <a:spcBef>
                <a:spcPts val="1200"/>
              </a:spcBef>
              <a:spcAft>
                <a:spcPts val="0"/>
              </a:spcAft>
              <a:buClr>
                <a:srgbClr val="000000"/>
              </a:buClr>
              <a:buSzTx/>
              <a:buFontTx/>
              <a:buNone/>
              <a:tabLst/>
              <a:defRPr/>
            </a:pPr>
            <a:r>
              <a:rPr kumimoji="0" lang="en-US" b="0" i="0" u="none" strike="noStrike" kern="0" cap="none" spc="0" normalizeH="0" baseline="0" noProof="0" dirty="0">
                <a:ln>
                  <a:noFill/>
                </a:ln>
                <a:solidFill>
                  <a:srgbClr val="000000"/>
                </a:solidFill>
                <a:effectLst/>
                <a:uLnTx/>
                <a:uFillTx/>
                <a:latin typeface="Arial"/>
                <a:ea typeface="+mn-ea"/>
                <a:cs typeface="Arial"/>
                <a:sym typeface="Arial"/>
              </a:rPr>
              <a:t>Developers submit changes, Reviewers assess, and Administrators finalize the code review process.</a:t>
            </a:r>
          </a:p>
        </p:txBody>
      </p:sp>
      <p:pic>
        <p:nvPicPr>
          <p:cNvPr id="4" name="Picture 3">
            <a:extLst>
              <a:ext uri="{FF2B5EF4-FFF2-40B4-BE49-F238E27FC236}">
                <a16:creationId xmlns:a16="http://schemas.microsoft.com/office/drawing/2014/main" id="{CF27E28E-0B93-1100-9914-341E33EF476E}"/>
              </a:ext>
            </a:extLst>
          </p:cNvPr>
          <p:cNvPicPr>
            <a:picLocks noChangeAspect="1"/>
          </p:cNvPicPr>
          <p:nvPr/>
        </p:nvPicPr>
        <p:blipFill>
          <a:blip r:embed="rId3"/>
          <a:stretch>
            <a:fillRect/>
          </a:stretch>
        </p:blipFill>
        <p:spPr>
          <a:xfrm>
            <a:off x="685800" y="2954364"/>
            <a:ext cx="5948352" cy="3903503"/>
          </a:xfrm>
          <a:prstGeom prst="rect">
            <a:avLst/>
          </a:prstGeom>
        </p:spPr>
      </p:pic>
      <p:graphicFrame>
        <p:nvGraphicFramePr>
          <p:cNvPr id="3" name="Table 2">
            <a:extLst>
              <a:ext uri="{FF2B5EF4-FFF2-40B4-BE49-F238E27FC236}">
                <a16:creationId xmlns:a16="http://schemas.microsoft.com/office/drawing/2014/main" id="{E753D0F3-1594-F740-C06B-E073D4387F28}"/>
              </a:ext>
            </a:extLst>
          </p:cNvPr>
          <p:cNvGraphicFramePr>
            <a:graphicFrameLocks noGrp="1"/>
          </p:cNvGraphicFramePr>
          <p:nvPr>
            <p:extLst>
              <p:ext uri="{D42A27DB-BD31-4B8C-83A1-F6EECF244321}">
                <p14:modId xmlns:p14="http://schemas.microsoft.com/office/powerpoint/2010/main" val="2292998958"/>
              </p:ext>
            </p:extLst>
          </p:nvPr>
        </p:nvGraphicFramePr>
        <p:xfrm>
          <a:off x="381000" y="1007600"/>
          <a:ext cx="7315200" cy="1946765"/>
        </p:xfrm>
        <a:graphic>
          <a:graphicData uri="http://schemas.openxmlformats.org/drawingml/2006/table">
            <a:tbl>
              <a:tblPr firstRow="1" firstCol="1" bandRow="1">
                <a:tableStyleId>{69C7853C-536D-4A76-A0AE-DD22124D55A5}</a:tableStyleId>
              </a:tblPr>
              <a:tblGrid>
                <a:gridCol w="2438400">
                  <a:extLst>
                    <a:ext uri="{9D8B030D-6E8A-4147-A177-3AD203B41FA5}">
                      <a16:colId xmlns:a16="http://schemas.microsoft.com/office/drawing/2014/main" val="3041922546"/>
                    </a:ext>
                  </a:extLst>
                </a:gridCol>
                <a:gridCol w="2819400">
                  <a:extLst>
                    <a:ext uri="{9D8B030D-6E8A-4147-A177-3AD203B41FA5}">
                      <a16:colId xmlns:a16="http://schemas.microsoft.com/office/drawing/2014/main" val="4272441046"/>
                    </a:ext>
                  </a:extLst>
                </a:gridCol>
                <a:gridCol w="2057400">
                  <a:extLst>
                    <a:ext uri="{9D8B030D-6E8A-4147-A177-3AD203B41FA5}">
                      <a16:colId xmlns:a16="http://schemas.microsoft.com/office/drawing/2014/main" val="3666421090"/>
                    </a:ext>
                  </a:extLst>
                </a:gridCol>
              </a:tblGrid>
              <a:tr h="468263">
                <a:tc>
                  <a:txBody>
                    <a:bodyPr/>
                    <a:lstStyle/>
                    <a:p>
                      <a:pPr marL="0" marR="0">
                        <a:lnSpc>
                          <a:spcPct val="115000"/>
                        </a:lnSpc>
                        <a:spcAft>
                          <a:spcPts val="1000"/>
                        </a:spcAft>
                        <a:buNone/>
                      </a:pPr>
                      <a:r>
                        <a:rPr lang="en-US" sz="2000" dirty="0">
                          <a:effectLst/>
                        </a:rPr>
                        <a:t>Role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000">
                          <a:effectLst/>
                        </a:rPr>
                        <a:t>Code-Review 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000">
                          <a:effectLst/>
                        </a:rPr>
                        <a:t>Verified 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234683"/>
                  </a:ext>
                </a:extLst>
              </a:tr>
              <a:tr h="729520">
                <a:tc>
                  <a:txBody>
                    <a:bodyPr/>
                    <a:lstStyle/>
                    <a:p>
                      <a:pPr marL="0" marR="0">
                        <a:lnSpc>
                          <a:spcPct val="115000"/>
                        </a:lnSpc>
                        <a:spcAft>
                          <a:spcPts val="1000"/>
                        </a:spcAft>
                        <a:buNone/>
                      </a:pPr>
                      <a:r>
                        <a:rPr lang="en-US" sz="2000">
                          <a:effectLst/>
                        </a:rPr>
                        <a:t>Administrator / Maintainer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000" dirty="0">
                          <a:effectLst/>
                        </a:rPr>
                        <a:t>-2 .. +2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000">
                          <a:effectLst/>
                        </a:rPr>
                        <a:t>-1 .. +1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7896645"/>
                  </a:ext>
                </a:extLst>
              </a:tr>
              <a:tr h="374491">
                <a:tc>
                  <a:txBody>
                    <a:bodyPr/>
                    <a:lstStyle/>
                    <a:p>
                      <a:pPr marL="0" marR="0">
                        <a:lnSpc>
                          <a:spcPct val="115000"/>
                        </a:lnSpc>
                        <a:spcAft>
                          <a:spcPts val="1000"/>
                        </a:spcAft>
                        <a:buNone/>
                      </a:pPr>
                      <a:r>
                        <a:rPr lang="en-US" sz="2000" dirty="0">
                          <a:effectLst/>
                        </a:rPr>
                        <a:t>Reviewer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000">
                          <a:effectLst/>
                        </a:rPr>
                        <a:t>-1 .. +1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000">
                          <a:effectLst/>
                        </a:rPr>
                        <a:t>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9991795"/>
                  </a:ext>
                </a:extLst>
              </a:tr>
              <a:tr h="374491">
                <a:tc>
                  <a:txBody>
                    <a:bodyPr/>
                    <a:lstStyle/>
                    <a:p>
                      <a:pPr marL="0" marR="0">
                        <a:lnSpc>
                          <a:spcPct val="115000"/>
                        </a:lnSpc>
                        <a:spcAft>
                          <a:spcPts val="1000"/>
                        </a:spcAft>
                        <a:buNone/>
                      </a:pPr>
                      <a:r>
                        <a:rPr lang="en-US" sz="2000" dirty="0">
                          <a:effectLst/>
                        </a:rPr>
                        <a:t>CI Bot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000" dirty="0">
                          <a:effectLst/>
                        </a:rPr>
                        <a:t>-1 .. +1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0592273"/>
                  </a:ext>
                </a:extLst>
              </a:tr>
            </a:tbl>
          </a:graphicData>
        </a:graphic>
      </p:graphicFrame>
    </p:spTree>
    <p:extLst>
      <p:ext uri="{BB962C8B-B14F-4D97-AF65-F5344CB8AC3E}">
        <p14:creationId xmlns:p14="http://schemas.microsoft.com/office/powerpoint/2010/main" val="3609914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DDEA-7C9C-3467-9EED-D0AA67487370}"/>
              </a:ext>
            </a:extLst>
          </p:cNvPr>
          <p:cNvSpPr>
            <a:spLocks noGrp="1"/>
          </p:cNvSpPr>
          <p:nvPr>
            <p:ph type="title"/>
          </p:nvPr>
        </p:nvSpPr>
        <p:spPr>
          <a:xfrm>
            <a:off x="699660" y="1083226"/>
            <a:ext cx="5396340" cy="2877465"/>
          </a:xfrm>
        </p:spPr>
        <p:txBody>
          <a:bodyPr anchor="t">
            <a:normAutofit/>
          </a:bodyPr>
          <a:lstStyle/>
          <a:p>
            <a:r>
              <a:rPr lang="en-US" dirty="0"/>
              <a:t>Welcome &amp; Course Overview</a:t>
            </a:r>
          </a:p>
        </p:txBody>
      </p:sp>
      <p:sp>
        <p:nvSpPr>
          <p:cNvPr id="9" name="Subtitle 2">
            <a:extLst>
              <a:ext uri="{FF2B5EF4-FFF2-40B4-BE49-F238E27FC236}">
                <a16:creationId xmlns:a16="http://schemas.microsoft.com/office/drawing/2014/main" id="{3BFB9BEA-4566-A079-F957-570009A59D0B}"/>
              </a:ext>
            </a:extLst>
          </p:cNvPr>
          <p:cNvSpPr>
            <a:spLocks noGrp="1"/>
          </p:cNvSpPr>
          <p:nvPr>
            <p:ph type="subTitle" idx="1"/>
          </p:nvPr>
        </p:nvSpPr>
        <p:spPr>
          <a:xfrm>
            <a:off x="699659" y="4721088"/>
            <a:ext cx="4299724" cy="1003852"/>
          </a:xfrm>
        </p:spPr>
        <p:txBody>
          <a:bodyPr/>
          <a:lstStyle/>
          <a:p>
            <a:endParaRPr lang="en-US"/>
          </a:p>
        </p:txBody>
      </p:sp>
    </p:spTree>
    <p:extLst>
      <p:ext uri="{BB962C8B-B14F-4D97-AF65-F5344CB8AC3E}">
        <p14:creationId xmlns:p14="http://schemas.microsoft.com/office/powerpoint/2010/main" val="32455684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E9094AC8-39DF-3149-A7BD-EF97FE694434}"/>
            </a:ext>
          </a:extLst>
        </p:cNvPr>
        <p:cNvGrpSpPr/>
        <p:nvPr/>
      </p:nvGrpSpPr>
      <p:grpSpPr>
        <a:xfrm>
          <a:off x="0" y="0"/>
          <a:ext cx="0" cy="0"/>
          <a:chOff x="0" y="0"/>
          <a:chExt cx="0" cy="0"/>
        </a:xfrm>
      </p:grpSpPr>
      <p:sp>
        <p:nvSpPr>
          <p:cNvPr id="223" name="Google Shape;223;p37">
            <a:extLst>
              <a:ext uri="{FF2B5EF4-FFF2-40B4-BE49-F238E27FC236}">
                <a16:creationId xmlns:a16="http://schemas.microsoft.com/office/drawing/2014/main" id="{238E596E-8EEC-B6A8-CFE2-1BAF2CE9C499}"/>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4" name="Google Shape;224;p37">
            <a:extLst>
              <a:ext uri="{FF2B5EF4-FFF2-40B4-BE49-F238E27FC236}">
                <a16:creationId xmlns:a16="http://schemas.microsoft.com/office/drawing/2014/main" id="{362426CC-19D2-408B-673B-7514C67C31C5}"/>
              </a:ext>
            </a:extLst>
          </p:cNvPr>
          <p:cNvSpPr txBox="1">
            <a:spLocks noGrp="1"/>
          </p:cNvSpPr>
          <p:nvPr>
            <p:ph type="title"/>
          </p:nvPr>
        </p:nvSpPr>
        <p:spPr>
          <a:xfrm>
            <a:off x="252600" y="-116800"/>
            <a:ext cx="10083200" cy="1007600"/>
          </a:xfrm>
          <a:prstGeom prst="rect">
            <a:avLst/>
          </a:prstGeom>
        </p:spPr>
        <p:txBody>
          <a:bodyPr spcFirstLastPara="1" wrap="square" lIns="121900" tIns="121900" rIns="121900" bIns="121900" anchor="t" anchorCtr="0">
            <a:noAutofit/>
          </a:bodyPr>
          <a:lstStyle/>
          <a:p>
            <a:r>
              <a:rPr lang="en-US" sz="4800" b="1" dirty="0">
                <a:solidFill>
                  <a:srgbClr val="FFFFFF"/>
                </a:solidFill>
              </a:rPr>
              <a:t>Review Labels and Scoring Table</a:t>
            </a:r>
            <a:endParaRPr sz="4000" dirty="0"/>
          </a:p>
        </p:txBody>
      </p:sp>
      <p:graphicFrame>
        <p:nvGraphicFramePr>
          <p:cNvPr id="3" name="Table 2">
            <a:extLst>
              <a:ext uri="{FF2B5EF4-FFF2-40B4-BE49-F238E27FC236}">
                <a16:creationId xmlns:a16="http://schemas.microsoft.com/office/drawing/2014/main" id="{FD3E833E-62B0-335D-D4B8-B1F393CB624E}"/>
              </a:ext>
            </a:extLst>
          </p:cNvPr>
          <p:cNvGraphicFramePr>
            <a:graphicFrameLocks noGrp="1"/>
          </p:cNvGraphicFramePr>
          <p:nvPr>
            <p:extLst>
              <p:ext uri="{D42A27DB-BD31-4B8C-83A1-F6EECF244321}">
                <p14:modId xmlns:p14="http://schemas.microsoft.com/office/powerpoint/2010/main" val="2675482278"/>
              </p:ext>
            </p:extLst>
          </p:nvPr>
        </p:nvGraphicFramePr>
        <p:xfrm>
          <a:off x="952499" y="903500"/>
          <a:ext cx="10553700" cy="5338516"/>
        </p:xfrm>
        <a:graphic>
          <a:graphicData uri="http://schemas.openxmlformats.org/drawingml/2006/table">
            <a:tbl>
              <a:tblPr firstRow="1" firstCol="1" bandRow="1">
                <a:tableStyleId>{69C7853C-536D-4A76-A0AE-DD22124D55A5}</a:tableStyleId>
              </a:tblPr>
              <a:tblGrid>
                <a:gridCol w="3162301">
                  <a:extLst>
                    <a:ext uri="{9D8B030D-6E8A-4147-A177-3AD203B41FA5}">
                      <a16:colId xmlns:a16="http://schemas.microsoft.com/office/drawing/2014/main" val="1991214965"/>
                    </a:ext>
                  </a:extLst>
                </a:gridCol>
                <a:gridCol w="1905000">
                  <a:extLst>
                    <a:ext uri="{9D8B030D-6E8A-4147-A177-3AD203B41FA5}">
                      <a16:colId xmlns:a16="http://schemas.microsoft.com/office/drawing/2014/main" val="4274644736"/>
                    </a:ext>
                  </a:extLst>
                </a:gridCol>
                <a:gridCol w="5486399">
                  <a:extLst>
                    <a:ext uri="{9D8B030D-6E8A-4147-A177-3AD203B41FA5}">
                      <a16:colId xmlns:a16="http://schemas.microsoft.com/office/drawing/2014/main" val="4262867418"/>
                    </a:ext>
                  </a:extLst>
                </a:gridCol>
              </a:tblGrid>
              <a:tr h="321687">
                <a:tc>
                  <a:txBody>
                    <a:bodyPr/>
                    <a:lstStyle/>
                    <a:p>
                      <a:pPr marL="0" marR="0">
                        <a:lnSpc>
                          <a:spcPct val="115000"/>
                        </a:lnSpc>
                        <a:spcAft>
                          <a:spcPts val="1000"/>
                        </a:spcAft>
                        <a:buNone/>
                      </a:pPr>
                      <a:r>
                        <a:rPr lang="en-US" sz="2400" dirty="0">
                          <a:effectLst/>
                        </a:rPr>
                        <a:t>Label</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Score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Meaning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0464371"/>
                  </a:ext>
                </a:extLst>
              </a:tr>
              <a:tr h="679451">
                <a:tc>
                  <a:txBody>
                    <a:bodyPr/>
                    <a:lstStyle/>
                    <a:p>
                      <a:pPr marL="0" marR="0">
                        <a:lnSpc>
                          <a:spcPct val="115000"/>
                        </a:lnSpc>
                        <a:spcAft>
                          <a:spcPts val="1000"/>
                        </a:spcAft>
                        <a:buNone/>
                      </a:pPr>
                      <a:r>
                        <a:rPr lang="en-US" sz="2400">
                          <a:effectLst/>
                        </a:rPr>
                        <a:t>Code-Review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dirty="0">
                          <a:effectLst/>
                        </a:rPr>
                        <a:t>Looks good to submit (final approval)</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1735526"/>
                  </a:ext>
                </a:extLst>
              </a:tr>
              <a:tr h="679451">
                <a:tc>
                  <a:txBody>
                    <a:bodyPr/>
                    <a:lstStyle/>
                    <a:p>
                      <a:pPr marL="0" marR="0">
                        <a:lnSpc>
                          <a:spcPct val="115000"/>
                        </a:lnSpc>
                        <a:spcAft>
                          <a:spcPts val="1000"/>
                        </a:spcAft>
                        <a:buNone/>
                      </a:pPr>
                      <a:r>
                        <a:rPr lang="en-US" sz="2400">
                          <a:effectLst/>
                        </a:rPr>
                        <a:t>Code-Review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Good, but someone else should also review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344454"/>
                  </a:ext>
                </a:extLst>
              </a:tr>
              <a:tr h="334664">
                <a:tc>
                  <a:txBody>
                    <a:bodyPr/>
                    <a:lstStyle/>
                    <a:p>
                      <a:pPr marL="0" marR="0">
                        <a:lnSpc>
                          <a:spcPct val="115000"/>
                        </a:lnSpc>
                        <a:spcAft>
                          <a:spcPts val="1000"/>
                        </a:spcAft>
                        <a:buNone/>
                      </a:pPr>
                      <a:r>
                        <a:rPr lang="en-US" sz="2400">
                          <a:effectLst/>
                        </a:rPr>
                        <a:t>Code-Review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No score given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2352546"/>
                  </a:ext>
                </a:extLst>
              </a:tr>
              <a:tr h="663444">
                <a:tc>
                  <a:txBody>
                    <a:bodyPr/>
                    <a:lstStyle/>
                    <a:p>
                      <a:pPr marL="0" marR="0">
                        <a:lnSpc>
                          <a:spcPct val="115000"/>
                        </a:lnSpc>
                        <a:spcAft>
                          <a:spcPts val="1000"/>
                        </a:spcAft>
                        <a:buNone/>
                      </a:pPr>
                      <a:r>
                        <a:rPr lang="en-US" sz="2400">
                          <a:effectLst/>
                        </a:rPr>
                        <a:t>Code-Review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Needs work (changes requested)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39793683"/>
                  </a:ext>
                </a:extLst>
              </a:tr>
              <a:tr h="679451">
                <a:tc>
                  <a:txBody>
                    <a:bodyPr/>
                    <a:lstStyle/>
                    <a:p>
                      <a:pPr marL="0" marR="0">
                        <a:lnSpc>
                          <a:spcPct val="115000"/>
                        </a:lnSpc>
                        <a:spcAft>
                          <a:spcPts val="1000"/>
                        </a:spcAft>
                        <a:buNone/>
                      </a:pPr>
                      <a:r>
                        <a:rPr lang="en-US" sz="2400">
                          <a:effectLst/>
                        </a:rPr>
                        <a:t>Code-Review</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dirty="0">
                          <a:effectLst/>
                        </a:rPr>
                        <a:t>Do not submit (major issues)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6093834"/>
                  </a:ext>
                </a:extLst>
              </a:tr>
              <a:tr h="679451">
                <a:tc>
                  <a:txBody>
                    <a:bodyPr/>
                    <a:lstStyle/>
                    <a:p>
                      <a:pPr marL="0" marR="0">
                        <a:lnSpc>
                          <a:spcPct val="115000"/>
                        </a:lnSpc>
                        <a:spcAft>
                          <a:spcPts val="1000"/>
                        </a:spcAft>
                        <a:buNone/>
                      </a:pPr>
                      <a:r>
                        <a:rPr lang="en-US" sz="2400">
                          <a:effectLst/>
                        </a:rPr>
                        <a:t>Verified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Build/test passed (usually by CI system)</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0688012"/>
                  </a:ext>
                </a:extLst>
              </a:tr>
              <a:tr h="507057">
                <a:tc>
                  <a:txBody>
                    <a:bodyPr/>
                    <a:lstStyle/>
                    <a:p>
                      <a:pPr marL="0" marR="0">
                        <a:lnSpc>
                          <a:spcPct val="115000"/>
                        </a:lnSpc>
                        <a:spcAft>
                          <a:spcPts val="1000"/>
                        </a:spcAft>
                        <a:buNone/>
                      </a:pPr>
                      <a:r>
                        <a:rPr lang="en-US" sz="2400">
                          <a:effectLst/>
                        </a:rPr>
                        <a:t>Verified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No verification yet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9387168"/>
                  </a:ext>
                </a:extLst>
              </a:tr>
              <a:tr h="334664">
                <a:tc>
                  <a:txBody>
                    <a:bodyPr/>
                    <a:lstStyle/>
                    <a:p>
                      <a:pPr marL="0" marR="0">
                        <a:lnSpc>
                          <a:spcPct val="115000"/>
                        </a:lnSpc>
                        <a:spcAft>
                          <a:spcPts val="1000"/>
                        </a:spcAft>
                        <a:buNone/>
                      </a:pPr>
                      <a:r>
                        <a:rPr lang="en-US" sz="2400">
                          <a:effectLst/>
                        </a:rPr>
                        <a:t>Verified</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a:effectLst/>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Aft>
                          <a:spcPts val="1000"/>
                        </a:spcAft>
                        <a:buNone/>
                      </a:pPr>
                      <a:r>
                        <a:rPr lang="en-US" sz="2400" dirty="0">
                          <a:effectLst/>
                        </a:rPr>
                        <a:t>Build/test failed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179604"/>
                  </a:ext>
                </a:extLst>
              </a:tr>
            </a:tbl>
          </a:graphicData>
        </a:graphic>
      </p:graphicFrame>
    </p:spTree>
    <p:extLst>
      <p:ext uri="{BB962C8B-B14F-4D97-AF65-F5344CB8AC3E}">
        <p14:creationId xmlns:p14="http://schemas.microsoft.com/office/powerpoint/2010/main" val="1474025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703716-1E4E-04E5-A523-D714E0BFF09A}"/>
              </a:ext>
            </a:extLst>
          </p:cNvPr>
          <p:cNvPicPr>
            <a:picLocks noChangeAspect="1"/>
          </p:cNvPicPr>
          <p:nvPr/>
        </p:nvPicPr>
        <p:blipFill>
          <a:blip r:embed="rId3"/>
          <a:stretch>
            <a:fillRect/>
          </a:stretch>
        </p:blipFill>
        <p:spPr>
          <a:xfrm>
            <a:off x="380767" y="529233"/>
            <a:ext cx="6934434" cy="5185767"/>
          </a:xfrm>
          <a:prstGeom prst="rect">
            <a:avLst/>
          </a:prstGeom>
        </p:spPr>
      </p:pic>
      <p:sp>
        <p:nvSpPr>
          <p:cNvPr id="7" name="Rectangle 2">
            <a:extLst>
              <a:ext uri="{FF2B5EF4-FFF2-40B4-BE49-F238E27FC236}">
                <a16:creationId xmlns:a16="http://schemas.microsoft.com/office/drawing/2014/main" id="{74CD5032-1515-4C68-798F-8E3BD8B0E1F9}"/>
              </a:ext>
            </a:extLst>
          </p:cNvPr>
          <p:cNvSpPr>
            <a:spLocks noGrp="1" noChangeArrowheads="1"/>
          </p:cNvSpPr>
          <p:nvPr>
            <p:ph type="body" idx="1"/>
          </p:nvPr>
        </p:nvSpPr>
        <p:spPr bwMode="auto">
          <a:xfrm>
            <a:off x="7467600" y="2521309"/>
            <a:ext cx="423705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rgbClr val="C00000"/>
                </a:solidFill>
                <a:effectLst/>
                <a:latin typeface="Arial" panose="020B0604020202020204" pitchFamily="34" charset="0"/>
              </a:rPr>
              <a:t>git push gerrit </a:t>
            </a:r>
            <a:r>
              <a:rPr kumimoji="0" lang="en-US" altLang="en-US" sz="1800" b="0" i="1" u="none" strike="noStrike" cap="none" normalizeH="0" baseline="0" dirty="0" err="1">
                <a:ln>
                  <a:noFill/>
                </a:ln>
                <a:solidFill>
                  <a:srgbClr val="C00000"/>
                </a:solidFill>
                <a:effectLst/>
                <a:latin typeface="Arial" panose="020B0604020202020204" pitchFamily="34" charset="0"/>
              </a:rPr>
              <a:t>HEAD:refs</a:t>
            </a:r>
            <a:r>
              <a:rPr kumimoji="0" lang="en-US" altLang="en-US" sz="1800" b="0" i="1" u="none" strike="noStrike" cap="none" normalizeH="0" baseline="0" dirty="0">
                <a:ln>
                  <a:noFill/>
                </a:ln>
                <a:solidFill>
                  <a:srgbClr val="C00000"/>
                </a:solidFill>
                <a:effectLst/>
                <a:latin typeface="Arial" panose="020B0604020202020204" pitchFamily="34" charset="0"/>
              </a:rPr>
              <a:t>/for/master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i="1" dirty="0">
              <a:solidFill>
                <a:srgbClr val="C0000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1"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i="1" dirty="0">
              <a:solidFill>
                <a:srgbClr val="C0000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1"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i="1" dirty="0">
              <a:solidFill>
                <a:srgbClr val="C0000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1" u="none" strike="noStrike" cap="none" normalizeH="0" baseline="0" dirty="0">
              <a:ln>
                <a:noFill/>
              </a:ln>
              <a:solidFill>
                <a:srgbClr val="C00000"/>
              </a:solidFill>
              <a:effectLst/>
              <a:latin typeface="Arial" panose="020B0604020202020204" pitchFamily="34" charset="0"/>
            </a:endParaRPr>
          </a:p>
          <a:p>
            <a:pPr marL="0" lvl="0" indent="0" eaLnBrk="0" fontAlgn="base" hangingPunct="0">
              <a:lnSpc>
                <a:spcPct val="100000"/>
              </a:lnSpc>
              <a:spcBef>
                <a:spcPct val="0"/>
              </a:spcBef>
              <a:spcAft>
                <a:spcPct val="0"/>
              </a:spcAft>
              <a:buClrTx/>
              <a:buSzTx/>
              <a:buNone/>
            </a:pPr>
            <a:r>
              <a:rPr kumimoji="0" lang="en-US" altLang="en-US" sz="1800" b="0" i="1" u="none" strike="noStrike" cap="none" normalizeH="0" baseline="0" dirty="0">
                <a:ln>
                  <a:noFill/>
                </a:ln>
                <a:solidFill>
                  <a:srgbClr val="C00000"/>
                </a:solidFill>
                <a:effectLst/>
                <a:latin typeface="Arial" panose="020B0604020202020204" pitchFamily="34" charset="0"/>
              </a:rPr>
              <a:t>git push </a:t>
            </a:r>
            <a:r>
              <a:rPr lang="en-US" altLang="en-US" i="1" dirty="0">
                <a:solidFill>
                  <a:srgbClr val="C00000"/>
                </a:solidFill>
                <a:latin typeface="Arial" panose="020B0604020202020204" pitchFamily="34" charset="0"/>
              </a:rPr>
              <a:t>gerrit</a:t>
            </a:r>
            <a:r>
              <a:rPr kumimoji="0" lang="en-US" altLang="en-US" sz="1800" b="0" i="1" u="none" strike="noStrike" cap="none" normalizeH="0" baseline="0" dirty="0">
                <a:ln>
                  <a:noFill/>
                </a:ln>
                <a:solidFill>
                  <a:srgbClr val="C00000"/>
                </a:solidFill>
                <a:effectLst/>
                <a:latin typeface="Arial" panose="020B0604020202020204" pitchFamily="34" charset="0"/>
              </a:rPr>
              <a:t> </a:t>
            </a:r>
            <a:r>
              <a:rPr kumimoji="0" lang="en-US" altLang="en-US" sz="1800" b="0" i="1" u="none" strike="noStrike" cap="none" normalizeH="0" baseline="0" dirty="0" err="1">
                <a:ln>
                  <a:noFill/>
                </a:ln>
                <a:solidFill>
                  <a:srgbClr val="C00000"/>
                </a:solidFill>
                <a:effectLst/>
                <a:latin typeface="Arial" panose="020B0604020202020204" pitchFamily="34" charset="0"/>
              </a:rPr>
              <a:t>HEAD:refs</a:t>
            </a:r>
            <a:r>
              <a:rPr kumimoji="0" lang="en-US" altLang="en-US" sz="1800" b="0" i="1" u="none" strike="noStrike" cap="none" normalizeH="0" baseline="0" dirty="0">
                <a:ln>
                  <a:noFill/>
                </a:ln>
                <a:solidFill>
                  <a:srgbClr val="C00000"/>
                </a:solidFill>
                <a:effectLst/>
                <a:latin typeface="Arial" panose="020B0604020202020204" pitchFamily="34" charset="0"/>
              </a:rPr>
              <a:t>/heads/master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1" u="none" strike="noStrike" cap="none" normalizeH="0" baseline="0" dirty="0">
              <a:ln>
                <a:noFill/>
              </a:ln>
              <a:solidFill>
                <a:srgbClr val="C00000"/>
              </a:solidFill>
              <a:effectLst/>
              <a:latin typeface="Arial" panose="020B0604020202020204" pitchFamily="34" charset="0"/>
            </a:endParaRPr>
          </a:p>
        </p:txBody>
      </p:sp>
      <p:sp>
        <p:nvSpPr>
          <p:cNvPr id="2" name="Multiplication Sign 1">
            <a:extLst>
              <a:ext uri="{FF2B5EF4-FFF2-40B4-BE49-F238E27FC236}">
                <a16:creationId xmlns:a16="http://schemas.microsoft.com/office/drawing/2014/main" id="{F7C9071C-A99D-0F1F-35B7-6094019E34E7}"/>
              </a:ext>
            </a:extLst>
          </p:cNvPr>
          <p:cNvSpPr/>
          <p:nvPr/>
        </p:nvSpPr>
        <p:spPr>
          <a:xfrm>
            <a:off x="6477000" y="3962400"/>
            <a:ext cx="990600" cy="98936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644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16227EA6-9D39-F11D-C07E-717A63E697D0}"/>
            </a:ext>
          </a:extLst>
        </p:cNvPr>
        <p:cNvGrpSpPr/>
        <p:nvPr/>
      </p:nvGrpSpPr>
      <p:grpSpPr>
        <a:xfrm>
          <a:off x="0" y="0"/>
          <a:ext cx="0" cy="0"/>
          <a:chOff x="0" y="0"/>
          <a:chExt cx="0" cy="0"/>
        </a:xfrm>
      </p:grpSpPr>
      <p:sp>
        <p:nvSpPr>
          <p:cNvPr id="223" name="Google Shape;223;p37">
            <a:extLst>
              <a:ext uri="{FF2B5EF4-FFF2-40B4-BE49-F238E27FC236}">
                <a16:creationId xmlns:a16="http://schemas.microsoft.com/office/drawing/2014/main" id="{52FE5E60-0E41-3EC6-6308-84E029C6307D}"/>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4" name="Google Shape;224;p37">
            <a:extLst>
              <a:ext uri="{FF2B5EF4-FFF2-40B4-BE49-F238E27FC236}">
                <a16:creationId xmlns:a16="http://schemas.microsoft.com/office/drawing/2014/main" id="{14A5286F-8D47-3E89-D2A3-EEF401C3EB9E}"/>
              </a:ext>
            </a:extLst>
          </p:cNvPr>
          <p:cNvSpPr txBox="1">
            <a:spLocks noGrp="1"/>
          </p:cNvSpPr>
          <p:nvPr>
            <p:ph type="title"/>
          </p:nvPr>
        </p:nvSpPr>
        <p:spPr>
          <a:xfrm>
            <a:off x="252600" y="-116800"/>
            <a:ext cx="10083200" cy="1007600"/>
          </a:xfrm>
          <a:prstGeom prst="rect">
            <a:avLst/>
          </a:prstGeom>
        </p:spPr>
        <p:txBody>
          <a:bodyPr spcFirstLastPara="1" wrap="square" lIns="121900" tIns="121900" rIns="121900" bIns="121900" anchor="t" anchorCtr="0">
            <a:noAutofit/>
          </a:bodyPr>
          <a:lstStyle/>
          <a:p>
            <a:r>
              <a:rPr lang="en-US" sz="4800" b="1" dirty="0">
                <a:solidFill>
                  <a:srgbClr val="FFFFFF"/>
                </a:solidFill>
              </a:rPr>
              <a:t>Scenarios</a:t>
            </a:r>
            <a:endParaRPr sz="4000" dirty="0"/>
          </a:p>
        </p:txBody>
      </p:sp>
      <p:sp>
        <p:nvSpPr>
          <p:cNvPr id="2" name="Google Shape;227;p37">
            <a:extLst>
              <a:ext uri="{FF2B5EF4-FFF2-40B4-BE49-F238E27FC236}">
                <a16:creationId xmlns:a16="http://schemas.microsoft.com/office/drawing/2014/main" id="{40C73D0D-BEAC-7CA8-0C6B-EB90A7A2F412}"/>
              </a:ext>
            </a:extLst>
          </p:cNvPr>
          <p:cNvSpPr txBox="1"/>
          <p:nvPr/>
        </p:nvSpPr>
        <p:spPr>
          <a:xfrm>
            <a:off x="347662" y="1007600"/>
            <a:ext cx="11496675" cy="5621800"/>
          </a:xfrm>
          <a:prstGeom prst="rect">
            <a:avLst/>
          </a:prstGeom>
          <a:noFill/>
          <a:ln>
            <a:noFill/>
          </a:ln>
        </p:spPr>
        <p:txBody>
          <a:bodyPr spcFirstLastPara="1" wrap="square" lIns="121900" tIns="121900" rIns="121900" bIns="121900" anchor="t" anchorCtr="0">
            <a:noAutofit/>
          </a:bodyPr>
          <a:lstStyle/>
          <a:p>
            <a:pPr marL="571500" marR="0" lvl="0" indent="-571500" algn="l" defTabSz="1219170" rtl="0" eaLnBrk="1" fontAlgn="auto" latinLnBrk="0" hangingPunct="1">
              <a:lnSpc>
                <a:spcPct val="115000"/>
              </a:lnSpc>
              <a:spcBef>
                <a:spcPts val="1200"/>
              </a:spcBef>
              <a:spcAft>
                <a:spcPts val="0"/>
              </a:spcAft>
              <a:buClr>
                <a:srgbClr val="000000"/>
              </a:buClr>
              <a:buSzTx/>
              <a:buFont typeface="Arial" panose="020B0604020202020204" pitchFamily="34" charset="0"/>
              <a:buChar char="•"/>
              <a:tabLst/>
              <a:defRPr/>
            </a:pPr>
            <a:r>
              <a:rPr kumimoji="0" lang="en-US" sz="3600" i="0" u="none" strike="noStrike" kern="0" cap="none" spc="0" normalizeH="0" baseline="0" noProof="0" dirty="0">
                <a:ln>
                  <a:noFill/>
                </a:ln>
                <a:solidFill>
                  <a:srgbClr val="000000"/>
                </a:solidFill>
                <a:effectLst/>
                <a:uLnTx/>
                <a:uFillTx/>
                <a:latin typeface="Arial"/>
                <a:ea typeface="+mn-ea"/>
                <a:cs typeface="Arial"/>
                <a:sym typeface="Arial"/>
              </a:rPr>
              <a:t>Developer pushes Patch Set 1 for a login bug fix.</a:t>
            </a:r>
          </a:p>
          <a:p>
            <a:pPr marL="571500" marR="0" lvl="0" indent="-571500" algn="l" defTabSz="1219170" rtl="0" eaLnBrk="1" fontAlgn="auto" latinLnBrk="0" hangingPunct="1">
              <a:lnSpc>
                <a:spcPct val="115000"/>
              </a:lnSpc>
              <a:spcBef>
                <a:spcPts val="1200"/>
              </a:spcBef>
              <a:spcAft>
                <a:spcPts val="0"/>
              </a:spcAft>
              <a:buClr>
                <a:srgbClr val="000000"/>
              </a:buClr>
              <a:buSzTx/>
              <a:buFont typeface="Arial" panose="020B0604020202020204" pitchFamily="34" charset="0"/>
              <a:buChar char="•"/>
              <a:tabLst/>
              <a:defRPr/>
            </a:pPr>
            <a:r>
              <a:rPr kumimoji="0" lang="en-US" sz="3600" i="0" u="none" strike="noStrike" kern="0" cap="none" spc="0" normalizeH="0" baseline="0" noProof="0" dirty="0">
                <a:ln>
                  <a:noFill/>
                </a:ln>
                <a:solidFill>
                  <a:srgbClr val="000000"/>
                </a:solidFill>
                <a:effectLst/>
                <a:uLnTx/>
                <a:uFillTx/>
                <a:latin typeface="Arial"/>
                <a:ea typeface="+mn-ea"/>
                <a:cs typeface="Arial"/>
                <a:sym typeface="Arial"/>
              </a:rPr>
              <a:t>Reviewer requests a variable rename. </a:t>
            </a:r>
          </a:p>
          <a:p>
            <a:pPr marL="571500" marR="0" lvl="0" indent="-571500" algn="l" defTabSz="1219170" rtl="0" eaLnBrk="1" fontAlgn="auto" latinLnBrk="0" hangingPunct="1">
              <a:lnSpc>
                <a:spcPct val="115000"/>
              </a:lnSpc>
              <a:spcBef>
                <a:spcPts val="1200"/>
              </a:spcBef>
              <a:spcAft>
                <a:spcPts val="0"/>
              </a:spcAft>
              <a:buClr>
                <a:srgbClr val="000000"/>
              </a:buClr>
              <a:buSzTx/>
              <a:buFont typeface="Arial" panose="020B0604020202020204" pitchFamily="34" charset="0"/>
              <a:buChar char="•"/>
              <a:tabLst/>
              <a:defRPr/>
            </a:pPr>
            <a:r>
              <a:rPr kumimoji="0" lang="en-US" sz="3600" i="0" u="none" strike="noStrike" kern="0" cap="none" spc="0" normalizeH="0" baseline="0" noProof="0" dirty="0">
                <a:ln>
                  <a:noFill/>
                </a:ln>
                <a:solidFill>
                  <a:srgbClr val="000000"/>
                </a:solidFill>
                <a:effectLst/>
                <a:uLnTx/>
                <a:uFillTx/>
                <a:latin typeface="Arial"/>
                <a:ea typeface="+mn-ea"/>
                <a:cs typeface="Arial"/>
                <a:sym typeface="Arial"/>
              </a:rPr>
              <a:t>Developer uploads Patch Set 2 with the fix. </a:t>
            </a:r>
          </a:p>
          <a:p>
            <a:pPr marL="571500" marR="0" lvl="0" indent="-571500" algn="l" defTabSz="1219170" rtl="0" eaLnBrk="1" fontAlgn="auto" latinLnBrk="0" hangingPunct="1">
              <a:lnSpc>
                <a:spcPct val="115000"/>
              </a:lnSpc>
              <a:spcBef>
                <a:spcPts val="1200"/>
              </a:spcBef>
              <a:spcAft>
                <a:spcPts val="0"/>
              </a:spcAft>
              <a:buClr>
                <a:srgbClr val="000000"/>
              </a:buClr>
              <a:buSzTx/>
              <a:buFont typeface="Arial" panose="020B0604020202020204" pitchFamily="34" charset="0"/>
              <a:buChar char="•"/>
              <a:tabLst/>
              <a:defRPr/>
            </a:pPr>
            <a:r>
              <a:rPr kumimoji="0" lang="en-US" sz="3600" i="0" u="none" strike="noStrike" kern="0" cap="none" spc="0" normalizeH="0" baseline="0" noProof="0" dirty="0">
                <a:ln>
                  <a:noFill/>
                </a:ln>
                <a:solidFill>
                  <a:srgbClr val="000000"/>
                </a:solidFill>
                <a:effectLst/>
                <a:uLnTx/>
                <a:uFillTx/>
                <a:latin typeface="Arial"/>
                <a:ea typeface="+mn-ea"/>
                <a:cs typeface="Arial"/>
                <a:sym typeface="Arial"/>
              </a:rPr>
              <a:t>CI sets Verified +1. </a:t>
            </a:r>
          </a:p>
          <a:p>
            <a:pPr marL="571500" marR="0" lvl="0" indent="-571500" algn="l" defTabSz="1219170" rtl="0" eaLnBrk="1" fontAlgn="auto" latinLnBrk="0" hangingPunct="1">
              <a:lnSpc>
                <a:spcPct val="115000"/>
              </a:lnSpc>
              <a:spcBef>
                <a:spcPts val="1200"/>
              </a:spcBef>
              <a:spcAft>
                <a:spcPts val="0"/>
              </a:spcAft>
              <a:buClr>
                <a:srgbClr val="000000"/>
              </a:buClr>
              <a:buSzTx/>
              <a:buFont typeface="Arial" panose="020B0604020202020204" pitchFamily="34" charset="0"/>
              <a:buChar char="•"/>
              <a:tabLst/>
              <a:defRPr/>
            </a:pPr>
            <a:r>
              <a:rPr kumimoji="0" lang="en-US" sz="3600" i="0" u="none" strike="noStrike" kern="0" cap="none" spc="0" normalizeH="0" baseline="0" noProof="0" dirty="0">
                <a:ln>
                  <a:noFill/>
                </a:ln>
                <a:solidFill>
                  <a:srgbClr val="000000"/>
                </a:solidFill>
                <a:effectLst/>
                <a:uLnTx/>
                <a:uFillTx/>
                <a:latin typeface="Arial"/>
                <a:ea typeface="+mn-ea"/>
                <a:cs typeface="Arial"/>
                <a:sym typeface="Arial"/>
              </a:rPr>
              <a:t>Reviewer/Maintainer gives Code-Review +1/+2. </a:t>
            </a:r>
          </a:p>
          <a:p>
            <a:pPr marL="571500" marR="0" lvl="0" indent="-571500" algn="l" defTabSz="1219170" rtl="0" eaLnBrk="1" fontAlgn="auto" latinLnBrk="0" hangingPunct="1">
              <a:lnSpc>
                <a:spcPct val="115000"/>
              </a:lnSpc>
              <a:spcBef>
                <a:spcPts val="1200"/>
              </a:spcBef>
              <a:spcAft>
                <a:spcPts val="0"/>
              </a:spcAft>
              <a:buClr>
                <a:srgbClr val="000000"/>
              </a:buClr>
              <a:buSzTx/>
              <a:buFont typeface="Arial" panose="020B0604020202020204" pitchFamily="34" charset="0"/>
              <a:buChar char="•"/>
              <a:tabLst/>
              <a:defRPr/>
            </a:pPr>
            <a:r>
              <a:rPr kumimoji="0" lang="en-US" sz="3600" i="0" u="none" strike="noStrike" kern="0" cap="none" spc="0" normalizeH="0" baseline="0" noProof="0" dirty="0">
                <a:ln>
                  <a:noFill/>
                </a:ln>
                <a:solidFill>
                  <a:srgbClr val="000000"/>
                </a:solidFill>
                <a:effectLst/>
                <a:uLnTx/>
                <a:uFillTx/>
                <a:latin typeface="Arial"/>
                <a:ea typeface="+mn-ea"/>
                <a:cs typeface="Arial"/>
                <a:sym typeface="Arial"/>
              </a:rPr>
              <a:t>Submit requirements are met and the change is merged.</a:t>
            </a:r>
          </a:p>
        </p:txBody>
      </p:sp>
    </p:spTree>
    <p:extLst>
      <p:ext uri="{BB962C8B-B14F-4D97-AF65-F5344CB8AC3E}">
        <p14:creationId xmlns:p14="http://schemas.microsoft.com/office/powerpoint/2010/main" val="2787824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37637-BA7D-B694-FFCA-78D31BB26E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028F7-40C6-887F-B92F-6B058B6C8726}"/>
              </a:ext>
            </a:extLst>
          </p:cNvPr>
          <p:cNvSpPr>
            <a:spLocks noGrp="1"/>
          </p:cNvSpPr>
          <p:nvPr>
            <p:ph type="title"/>
          </p:nvPr>
        </p:nvSpPr>
        <p:spPr/>
        <p:txBody>
          <a:bodyPr/>
          <a:lstStyle/>
          <a:p>
            <a:r>
              <a:rPr lang="en-US" dirty="0"/>
              <a:t>Working with Gerrit</a:t>
            </a:r>
            <a:endParaRPr lang="en-US" u="sng" dirty="0"/>
          </a:p>
        </p:txBody>
      </p:sp>
    </p:spTree>
    <p:extLst>
      <p:ext uri="{BB962C8B-B14F-4D97-AF65-F5344CB8AC3E}">
        <p14:creationId xmlns:p14="http://schemas.microsoft.com/office/powerpoint/2010/main" val="2248887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4B8C-16E0-4D71-0C56-BF558AA30AFA}"/>
              </a:ext>
            </a:extLst>
          </p:cNvPr>
          <p:cNvSpPr>
            <a:spLocks noGrp="1"/>
          </p:cNvSpPr>
          <p:nvPr>
            <p:ph type="title"/>
          </p:nvPr>
        </p:nvSpPr>
        <p:spPr>
          <a:xfrm>
            <a:off x="7739922" y="-181722"/>
            <a:ext cx="3909536" cy="2315322"/>
          </a:xfrm>
        </p:spPr>
        <p:txBody>
          <a:bodyPr vert="horz" lIns="91440" tIns="45720" rIns="91440" bIns="45720" rtlCol="0" anchor="b">
            <a:normAutofit/>
          </a:bodyPr>
          <a:lstStyle/>
          <a:p>
            <a:pPr>
              <a:lnSpc>
                <a:spcPct val="100000"/>
              </a:lnSpc>
            </a:pPr>
            <a:r>
              <a:rPr lang="en-US" sz="3300" b="1" cap="all" spc="600" dirty="0">
                <a:solidFill>
                  <a:srgbClr val="FFFFFF"/>
                </a:solidFill>
                <a:highlight>
                  <a:srgbClr val="000000"/>
                </a:highlight>
                <a:latin typeface="Franklin Gothic Heavy"/>
              </a:rPr>
              <a:t>Step 1: Clone the Sample Repository</a:t>
            </a:r>
          </a:p>
        </p:txBody>
      </p:sp>
      <p:pic>
        <p:nvPicPr>
          <p:cNvPr id="8" name="Content Placeholder 7" descr="Woman using a laptop">
            <a:extLst>
              <a:ext uri="{FF2B5EF4-FFF2-40B4-BE49-F238E27FC236}">
                <a16:creationId xmlns:a16="http://schemas.microsoft.com/office/drawing/2014/main" id="{E246CF86-48F1-431F-AB5F-73D3B8658C5E}"/>
              </a:ext>
            </a:extLst>
          </p:cNvPr>
          <p:cNvPicPr>
            <a:picLocks noGrp="1" noChangeAspect="1"/>
          </p:cNvPicPr>
          <p:nvPr>
            <p:ph type="pic" sz="quarter" idx="13"/>
          </p:nvPr>
        </p:nvPicPr>
        <p:blipFill>
          <a:blip r:embed="rId3"/>
          <a:srcRect l="16835" r="7313"/>
          <a:stretch>
            <a:fillRect/>
          </a:stretch>
        </p:blipFill>
        <p:spPr>
          <a:xfrm>
            <a:off x="20" y="10"/>
            <a:ext cx="7268376" cy="6396271"/>
          </a:xfrm>
          <a:prstGeom prst="rect">
            <a:avLst/>
          </a:prstGeom>
          <a:noFill/>
        </p:spPr>
      </p:pic>
      <p:sp>
        <p:nvSpPr>
          <p:cNvPr id="4" name="Content Placeholder 3">
            <a:extLst>
              <a:ext uri="{FF2B5EF4-FFF2-40B4-BE49-F238E27FC236}">
                <a16:creationId xmlns:a16="http://schemas.microsoft.com/office/drawing/2014/main" id="{6D50BA22-382B-E0E4-30C7-A4C7F79BD4F8}"/>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39922" y="2463789"/>
            <a:ext cx="3909534" cy="3561091"/>
          </a:xfrm>
        </p:spPr>
        <p:txBody>
          <a:bodyPr>
            <a:normAutofit/>
          </a:bodyPr>
          <a:lstStyle/>
          <a:p>
            <a:pPr marL="0" indent="0">
              <a:spcBef>
                <a:spcPts val="2500"/>
              </a:spcBef>
              <a:buFont typeface="Arial" panose="020B0604020202020204" pitchFamily="34" charset="0"/>
              <a:buNone/>
            </a:pPr>
            <a:r>
              <a:rPr lang="en-US" sz="1400" b="1" dirty="0"/>
              <a:t>Cloning the Repository</a:t>
            </a:r>
          </a:p>
          <a:p>
            <a:pPr marL="0" lvl="1" indent="0">
              <a:buFont typeface="Arial" panose="020B0604020202020204" pitchFamily="34" charset="0"/>
              <a:buNone/>
            </a:pPr>
            <a:r>
              <a:rPr lang="en-US" sz="1400" dirty="0"/>
              <a:t>Clone the sample repository to get a local copy of the project for training and practice.</a:t>
            </a:r>
          </a:p>
          <a:p>
            <a:pPr marL="0" indent="0">
              <a:spcBef>
                <a:spcPts val="2500"/>
              </a:spcBef>
              <a:buFont typeface="Arial" panose="020B0604020202020204" pitchFamily="34" charset="0"/>
              <a:buNone/>
            </a:pPr>
            <a:r>
              <a:rPr lang="en-US" sz="1400" b="1" dirty="0"/>
              <a:t>Repository Contents</a:t>
            </a:r>
          </a:p>
          <a:p>
            <a:pPr marL="0" lvl="1" indent="0">
              <a:buFont typeface="Arial" panose="020B0604020202020204" pitchFamily="34" charset="0"/>
              <a:buNone/>
            </a:pPr>
            <a:r>
              <a:rPr lang="en-US" sz="1400" dirty="0"/>
              <a:t>The sample repository contains example code and configurations to help learn Gerrit workflow.</a:t>
            </a:r>
          </a:p>
          <a:p>
            <a:pPr marL="0" indent="0">
              <a:spcBef>
                <a:spcPts val="2500"/>
              </a:spcBef>
              <a:buFont typeface="Arial" panose="020B0604020202020204" pitchFamily="34" charset="0"/>
              <a:buNone/>
            </a:pPr>
            <a:r>
              <a:rPr lang="en-US" sz="1400" b="1" dirty="0"/>
              <a:t>Foundation for Workflow</a:t>
            </a:r>
          </a:p>
          <a:p>
            <a:pPr marL="0" lvl="1" indent="0">
              <a:buFont typeface="Arial" panose="020B0604020202020204" pitchFamily="34" charset="0"/>
              <a:buNone/>
            </a:pPr>
            <a:r>
              <a:rPr lang="en-US" sz="1400" dirty="0"/>
              <a:t>Cloning sets up the base for making changes and pushing them for review in Gerrit.</a:t>
            </a:r>
          </a:p>
        </p:txBody>
      </p:sp>
      <p:sp>
        <p:nvSpPr>
          <p:cNvPr id="5" name="Footer Placeholder 4">
            <a:extLst>
              <a:ext uri="{FF2B5EF4-FFF2-40B4-BE49-F238E27FC236}">
                <a16:creationId xmlns:a16="http://schemas.microsoft.com/office/drawing/2014/main" id="{A09193FF-9C69-6471-010C-27CF99486F24}"/>
              </a:ext>
            </a:extLst>
          </p:cNvPr>
          <p:cNvSpPr>
            <a:spLocks noGrp="1"/>
          </p:cNvSpPr>
          <p:nvPr>
            <p:ph type="ftr" sz="quarter" idx="11"/>
          </p:nvPr>
        </p:nvSpPr>
        <p:spPr>
          <a:xfrm>
            <a:off x="457200" y="6445997"/>
            <a:ext cx="3949302" cy="365125"/>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131313">
                    <a:lumMod val="95000"/>
                    <a:lumOff val="5000"/>
                  </a:srgbClr>
                </a:solidFill>
                <a:effectLst/>
                <a:uLnTx/>
                <a:uFillTx/>
                <a:latin typeface="Aptos Light"/>
                <a:ea typeface="+mn-ea"/>
                <a:cs typeface="+mn-cs"/>
              </a:rPr>
              <a:t>Sample Footer Text</a:t>
            </a:r>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
        <p:nvSpPr>
          <p:cNvPr id="6" name="Date Placeholder 5">
            <a:extLst>
              <a:ext uri="{FF2B5EF4-FFF2-40B4-BE49-F238E27FC236}">
                <a16:creationId xmlns:a16="http://schemas.microsoft.com/office/drawing/2014/main" id="{9CA8695E-F552-73EE-0D05-0C74E7F3780B}"/>
              </a:ext>
            </a:extLst>
          </p:cNvPr>
          <p:cNvSpPr>
            <a:spLocks noGrp="1"/>
          </p:cNvSpPr>
          <p:nvPr>
            <p:ph type="dt" sz="half" idx="10"/>
          </p:nvPr>
        </p:nvSpPr>
        <p:spPr>
          <a:xfrm>
            <a:off x="9737594" y="6445997"/>
            <a:ext cx="1842115"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20F022F-161E-41B9-A1BC-CC85E43B1AF4}" type="datetime1">
              <a:rPr kumimoji="0" lang="en-US" sz="900" b="0" i="0" u="none" strike="noStrike" kern="1200" cap="none" spc="0" normalizeH="0" baseline="0" noProof="0" smtClean="0">
                <a:ln>
                  <a:noFill/>
                </a:ln>
                <a:solidFill>
                  <a:srgbClr val="131313">
                    <a:lumMod val="95000"/>
                    <a:lumOff val="5000"/>
                  </a:srgbClr>
                </a:solidFill>
                <a:effectLst/>
                <a:uLnTx/>
                <a:uFillTx/>
                <a:latin typeface="Aptos Ligh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1/24/2026</a:t>
            </a:fld>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
        <p:nvSpPr>
          <p:cNvPr id="7" name="Slide Number Placeholder 6">
            <a:extLst>
              <a:ext uri="{FF2B5EF4-FFF2-40B4-BE49-F238E27FC236}">
                <a16:creationId xmlns:a16="http://schemas.microsoft.com/office/drawing/2014/main" id="{33B4DA79-3674-14C1-B903-7DE7ADA83B75}"/>
              </a:ext>
            </a:extLst>
          </p:cNvPr>
          <p:cNvSpPr>
            <a:spLocks noGrp="1"/>
          </p:cNvSpPr>
          <p:nvPr>
            <p:ph type="sldNum" sz="quarter" idx="12"/>
          </p:nvPr>
        </p:nvSpPr>
        <p:spPr>
          <a:xfrm>
            <a:off x="11734800" y="6445997"/>
            <a:ext cx="457200" cy="365125"/>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DDF60B60-82CA-4BB9-BA6E-A62FADF2374B}" type="slidenum">
              <a:rPr kumimoji="0" lang="en-US" sz="900" b="0" i="0" u="none" strike="noStrike" kern="1200" cap="none" spc="0" normalizeH="0" baseline="0" noProof="0" smtClean="0">
                <a:ln>
                  <a:noFill/>
                </a:ln>
                <a:solidFill>
                  <a:srgbClr val="131313">
                    <a:lumMod val="95000"/>
                    <a:lumOff val="5000"/>
                  </a:srgbClr>
                </a:solidFill>
                <a:effectLst/>
                <a:uLnTx/>
                <a:uFillTx/>
                <a:latin typeface="Aptos Light"/>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24</a:t>
            </a:fld>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
        <p:nvSpPr>
          <p:cNvPr id="3" name="Title 1">
            <a:extLst>
              <a:ext uri="{FF2B5EF4-FFF2-40B4-BE49-F238E27FC236}">
                <a16:creationId xmlns:a16="http://schemas.microsoft.com/office/drawing/2014/main" id="{71CC4A77-4A37-E9CD-FD1B-4FDE26F22EB0}"/>
              </a:ext>
            </a:extLst>
          </p:cNvPr>
          <p:cNvSpPr txBox="1">
            <a:spLocks/>
          </p:cNvSpPr>
          <p:nvPr/>
        </p:nvSpPr>
        <p:spPr>
          <a:xfrm>
            <a:off x="2201706" y="568146"/>
            <a:ext cx="5189694" cy="142558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000" b="1" i="0" kern="1200" cap="all" spc="600" baseline="0">
                <a:solidFill>
                  <a:schemeClr val="bg1"/>
                </a:solidFill>
                <a:highlight>
                  <a:srgbClr val="000000"/>
                </a:highligh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600" normalizeH="0" baseline="0" noProof="0" dirty="0">
                <a:ln>
                  <a:noFill/>
                </a:ln>
                <a:solidFill>
                  <a:srgbClr val="FFFFFF"/>
                </a:solidFill>
                <a:effectLst/>
                <a:highlight>
                  <a:srgbClr val="000000"/>
                </a:highlight>
                <a:uLnTx/>
                <a:uFillTx/>
                <a:latin typeface="Franklin Gothic Heavy"/>
                <a:ea typeface="+mj-ea"/>
                <a:cs typeface="+mj-cs"/>
              </a:rPr>
              <a:t>Pre-condition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600" normalizeH="0" baseline="0" noProof="0" dirty="0">
                <a:ln>
                  <a:noFill/>
                </a:ln>
                <a:solidFill>
                  <a:srgbClr val="FFFFFF"/>
                </a:solidFill>
                <a:effectLst/>
                <a:highlight>
                  <a:srgbClr val="000000"/>
                </a:highlight>
                <a:uLnTx/>
                <a:uFillTx/>
                <a:latin typeface="Franklin Gothic Heavy"/>
                <a:ea typeface="+mj-ea"/>
                <a:cs typeface="+mj-cs"/>
              </a:rPr>
              <a:t>Steps</a:t>
            </a:r>
          </a:p>
        </p:txBody>
      </p:sp>
    </p:spTree>
    <p:extLst>
      <p:ext uri="{BB962C8B-B14F-4D97-AF65-F5344CB8AC3E}">
        <p14:creationId xmlns:p14="http://schemas.microsoft.com/office/powerpoint/2010/main" val="3271331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5B5F-0D4A-D0D2-7570-1AF7848A14A8}"/>
              </a:ext>
            </a:extLst>
          </p:cNvPr>
          <p:cNvSpPr>
            <a:spLocks noGrp="1"/>
          </p:cNvSpPr>
          <p:nvPr>
            <p:ph type="title"/>
          </p:nvPr>
        </p:nvSpPr>
        <p:spPr>
          <a:xfrm>
            <a:off x="7642094" y="251055"/>
            <a:ext cx="4191000" cy="1791617"/>
          </a:xfrm>
        </p:spPr>
        <p:txBody>
          <a:bodyPr vert="horz" lIns="91440" tIns="45720" rIns="91440" bIns="45720" rtlCol="0" anchor="b">
            <a:normAutofit fontScale="90000"/>
          </a:bodyPr>
          <a:lstStyle/>
          <a:p>
            <a:pPr>
              <a:lnSpc>
                <a:spcPct val="100000"/>
              </a:lnSpc>
            </a:pPr>
            <a:r>
              <a:rPr lang="en-US" sz="4000" b="1" cap="all" spc="600" dirty="0">
                <a:solidFill>
                  <a:srgbClr val="FFFFFF"/>
                </a:solidFill>
                <a:highlight>
                  <a:srgbClr val="000000"/>
                </a:highlight>
                <a:latin typeface="Franklin Gothic Heavy"/>
              </a:rPr>
              <a:t>Step 2: Configure Gerrit</a:t>
            </a:r>
          </a:p>
        </p:txBody>
      </p:sp>
      <p:pic>
        <p:nvPicPr>
          <p:cNvPr id="8" name="Content Placeholder 7" descr="server room racks with program code">
            <a:extLst>
              <a:ext uri="{FF2B5EF4-FFF2-40B4-BE49-F238E27FC236}">
                <a16:creationId xmlns:a16="http://schemas.microsoft.com/office/drawing/2014/main" id="{AF8D514D-56D7-45D4-AB15-BEAD491037AE}"/>
              </a:ext>
            </a:extLst>
          </p:cNvPr>
          <p:cNvPicPr>
            <a:picLocks noGrp="1" noChangeAspect="1"/>
          </p:cNvPicPr>
          <p:nvPr>
            <p:ph type="pic" sz="quarter" idx="13"/>
          </p:nvPr>
        </p:nvPicPr>
        <p:blipFill>
          <a:blip r:embed="rId3"/>
          <a:srcRect r="24149"/>
          <a:stretch>
            <a:fillRect/>
          </a:stretch>
        </p:blipFill>
        <p:spPr>
          <a:xfrm>
            <a:off x="20" y="10"/>
            <a:ext cx="7268376" cy="6396271"/>
          </a:xfrm>
          <a:prstGeom prst="rect">
            <a:avLst/>
          </a:prstGeom>
          <a:noFill/>
        </p:spPr>
      </p:pic>
      <p:sp>
        <p:nvSpPr>
          <p:cNvPr id="4" name="Content Placeholder 3">
            <a:extLst>
              <a:ext uri="{FF2B5EF4-FFF2-40B4-BE49-F238E27FC236}">
                <a16:creationId xmlns:a16="http://schemas.microsoft.com/office/drawing/2014/main" id="{0E01F0D0-A5E8-4BB3-0B0B-F329576B507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39922" y="2463789"/>
            <a:ext cx="3909534" cy="3561091"/>
          </a:xfrm>
        </p:spPr>
        <p:txBody>
          <a:bodyPr>
            <a:normAutofit/>
          </a:bodyPr>
          <a:lstStyle/>
          <a:p>
            <a:pPr marL="0" indent="0">
              <a:spcBef>
                <a:spcPts val="2500"/>
              </a:spcBef>
              <a:buFont typeface="Arial" panose="020B0604020202020204" pitchFamily="34" charset="0"/>
              <a:buNone/>
            </a:pPr>
            <a:r>
              <a:rPr lang="en-US" sz="1300" b="1" dirty="0"/>
              <a:t>Setting Up Gerrit Server</a:t>
            </a:r>
          </a:p>
          <a:p>
            <a:pPr marL="0" lvl="1" indent="0">
              <a:buFont typeface="Arial" panose="020B0604020202020204" pitchFamily="34" charset="0"/>
              <a:buNone/>
            </a:pPr>
            <a:r>
              <a:rPr lang="en-US" sz="1300" dirty="0"/>
              <a:t>Configure the Gerrit server to enable efficient code review and collaboration within development teams.</a:t>
            </a:r>
          </a:p>
          <a:p>
            <a:pPr marL="0" indent="0">
              <a:spcBef>
                <a:spcPts val="2500"/>
              </a:spcBef>
              <a:buFont typeface="Arial" panose="020B0604020202020204" pitchFamily="34" charset="0"/>
              <a:buNone/>
            </a:pPr>
            <a:r>
              <a:rPr lang="en-US" sz="1300" b="1" dirty="0"/>
              <a:t>Adding SSH Keys</a:t>
            </a:r>
          </a:p>
          <a:p>
            <a:pPr marL="0" lvl="1" indent="0">
              <a:buFont typeface="Arial" panose="020B0604020202020204" pitchFamily="34" charset="0"/>
              <a:buNone/>
            </a:pPr>
            <a:r>
              <a:rPr lang="en-US" sz="1300" dirty="0"/>
              <a:t>Add SSH keys to authenticate securely between your local machine and Gerrit server, ensuring safe communication.</a:t>
            </a:r>
          </a:p>
          <a:p>
            <a:pPr marL="0" indent="0">
              <a:spcBef>
                <a:spcPts val="2500"/>
              </a:spcBef>
              <a:buFont typeface="Arial" panose="020B0604020202020204" pitchFamily="34" charset="0"/>
              <a:buNone/>
            </a:pPr>
            <a:r>
              <a:rPr lang="en-US" sz="1300" b="1" dirty="0"/>
              <a:t>Ensuring Secure Communication</a:t>
            </a:r>
          </a:p>
          <a:p>
            <a:pPr marL="0" lvl="1" indent="0">
              <a:buFont typeface="Arial" panose="020B0604020202020204" pitchFamily="34" charset="0"/>
              <a:buNone/>
            </a:pPr>
            <a:r>
              <a:rPr lang="en-US" sz="1300" dirty="0"/>
              <a:t>Proper configuration guarantees secure data exchange for pushing code and interacting with the Gerrit review system.</a:t>
            </a:r>
          </a:p>
        </p:txBody>
      </p:sp>
      <p:sp>
        <p:nvSpPr>
          <p:cNvPr id="5" name="Footer Placeholder 4">
            <a:extLst>
              <a:ext uri="{FF2B5EF4-FFF2-40B4-BE49-F238E27FC236}">
                <a16:creationId xmlns:a16="http://schemas.microsoft.com/office/drawing/2014/main" id="{134303FE-B378-F743-94E8-1B070BCC62F0}"/>
              </a:ext>
            </a:extLst>
          </p:cNvPr>
          <p:cNvSpPr>
            <a:spLocks noGrp="1"/>
          </p:cNvSpPr>
          <p:nvPr>
            <p:ph type="ftr" sz="quarter" idx="11"/>
          </p:nvPr>
        </p:nvSpPr>
        <p:spPr>
          <a:xfrm>
            <a:off x="457200" y="6445997"/>
            <a:ext cx="3949302" cy="365125"/>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131313">
                    <a:lumMod val="95000"/>
                    <a:lumOff val="5000"/>
                  </a:srgbClr>
                </a:solidFill>
                <a:effectLst/>
                <a:uLnTx/>
                <a:uFillTx/>
                <a:latin typeface="Aptos Light"/>
                <a:ea typeface="+mn-ea"/>
                <a:cs typeface="+mn-cs"/>
              </a:rPr>
              <a:t>Sample Footer Text</a:t>
            </a:r>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
        <p:nvSpPr>
          <p:cNvPr id="6" name="Date Placeholder 5">
            <a:extLst>
              <a:ext uri="{FF2B5EF4-FFF2-40B4-BE49-F238E27FC236}">
                <a16:creationId xmlns:a16="http://schemas.microsoft.com/office/drawing/2014/main" id="{167BE72B-2DCC-FF38-4950-893ECE1D4980}"/>
              </a:ext>
            </a:extLst>
          </p:cNvPr>
          <p:cNvSpPr>
            <a:spLocks noGrp="1"/>
          </p:cNvSpPr>
          <p:nvPr>
            <p:ph type="dt" sz="half" idx="10"/>
          </p:nvPr>
        </p:nvSpPr>
        <p:spPr>
          <a:xfrm>
            <a:off x="9737594" y="6445997"/>
            <a:ext cx="1842115"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20F022F-161E-41B9-A1BC-CC85E43B1AF4}" type="datetime1">
              <a:rPr kumimoji="0" lang="en-US" sz="900" b="0" i="0" u="none" strike="noStrike" kern="1200" cap="none" spc="0" normalizeH="0" baseline="0" noProof="0" smtClean="0">
                <a:ln>
                  <a:noFill/>
                </a:ln>
                <a:solidFill>
                  <a:srgbClr val="131313">
                    <a:lumMod val="95000"/>
                    <a:lumOff val="5000"/>
                  </a:srgbClr>
                </a:solidFill>
                <a:effectLst/>
                <a:uLnTx/>
                <a:uFillTx/>
                <a:latin typeface="Aptos Ligh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1/24/2026</a:t>
            </a:fld>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
        <p:nvSpPr>
          <p:cNvPr id="7" name="Slide Number Placeholder 6">
            <a:extLst>
              <a:ext uri="{FF2B5EF4-FFF2-40B4-BE49-F238E27FC236}">
                <a16:creationId xmlns:a16="http://schemas.microsoft.com/office/drawing/2014/main" id="{6FECE1B3-28FB-09F1-79FD-C6A98BA693EA}"/>
              </a:ext>
            </a:extLst>
          </p:cNvPr>
          <p:cNvSpPr>
            <a:spLocks noGrp="1"/>
          </p:cNvSpPr>
          <p:nvPr>
            <p:ph type="sldNum" sz="quarter" idx="12"/>
          </p:nvPr>
        </p:nvSpPr>
        <p:spPr>
          <a:xfrm>
            <a:off x="11734800" y="6445997"/>
            <a:ext cx="457200" cy="365125"/>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DDF60B60-82CA-4BB9-BA6E-A62FADF2374B}" type="slidenum">
              <a:rPr kumimoji="0" lang="en-US" sz="900" b="0" i="0" u="none" strike="noStrike" kern="1200" cap="none" spc="0" normalizeH="0" baseline="0" noProof="0" smtClean="0">
                <a:ln>
                  <a:noFill/>
                </a:ln>
                <a:solidFill>
                  <a:srgbClr val="131313">
                    <a:lumMod val="95000"/>
                    <a:lumOff val="5000"/>
                  </a:srgbClr>
                </a:solidFill>
                <a:effectLst/>
                <a:uLnTx/>
                <a:uFillTx/>
                <a:latin typeface="Aptos Light"/>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25</a:t>
            </a:fld>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Tree>
    <p:extLst>
      <p:ext uri="{BB962C8B-B14F-4D97-AF65-F5344CB8AC3E}">
        <p14:creationId xmlns:p14="http://schemas.microsoft.com/office/powerpoint/2010/main" val="544372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3F2E-3AA8-245F-81B7-A10E39B09B54}"/>
              </a:ext>
            </a:extLst>
          </p:cNvPr>
          <p:cNvSpPr>
            <a:spLocks noGrp="1"/>
          </p:cNvSpPr>
          <p:nvPr>
            <p:ph type="title"/>
          </p:nvPr>
        </p:nvSpPr>
        <p:spPr>
          <a:xfrm>
            <a:off x="7467600" y="458144"/>
            <a:ext cx="4181858" cy="1485873"/>
          </a:xfrm>
        </p:spPr>
        <p:txBody>
          <a:bodyPr vert="horz" lIns="91440" tIns="45720" rIns="91440" bIns="45720" rtlCol="0" anchor="b">
            <a:normAutofit fontScale="92500"/>
          </a:bodyPr>
          <a:lstStyle/>
          <a:p>
            <a:pPr>
              <a:lnSpc>
                <a:spcPct val="100000"/>
              </a:lnSpc>
            </a:pPr>
            <a:r>
              <a:rPr lang="en-US" sz="4000" b="1" cap="all" spc="600" dirty="0">
                <a:solidFill>
                  <a:srgbClr val="FFFFFF"/>
                </a:solidFill>
                <a:highlight>
                  <a:srgbClr val="000000"/>
                </a:highlight>
                <a:latin typeface="Franklin Gothic Heavy"/>
              </a:rPr>
              <a:t>Step 3: Add Change-Id</a:t>
            </a:r>
          </a:p>
        </p:txBody>
      </p:sp>
      <p:pic>
        <p:nvPicPr>
          <p:cNvPr id="8" name="Content Placeholder 7"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DCEABC14-A31E-48E0-8459-D1B10EF0A14F}"/>
              </a:ext>
            </a:extLst>
          </p:cNvPr>
          <p:cNvPicPr>
            <a:picLocks noGrp="1" noChangeAspect="1"/>
          </p:cNvPicPr>
          <p:nvPr>
            <p:ph type="pic" sz="quarter" idx="13"/>
          </p:nvPr>
        </p:nvPicPr>
        <p:blipFill>
          <a:blip r:embed="rId3"/>
          <a:srcRect l="24149"/>
          <a:stretch>
            <a:fillRect/>
          </a:stretch>
        </p:blipFill>
        <p:spPr>
          <a:xfrm>
            <a:off x="20" y="10"/>
            <a:ext cx="7268376" cy="6396271"/>
          </a:xfrm>
          <a:prstGeom prst="rect">
            <a:avLst/>
          </a:prstGeom>
          <a:noFill/>
        </p:spPr>
      </p:pic>
      <p:sp>
        <p:nvSpPr>
          <p:cNvPr id="4" name="Content Placeholder 3">
            <a:extLst>
              <a:ext uri="{FF2B5EF4-FFF2-40B4-BE49-F238E27FC236}">
                <a16:creationId xmlns:a16="http://schemas.microsoft.com/office/drawing/2014/main" id="{A729414F-C3F0-E572-95BD-044AFBDA14F1}"/>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39922" y="2463789"/>
            <a:ext cx="3909534" cy="3561091"/>
          </a:xfrm>
        </p:spPr>
        <p:txBody>
          <a:bodyPr>
            <a:normAutofit/>
          </a:bodyPr>
          <a:lstStyle/>
          <a:p>
            <a:pPr marL="0" indent="0">
              <a:spcBef>
                <a:spcPts val="2500"/>
              </a:spcBef>
              <a:buFont typeface="Arial" panose="020B0604020202020204" pitchFamily="34" charset="0"/>
              <a:buNone/>
            </a:pPr>
            <a:r>
              <a:rPr lang="en-US" sz="1400" b="1" dirty="0"/>
              <a:t>Purpose of Change-Id</a:t>
            </a:r>
          </a:p>
          <a:p>
            <a:pPr marL="0" lvl="1" indent="0">
              <a:buFont typeface="Arial" panose="020B0604020202020204" pitchFamily="34" charset="0"/>
              <a:buNone/>
            </a:pPr>
            <a:r>
              <a:rPr lang="en-US" sz="1400" dirty="0"/>
              <a:t>Change-Id tracks revisions and links multiple patch sets within Gerrit for efficient review.</a:t>
            </a:r>
          </a:p>
          <a:p>
            <a:pPr marL="0" indent="0">
              <a:spcBef>
                <a:spcPts val="2500"/>
              </a:spcBef>
              <a:buFont typeface="Arial" panose="020B0604020202020204" pitchFamily="34" charset="0"/>
              <a:buNone/>
            </a:pPr>
            <a:r>
              <a:rPr lang="en-US" sz="1400" b="1" dirty="0"/>
              <a:t>Adding Change-Id Automatically</a:t>
            </a:r>
          </a:p>
          <a:p>
            <a:pPr marL="0" lvl="1" indent="0">
              <a:buFont typeface="Arial" panose="020B0604020202020204" pitchFamily="34" charset="0"/>
              <a:buNone/>
            </a:pPr>
            <a:r>
              <a:rPr lang="en-US" sz="1400" dirty="0"/>
              <a:t>Use git-review tool or Gerrit commit hook to automatically append Change-Id to commits.</a:t>
            </a:r>
          </a:p>
          <a:p>
            <a:pPr marL="0" indent="0">
              <a:spcBef>
                <a:spcPts val="2500"/>
              </a:spcBef>
              <a:buFont typeface="Arial" panose="020B0604020202020204" pitchFamily="34" charset="0"/>
              <a:buNone/>
            </a:pPr>
            <a:r>
              <a:rPr lang="en-US" sz="1400" b="1" dirty="0"/>
              <a:t>Enabling Iterative Improvements</a:t>
            </a:r>
          </a:p>
          <a:p>
            <a:pPr marL="0" lvl="1" indent="0">
              <a:buFont typeface="Arial" panose="020B0604020202020204" pitchFamily="34" charset="0"/>
              <a:buNone/>
            </a:pPr>
            <a:r>
              <a:rPr lang="en-US" sz="1400" dirty="0"/>
              <a:t>Change-Id enables iterative patch updates linked to the same change for streamlined review.</a:t>
            </a:r>
          </a:p>
        </p:txBody>
      </p:sp>
      <p:sp>
        <p:nvSpPr>
          <p:cNvPr id="5" name="Footer Placeholder 4">
            <a:extLst>
              <a:ext uri="{FF2B5EF4-FFF2-40B4-BE49-F238E27FC236}">
                <a16:creationId xmlns:a16="http://schemas.microsoft.com/office/drawing/2014/main" id="{4351E5DB-523E-6FF9-F705-F2C995AFA531}"/>
              </a:ext>
            </a:extLst>
          </p:cNvPr>
          <p:cNvSpPr>
            <a:spLocks noGrp="1"/>
          </p:cNvSpPr>
          <p:nvPr>
            <p:ph type="ftr" sz="quarter" idx="11"/>
          </p:nvPr>
        </p:nvSpPr>
        <p:spPr>
          <a:xfrm>
            <a:off x="457200" y="6445997"/>
            <a:ext cx="3949302" cy="365125"/>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131313">
                    <a:lumMod val="95000"/>
                    <a:lumOff val="5000"/>
                  </a:srgbClr>
                </a:solidFill>
                <a:effectLst/>
                <a:uLnTx/>
                <a:uFillTx/>
                <a:latin typeface="Aptos Light"/>
                <a:ea typeface="+mn-ea"/>
                <a:cs typeface="+mn-cs"/>
              </a:rPr>
              <a:t>Sample Footer Text</a:t>
            </a:r>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
        <p:nvSpPr>
          <p:cNvPr id="6" name="Date Placeholder 5">
            <a:extLst>
              <a:ext uri="{FF2B5EF4-FFF2-40B4-BE49-F238E27FC236}">
                <a16:creationId xmlns:a16="http://schemas.microsoft.com/office/drawing/2014/main" id="{14669B9C-2F07-037E-EC0D-6728F7300D05}"/>
              </a:ext>
            </a:extLst>
          </p:cNvPr>
          <p:cNvSpPr>
            <a:spLocks noGrp="1"/>
          </p:cNvSpPr>
          <p:nvPr>
            <p:ph type="dt" sz="half" idx="10"/>
          </p:nvPr>
        </p:nvSpPr>
        <p:spPr>
          <a:xfrm>
            <a:off x="9737594" y="6445997"/>
            <a:ext cx="1842115"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20F022F-161E-41B9-A1BC-CC85E43B1AF4}" type="datetime1">
              <a:rPr kumimoji="0" lang="en-US" sz="900" b="0" i="0" u="none" strike="noStrike" kern="1200" cap="none" spc="0" normalizeH="0" baseline="0" noProof="0" smtClean="0">
                <a:ln>
                  <a:noFill/>
                </a:ln>
                <a:solidFill>
                  <a:srgbClr val="131313">
                    <a:lumMod val="95000"/>
                    <a:lumOff val="5000"/>
                  </a:srgbClr>
                </a:solidFill>
                <a:effectLst/>
                <a:uLnTx/>
                <a:uFillTx/>
                <a:latin typeface="Aptos Ligh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1/24/2026</a:t>
            </a:fld>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
        <p:nvSpPr>
          <p:cNvPr id="7" name="Slide Number Placeholder 6">
            <a:extLst>
              <a:ext uri="{FF2B5EF4-FFF2-40B4-BE49-F238E27FC236}">
                <a16:creationId xmlns:a16="http://schemas.microsoft.com/office/drawing/2014/main" id="{FEEFCD62-D33E-BC3C-EC0F-7F5A4F19CF41}"/>
              </a:ext>
            </a:extLst>
          </p:cNvPr>
          <p:cNvSpPr>
            <a:spLocks noGrp="1"/>
          </p:cNvSpPr>
          <p:nvPr>
            <p:ph type="sldNum" sz="quarter" idx="12"/>
          </p:nvPr>
        </p:nvSpPr>
        <p:spPr>
          <a:xfrm>
            <a:off x="11734800" y="6445997"/>
            <a:ext cx="457200" cy="365125"/>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DDF60B60-82CA-4BB9-BA6E-A62FADF2374B}" type="slidenum">
              <a:rPr kumimoji="0" lang="en-US" sz="900" b="0" i="0" u="none" strike="noStrike" kern="1200" cap="none" spc="0" normalizeH="0" baseline="0" noProof="0" smtClean="0">
                <a:ln>
                  <a:noFill/>
                </a:ln>
                <a:solidFill>
                  <a:srgbClr val="131313">
                    <a:lumMod val="95000"/>
                    <a:lumOff val="5000"/>
                  </a:srgbClr>
                </a:solidFill>
                <a:effectLst/>
                <a:uLnTx/>
                <a:uFillTx/>
                <a:latin typeface="Aptos Light"/>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26</a:t>
            </a:fld>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Tree>
    <p:extLst>
      <p:ext uri="{BB962C8B-B14F-4D97-AF65-F5344CB8AC3E}">
        <p14:creationId xmlns:p14="http://schemas.microsoft.com/office/powerpoint/2010/main" val="2599143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0AF46D-D8C9-319B-690D-DB3256551885}"/>
              </a:ext>
            </a:extLst>
          </p:cNvPr>
          <p:cNvPicPr>
            <a:picLocks noChangeAspect="1"/>
          </p:cNvPicPr>
          <p:nvPr/>
        </p:nvPicPr>
        <p:blipFill>
          <a:blip r:embed="rId2"/>
          <a:stretch>
            <a:fillRect/>
          </a:stretch>
        </p:blipFill>
        <p:spPr>
          <a:xfrm>
            <a:off x="1085850" y="0"/>
            <a:ext cx="10020300" cy="6680199"/>
          </a:xfrm>
          <a:prstGeom prst="rect">
            <a:avLst/>
          </a:prstGeom>
        </p:spPr>
      </p:pic>
    </p:spTree>
    <p:extLst>
      <p:ext uri="{BB962C8B-B14F-4D97-AF65-F5344CB8AC3E}">
        <p14:creationId xmlns:p14="http://schemas.microsoft.com/office/powerpoint/2010/main" val="3631345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967DD892-F101-E261-F384-DC50A834B652}"/>
            </a:ext>
          </a:extLst>
        </p:cNvPr>
        <p:cNvGrpSpPr/>
        <p:nvPr/>
      </p:nvGrpSpPr>
      <p:grpSpPr>
        <a:xfrm>
          <a:off x="0" y="0"/>
          <a:ext cx="0" cy="0"/>
          <a:chOff x="0" y="0"/>
          <a:chExt cx="0" cy="0"/>
        </a:xfrm>
      </p:grpSpPr>
      <p:sp>
        <p:nvSpPr>
          <p:cNvPr id="223" name="Google Shape;223;p37">
            <a:extLst>
              <a:ext uri="{FF2B5EF4-FFF2-40B4-BE49-F238E27FC236}">
                <a16:creationId xmlns:a16="http://schemas.microsoft.com/office/drawing/2014/main" id="{5EABEBCE-A6FF-5E6E-0000-CDF437C1C2DA}"/>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4" name="Google Shape;224;p37">
            <a:extLst>
              <a:ext uri="{FF2B5EF4-FFF2-40B4-BE49-F238E27FC236}">
                <a16:creationId xmlns:a16="http://schemas.microsoft.com/office/drawing/2014/main" id="{0C0ECCBB-2F96-E30D-4F99-62CD22CA8D1D}"/>
              </a:ext>
            </a:extLst>
          </p:cNvPr>
          <p:cNvSpPr txBox="1">
            <a:spLocks noGrp="1"/>
          </p:cNvSpPr>
          <p:nvPr>
            <p:ph type="title"/>
          </p:nvPr>
        </p:nvSpPr>
        <p:spPr>
          <a:xfrm>
            <a:off x="252600" y="-116800"/>
            <a:ext cx="11855166" cy="1007600"/>
          </a:xfrm>
          <a:prstGeom prst="rect">
            <a:avLst/>
          </a:prstGeom>
        </p:spPr>
        <p:txBody>
          <a:bodyPr spcFirstLastPara="1" wrap="square" lIns="121900" tIns="121900" rIns="121900" bIns="121900" anchor="t" anchorCtr="0">
            <a:noAutofit/>
          </a:bodyPr>
          <a:lstStyle/>
          <a:p>
            <a:r>
              <a:rPr lang="en-US" sz="4800" b="1" dirty="0">
                <a:solidFill>
                  <a:srgbClr val="FFFFFF"/>
                </a:solidFill>
              </a:rPr>
              <a:t>Pre-condition Steps						</a:t>
            </a:r>
            <a:r>
              <a:rPr lang="en-US" sz="1600" b="1" dirty="0">
                <a:solidFill>
                  <a:srgbClr val="FFFFFF"/>
                </a:solidFill>
                <a:hlinkClick r:id="rId3"/>
              </a:rPr>
              <a:t>link</a:t>
            </a:r>
            <a:r>
              <a:rPr lang="en-US" sz="4800" b="1" dirty="0">
                <a:solidFill>
                  <a:srgbClr val="FFFFFF"/>
                </a:solidFill>
              </a:rPr>
              <a:t>	</a:t>
            </a:r>
            <a:endParaRPr sz="4000" dirty="0"/>
          </a:p>
        </p:txBody>
      </p:sp>
      <p:sp>
        <p:nvSpPr>
          <p:cNvPr id="225" name="Google Shape;225;p37">
            <a:extLst>
              <a:ext uri="{FF2B5EF4-FFF2-40B4-BE49-F238E27FC236}">
                <a16:creationId xmlns:a16="http://schemas.microsoft.com/office/drawing/2014/main" id="{65C3763E-D1D6-2EB8-941E-C9F09CEED119}"/>
              </a:ext>
            </a:extLst>
          </p:cNvPr>
          <p:cNvSpPr txBox="1"/>
          <p:nvPr/>
        </p:nvSpPr>
        <p:spPr>
          <a:xfrm>
            <a:off x="84233" y="661200"/>
            <a:ext cx="7585200" cy="5899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1200"/>
              </a:spcBef>
              <a:spcAft>
                <a:spcPts val="2133"/>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27" name="Google Shape;227;p37">
            <a:extLst>
              <a:ext uri="{FF2B5EF4-FFF2-40B4-BE49-F238E27FC236}">
                <a16:creationId xmlns:a16="http://schemas.microsoft.com/office/drawing/2014/main" id="{2E2A176B-F3B6-439A-D5F3-E2EFECC90AEC}"/>
              </a:ext>
            </a:extLst>
          </p:cNvPr>
          <p:cNvSpPr txBox="1"/>
          <p:nvPr/>
        </p:nvSpPr>
        <p:spPr>
          <a:xfrm>
            <a:off x="252599" y="730875"/>
            <a:ext cx="11855167" cy="5822325"/>
          </a:xfrm>
          <a:prstGeom prst="rect">
            <a:avLst/>
          </a:prstGeom>
          <a:noFill/>
          <a:ln>
            <a:noFill/>
          </a:ln>
        </p:spPr>
        <p:txBody>
          <a:bodyPr spcFirstLastPara="1" wrap="square" lIns="121900" tIns="121900" rIns="121900" bIns="121900" anchor="t" anchorCtr="0">
            <a:noAutofit/>
          </a:bodyPr>
          <a:lstStyle/>
          <a:p>
            <a:pPr marL="152396"/>
            <a:r>
              <a:rPr lang="en-US" sz="2000" b="1" dirty="0"/>
              <a:t>Install Git:</a:t>
            </a:r>
          </a:p>
          <a:p>
            <a:pPr marL="495296" indent="-342900">
              <a:buFont typeface="Arial" panose="020B0604020202020204" pitchFamily="34" charset="0"/>
              <a:buChar char="•"/>
            </a:pPr>
            <a:r>
              <a:rPr lang="en-US" sz="2000" dirty="0"/>
              <a:t>Download from </a:t>
            </a:r>
            <a:r>
              <a:rPr lang="en-US" sz="2000" dirty="0">
                <a:hlinkClick r:id="rId4"/>
              </a:rPr>
              <a:t>https://git-scm.com/downloads</a:t>
            </a:r>
            <a:r>
              <a:rPr lang="en-US" sz="2000" dirty="0"/>
              <a:t>.</a:t>
            </a:r>
          </a:p>
          <a:p>
            <a:pPr marL="495296" indent="-342900">
              <a:buFont typeface="Arial" panose="020B0604020202020204" pitchFamily="34" charset="0"/>
              <a:buChar char="•"/>
            </a:pPr>
            <a:r>
              <a:rPr lang="en-US" sz="2000" dirty="0"/>
              <a:t>Run the installer and select “Add Git to PATH” during installation.</a:t>
            </a:r>
          </a:p>
          <a:p>
            <a:pPr marL="495296" indent="-342900">
              <a:buFont typeface="Arial" panose="020B0604020202020204" pitchFamily="34" charset="0"/>
              <a:buChar char="•"/>
            </a:pPr>
            <a:r>
              <a:rPr lang="en-US" sz="2000" dirty="0"/>
              <a:t>Verify installation:</a:t>
            </a:r>
          </a:p>
          <a:p>
            <a:pPr marL="495296" indent="-342900">
              <a:buFont typeface="Arial" panose="020B0604020202020204" pitchFamily="34" charset="0"/>
              <a:buChar char="•"/>
            </a:pPr>
            <a:r>
              <a:rPr lang="en-US" sz="2000" dirty="0"/>
              <a:t>Open Command Prompt and run: </a:t>
            </a:r>
          </a:p>
          <a:p>
            <a:pPr marL="152396"/>
            <a:r>
              <a:rPr lang="en-US" sz="2000" dirty="0"/>
              <a:t>	</a:t>
            </a:r>
            <a:r>
              <a:rPr lang="en-US" sz="2000" i="1" dirty="0">
                <a:solidFill>
                  <a:srgbClr val="C00000"/>
                </a:solidFill>
              </a:rPr>
              <a:t>git --version</a:t>
            </a:r>
          </a:p>
          <a:p>
            <a:pPr marL="152396"/>
            <a:r>
              <a:rPr lang="en-US" sz="2000" dirty="0"/>
              <a:t>You should see something like git version 2.x.x.</a:t>
            </a:r>
          </a:p>
          <a:p>
            <a:pPr marL="152396"/>
            <a:endParaRPr lang="en-US" sz="2000" dirty="0"/>
          </a:p>
          <a:p>
            <a:pPr marL="152396"/>
            <a:r>
              <a:rPr lang="en-US" sz="2000" b="1" dirty="0"/>
              <a:t>Configure SSH key:</a:t>
            </a:r>
          </a:p>
          <a:p>
            <a:pPr marL="495296" indent="-342900">
              <a:buFont typeface="Arial" panose="020B0604020202020204" pitchFamily="34" charset="0"/>
              <a:buChar char="•"/>
            </a:pPr>
            <a:r>
              <a:rPr lang="en-US" sz="2000" dirty="0"/>
              <a:t>Download SSH key file from </a:t>
            </a:r>
            <a:r>
              <a:rPr lang="en-US" sz="2000" dirty="0">
                <a:solidFill>
                  <a:srgbClr val="00B050"/>
                </a:solidFill>
                <a:hlinkClick r:id="rId3">
                  <a:extLst>
                    <a:ext uri="{A12FA001-AC4F-418D-AE19-62706E023703}">
                      <ahyp:hlinkClr xmlns:ahyp="http://schemas.microsoft.com/office/drawing/2018/hyperlinkcolor" val="tx"/>
                    </a:ext>
                  </a:extLst>
                </a:hlinkClick>
              </a:rPr>
              <a:t>here</a:t>
            </a:r>
            <a:r>
              <a:rPr lang="en-US" sz="2000" dirty="0"/>
              <a:t>.</a:t>
            </a:r>
          </a:p>
          <a:p>
            <a:pPr marL="495296" indent="-342900">
              <a:buFont typeface="Arial" panose="020B0604020202020204" pitchFamily="34" charset="0"/>
              <a:buChar char="•"/>
            </a:pPr>
            <a:r>
              <a:rPr lang="en-US" sz="2000" dirty="0"/>
              <a:t>Unzip the pub files and store under </a:t>
            </a:r>
            <a:r>
              <a:rPr lang="en-US" sz="2000" dirty="0">
                <a:solidFill>
                  <a:srgbClr val="00B050"/>
                </a:solidFill>
              </a:rPr>
              <a:t>C:\user\username\.ssh folder</a:t>
            </a:r>
          </a:p>
          <a:p>
            <a:pPr marL="495296" indent="-342900">
              <a:buFont typeface="Arial" panose="020B0604020202020204" pitchFamily="34" charset="0"/>
              <a:buChar char="•"/>
            </a:pPr>
            <a:r>
              <a:rPr lang="en-US" sz="2000" dirty="0"/>
              <a:t>Open your public key: </a:t>
            </a:r>
            <a:r>
              <a:rPr lang="en-US" sz="2000" i="1" dirty="0">
                <a:solidFill>
                  <a:srgbClr val="C00000"/>
                </a:solidFill>
              </a:rPr>
              <a:t>cat ~/.ssh/id_rsa.pub </a:t>
            </a:r>
            <a:r>
              <a:rPr lang="en-US" sz="2000" dirty="0"/>
              <a:t>or</a:t>
            </a:r>
            <a:r>
              <a:rPr lang="en-US" sz="2000" i="1" dirty="0">
                <a:solidFill>
                  <a:srgbClr val="C00000"/>
                </a:solidFill>
              </a:rPr>
              <a:t> type %USERPROFILE%\.ssh\id_rsa.pub</a:t>
            </a:r>
            <a:endParaRPr lang="en-US" sz="2000" dirty="0"/>
          </a:p>
          <a:p>
            <a:pPr marL="495296" indent="-342900">
              <a:buFont typeface="Arial" panose="020B0604020202020204" pitchFamily="34" charset="0"/>
              <a:buChar char="•"/>
            </a:pPr>
            <a:r>
              <a:rPr lang="en-US" sz="2000" dirty="0"/>
              <a:t>Run the command to generate the </a:t>
            </a:r>
            <a:r>
              <a:rPr lang="en-US" sz="2000" dirty="0" err="1"/>
              <a:t>known_host</a:t>
            </a:r>
            <a:r>
              <a:rPr lang="en-US" sz="2000" dirty="0"/>
              <a:t> file to ensure the connection is correct.</a:t>
            </a:r>
          </a:p>
          <a:p>
            <a:pPr marL="152396" indent="0">
              <a:buNone/>
            </a:pPr>
            <a:r>
              <a:rPr lang="en-US" sz="2000" dirty="0"/>
              <a:t>	</a:t>
            </a:r>
            <a:r>
              <a:rPr lang="en-US" sz="2000" i="1" dirty="0">
                <a:solidFill>
                  <a:srgbClr val="C00000"/>
                </a:solidFill>
              </a:rPr>
              <a:t>ssh -p 29418 </a:t>
            </a:r>
            <a:r>
              <a:rPr lang="en-US" sz="2000" i="1" dirty="0" err="1">
                <a:solidFill>
                  <a:srgbClr val="00B050"/>
                </a:solidFill>
              </a:rPr>
              <a:t>username</a:t>
            </a:r>
            <a:r>
              <a:rPr lang="en-US" sz="2000" i="1" dirty="0" err="1">
                <a:solidFill>
                  <a:srgbClr val="C00000"/>
                </a:solidFill>
              </a:rPr>
              <a:t>@han</a:t>
            </a:r>
            <a:r>
              <a:rPr lang="en-US" sz="2000" i="1" dirty="0">
                <a:solidFill>
                  <a:srgbClr val="C00000"/>
                </a:solidFill>
              </a:rPr>
              <a:t> gerrit version</a:t>
            </a:r>
          </a:p>
          <a:p>
            <a:pPr marL="152396" indent="0">
              <a:buNone/>
            </a:pPr>
            <a:endParaRPr lang="en-US" sz="2000" i="1" dirty="0">
              <a:solidFill>
                <a:srgbClr val="C00000"/>
              </a:solidFill>
            </a:endParaRPr>
          </a:p>
          <a:p>
            <a:pPr marL="152396" indent="0">
              <a:buNone/>
            </a:pPr>
            <a:r>
              <a:rPr lang="en-US" sz="2000" b="1" dirty="0"/>
              <a:t>Test connection to Gerrit UI with the downloaded user</a:t>
            </a:r>
          </a:p>
          <a:p>
            <a:pPr marL="495296" indent="-342900">
              <a:buFont typeface="Arial" panose="020B0604020202020204" pitchFamily="34" charset="0"/>
              <a:buChar char="•"/>
            </a:pPr>
            <a:r>
              <a:rPr lang="en-US" sz="2000" dirty="0"/>
              <a:t>Access to </a:t>
            </a:r>
            <a:r>
              <a:rPr lang="en-US" sz="2000" dirty="0">
                <a:hlinkClick r:id="rId5"/>
              </a:rPr>
              <a:t>http://han:8080</a:t>
            </a:r>
            <a:r>
              <a:rPr lang="en-US" sz="2000" dirty="0"/>
              <a:t>, login with the downloaded user.</a:t>
            </a:r>
          </a:p>
          <a:p>
            <a:pPr marL="152396" indent="0">
              <a:buNone/>
            </a:pPr>
            <a:endParaRPr lang="en-US" sz="2000" dirty="0"/>
          </a:p>
        </p:txBody>
      </p:sp>
    </p:spTree>
    <p:extLst>
      <p:ext uri="{BB962C8B-B14F-4D97-AF65-F5344CB8AC3E}">
        <p14:creationId xmlns:p14="http://schemas.microsoft.com/office/powerpoint/2010/main" val="4197005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892AE-1F1F-6B98-F7C2-5581EDE314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323FB-D526-E395-C97A-DA702E9602AB}"/>
              </a:ext>
            </a:extLst>
          </p:cNvPr>
          <p:cNvSpPr>
            <a:spLocks noGrp="1"/>
          </p:cNvSpPr>
          <p:nvPr>
            <p:ph type="title"/>
          </p:nvPr>
        </p:nvSpPr>
        <p:spPr>
          <a:xfrm>
            <a:off x="274411" y="76213"/>
            <a:ext cx="9247450" cy="609588"/>
          </a:xfrm>
        </p:spPr>
        <p:txBody>
          <a:bodyPr anchor="t">
            <a:normAutofit/>
          </a:bodyPr>
          <a:lstStyle/>
          <a:p>
            <a:r>
              <a:rPr lang="en-US" b="1" dirty="0">
                <a:solidFill>
                  <a:srgbClr val="0070C0"/>
                </a:solidFill>
              </a:rPr>
              <a:t>Exercise: setup Gerrit environment</a:t>
            </a:r>
          </a:p>
        </p:txBody>
      </p:sp>
      <p:sp>
        <p:nvSpPr>
          <p:cNvPr id="4" name="Content Placeholder 3">
            <a:extLst>
              <a:ext uri="{FF2B5EF4-FFF2-40B4-BE49-F238E27FC236}">
                <a16:creationId xmlns:a16="http://schemas.microsoft.com/office/drawing/2014/main" id="{88BADBE8-D120-5049-A20C-02372A48B2C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200" y="1463321"/>
            <a:ext cx="9906000" cy="5115661"/>
          </a:xfrm>
        </p:spPr>
        <p:txBody>
          <a:bodyPr>
            <a:normAutofit lnSpcReduction="10000"/>
          </a:bodyPr>
          <a:lstStyle/>
          <a:p>
            <a:pPr marL="152396"/>
            <a:r>
              <a:rPr lang="en-US" sz="1800" b="1" dirty="0">
                <a:solidFill>
                  <a:schemeClr val="tx1"/>
                </a:solidFill>
              </a:rPr>
              <a:t>1. Verify installation:</a:t>
            </a:r>
          </a:p>
          <a:p>
            <a:pPr marL="152396"/>
            <a:r>
              <a:rPr lang="en-US" sz="1800" dirty="0">
                <a:solidFill>
                  <a:schemeClr val="tx1"/>
                </a:solidFill>
              </a:rPr>
              <a:t>	</a:t>
            </a:r>
            <a:r>
              <a:rPr lang="en-US" sz="1800" b="1" i="1" dirty="0">
                <a:solidFill>
                  <a:srgbClr val="C00000"/>
                </a:solidFill>
              </a:rPr>
              <a:t>git –version</a:t>
            </a:r>
            <a:r>
              <a:rPr lang="en-US" sz="1800" i="1" dirty="0">
                <a:solidFill>
                  <a:schemeClr val="tx1"/>
                </a:solidFill>
              </a:rPr>
              <a:t>	* </a:t>
            </a:r>
            <a:r>
              <a:rPr lang="en-US" sz="1800" dirty="0">
                <a:solidFill>
                  <a:schemeClr val="tx1"/>
                </a:solidFill>
              </a:rPr>
              <a:t>You should see something like git version 2.x.x.</a:t>
            </a:r>
          </a:p>
          <a:p>
            <a:pPr marL="152396"/>
            <a:r>
              <a:rPr lang="en-US" sz="800" b="1" dirty="0">
                <a:solidFill>
                  <a:schemeClr val="tx1"/>
                </a:solidFill>
              </a:rPr>
              <a:t> </a:t>
            </a:r>
          </a:p>
          <a:p>
            <a:pPr marL="152396"/>
            <a:r>
              <a:rPr lang="en-US" sz="1800" b="1" dirty="0">
                <a:solidFill>
                  <a:schemeClr val="tx1"/>
                </a:solidFill>
              </a:rPr>
              <a:t>2. Configure SSH key:</a:t>
            </a:r>
          </a:p>
          <a:p>
            <a:pPr marL="495296" indent="-342900">
              <a:buFont typeface="Arial" panose="020B0604020202020204" pitchFamily="34" charset="0"/>
              <a:buChar char="•"/>
            </a:pPr>
            <a:r>
              <a:rPr lang="en-US" sz="1800" dirty="0">
                <a:solidFill>
                  <a:schemeClr val="tx1"/>
                </a:solidFill>
              </a:rPr>
              <a:t>Download SSH key file from </a:t>
            </a:r>
            <a:r>
              <a:rPr lang="en-US" sz="1800" dirty="0">
                <a:solidFill>
                  <a:schemeClr val="tx1"/>
                </a:solidFill>
                <a:hlinkClick r:id="rId3">
                  <a:extLst>
                    <a:ext uri="{A12FA001-AC4F-418D-AE19-62706E023703}">
                      <ahyp:hlinkClr xmlns:ahyp="http://schemas.microsoft.com/office/drawing/2018/hyperlinkcolor" val="tx"/>
                    </a:ext>
                  </a:extLst>
                </a:hlinkClick>
              </a:rPr>
              <a:t>here</a:t>
            </a:r>
            <a:r>
              <a:rPr lang="en-US" sz="1800" dirty="0">
                <a:solidFill>
                  <a:schemeClr val="tx1"/>
                </a:solidFill>
              </a:rPr>
              <a:t>.</a:t>
            </a:r>
          </a:p>
          <a:p>
            <a:pPr marL="495296" indent="-342900">
              <a:buFont typeface="Arial" panose="020B0604020202020204" pitchFamily="34" charset="0"/>
              <a:buChar char="•"/>
            </a:pPr>
            <a:r>
              <a:rPr lang="en-US" sz="1800" dirty="0">
                <a:solidFill>
                  <a:schemeClr val="tx1"/>
                </a:solidFill>
              </a:rPr>
              <a:t>Unzip the pub files and store under </a:t>
            </a:r>
            <a:r>
              <a:rPr lang="en-US" sz="1800" b="1" dirty="0">
                <a:solidFill>
                  <a:srgbClr val="00B050"/>
                </a:solidFill>
              </a:rPr>
              <a:t>C:\user\username\.ssh folder</a:t>
            </a:r>
            <a:endParaRPr lang="en-US" sz="1800" b="1" dirty="0">
              <a:solidFill>
                <a:schemeClr val="tx1"/>
              </a:solidFill>
            </a:endParaRPr>
          </a:p>
          <a:p>
            <a:pPr marL="495296" indent="-342900">
              <a:buFont typeface="Arial" panose="020B0604020202020204" pitchFamily="34" charset="0"/>
              <a:buChar char="•"/>
            </a:pPr>
            <a:r>
              <a:rPr lang="en-US" sz="1800" dirty="0">
                <a:solidFill>
                  <a:schemeClr val="tx1"/>
                </a:solidFill>
              </a:rPr>
              <a:t>Open your public key: </a:t>
            </a:r>
          </a:p>
          <a:p>
            <a:pPr marL="152396"/>
            <a:r>
              <a:rPr lang="en-US" sz="1800" b="1" i="1" dirty="0">
                <a:solidFill>
                  <a:srgbClr val="C00000"/>
                </a:solidFill>
              </a:rPr>
              <a:t>cat ~/.ssh/id_rsa.pub</a:t>
            </a:r>
            <a:r>
              <a:rPr lang="en-US" sz="1800" b="1" i="1" dirty="0">
                <a:solidFill>
                  <a:schemeClr val="tx1"/>
                </a:solidFill>
              </a:rPr>
              <a:t> </a:t>
            </a:r>
            <a:r>
              <a:rPr lang="en-US" sz="1800" b="1" dirty="0">
                <a:solidFill>
                  <a:schemeClr val="tx1"/>
                </a:solidFill>
              </a:rPr>
              <a:t>or</a:t>
            </a:r>
            <a:r>
              <a:rPr lang="en-US" sz="1800" b="1" i="1" dirty="0">
                <a:solidFill>
                  <a:schemeClr val="tx1"/>
                </a:solidFill>
              </a:rPr>
              <a:t> </a:t>
            </a:r>
            <a:r>
              <a:rPr lang="en-US" sz="1800" b="1" i="1" dirty="0">
                <a:solidFill>
                  <a:srgbClr val="C00000"/>
                </a:solidFill>
              </a:rPr>
              <a:t>type %USERPROFILE%\.ssh\id_rsa.pub</a:t>
            </a:r>
            <a:endParaRPr lang="en-US" sz="1800" b="1" dirty="0">
              <a:solidFill>
                <a:srgbClr val="C00000"/>
              </a:solidFill>
            </a:endParaRPr>
          </a:p>
          <a:p>
            <a:pPr marL="495296" indent="-342900">
              <a:buFont typeface="Arial" panose="020B0604020202020204" pitchFamily="34" charset="0"/>
              <a:buChar char="•"/>
            </a:pPr>
            <a:r>
              <a:rPr lang="en-US" sz="1800" dirty="0">
                <a:solidFill>
                  <a:schemeClr val="tx1"/>
                </a:solidFill>
              </a:rPr>
              <a:t>Run the command to generate the </a:t>
            </a:r>
            <a:r>
              <a:rPr lang="en-US" sz="1800" dirty="0" err="1">
                <a:solidFill>
                  <a:schemeClr val="tx1"/>
                </a:solidFill>
              </a:rPr>
              <a:t>known_host</a:t>
            </a:r>
            <a:r>
              <a:rPr lang="en-US" sz="1800" dirty="0">
                <a:solidFill>
                  <a:schemeClr val="tx1"/>
                </a:solidFill>
              </a:rPr>
              <a:t> file to ensure the connection is correct.</a:t>
            </a:r>
          </a:p>
          <a:p>
            <a:pPr marL="152396"/>
            <a:r>
              <a:rPr lang="en-US" sz="1800" b="1" i="1" dirty="0">
                <a:solidFill>
                  <a:srgbClr val="C00000"/>
                </a:solidFill>
              </a:rPr>
              <a:t>ssh -p 29418 </a:t>
            </a:r>
            <a:r>
              <a:rPr lang="en-US" sz="1800" b="1" i="1" dirty="0" err="1">
                <a:solidFill>
                  <a:srgbClr val="00B050"/>
                </a:solidFill>
              </a:rPr>
              <a:t>username</a:t>
            </a:r>
            <a:r>
              <a:rPr lang="en-US" sz="1800" b="1" i="1" dirty="0" err="1">
                <a:solidFill>
                  <a:srgbClr val="C00000"/>
                </a:solidFill>
              </a:rPr>
              <a:t>@han</a:t>
            </a:r>
            <a:r>
              <a:rPr lang="en-US" sz="1800" b="1" i="1" dirty="0">
                <a:solidFill>
                  <a:srgbClr val="C00000"/>
                </a:solidFill>
              </a:rPr>
              <a:t> gerrit version</a:t>
            </a:r>
            <a:endParaRPr lang="en-US" sz="1800" b="1" dirty="0">
              <a:solidFill>
                <a:schemeClr val="tx1"/>
              </a:solidFill>
            </a:endParaRPr>
          </a:p>
          <a:p>
            <a:pPr marL="0" lvl="1"/>
            <a:r>
              <a:rPr lang="en-US" sz="900" dirty="0">
                <a:solidFill>
                  <a:schemeClr val="tx1"/>
                </a:solidFill>
              </a:rPr>
              <a:t>  </a:t>
            </a:r>
          </a:p>
          <a:p>
            <a:pPr marL="0" lvl="1"/>
            <a:r>
              <a:rPr lang="en-US" sz="1800" b="1" dirty="0">
                <a:solidFill>
                  <a:schemeClr val="tx1"/>
                </a:solidFill>
              </a:rPr>
              <a:t>   3. Able to login to Gerrit UI with the downloaded user</a:t>
            </a:r>
          </a:p>
          <a:p>
            <a:pPr marL="514350" lvl="0" indent="-342900">
              <a:lnSpc>
                <a:spcPct val="100000"/>
              </a:lnSpc>
              <a:spcBef>
                <a:spcPts val="0"/>
              </a:spcBef>
              <a:buFont typeface="Arial" panose="020B0604020202020204" pitchFamily="34" charset="0"/>
              <a:buChar char="•"/>
              <a:tabLst>
                <a:tab pos="171450" algn="l"/>
              </a:tabLst>
              <a:defRPr/>
            </a:pPr>
            <a:r>
              <a:rPr lang="en-US" sz="1800" dirty="0">
                <a:solidFill>
                  <a:schemeClr val="tx1"/>
                </a:solidFill>
              </a:rPr>
              <a:t>Access to </a:t>
            </a:r>
            <a:r>
              <a:rPr lang="en-US" sz="1800" b="1" dirty="0">
                <a:solidFill>
                  <a:srgbClr val="C00000"/>
                </a:solidFill>
                <a:hlinkClick r:id="rId4">
                  <a:extLst>
                    <a:ext uri="{A12FA001-AC4F-418D-AE19-62706E023703}">
                      <ahyp:hlinkClr xmlns:ahyp="http://schemas.microsoft.com/office/drawing/2018/hyperlinkcolor" val="tx"/>
                    </a:ext>
                  </a:extLst>
                </a:hlinkClick>
              </a:rPr>
              <a:t>http://han:8080</a:t>
            </a:r>
            <a:r>
              <a:rPr lang="en-US" sz="1800" dirty="0">
                <a:solidFill>
                  <a:schemeClr val="tx1"/>
                </a:solidFill>
              </a:rPr>
              <a:t>.</a:t>
            </a:r>
          </a:p>
          <a:p>
            <a:pPr marL="0" lvl="1"/>
            <a:endParaRPr lang="en-US" sz="1800" dirty="0">
              <a:solidFill>
                <a:schemeClr val="tx1"/>
              </a:solidFill>
            </a:endParaRPr>
          </a:p>
        </p:txBody>
      </p:sp>
      <p:pic>
        <p:nvPicPr>
          <p:cNvPr id="5" name="Content Placeholder 4" descr="Working With Source Code on Modern Computer. Stock photo.">
            <a:extLst>
              <a:ext uri="{FF2B5EF4-FFF2-40B4-BE49-F238E27FC236}">
                <a16:creationId xmlns:a16="http://schemas.microsoft.com/office/drawing/2014/main" id="{28099827-48E2-B5F8-5815-704053459768}"/>
              </a:ext>
            </a:extLst>
          </p:cNvPr>
          <p:cNvPicPr>
            <a:picLocks noGrp="1" noChangeAspect="1"/>
          </p:cNvPicPr>
          <p:nvPr>
            <p:ph type="pic" sz="quarter" idx="18"/>
          </p:nvPr>
        </p:nvPicPr>
        <p:blipFill>
          <a:blip r:embed="rId5"/>
          <a:srcRect l="46055" r="28599" b="2"/>
          <a:stretch>
            <a:fillRect/>
          </a:stretch>
        </p:blipFill>
        <p:spPr>
          <a:xfrm>
            <a:off x="9521861" y="269622"/>
            <a:ext cx="2395728" cy="6309360"/>
          </a:xfrm>
        </p:spPr>
      </p:pic>
      <p:sp>
        <p:nvSpPr>
          <p:cNvPr id="6" name="TextBox 5">
            <a:extLst>
              <a:ext uri="{FF2B5EF4-FFF2-40B4-BE49-F238E27FC236}">
                <a16:creationId xmlns:a16="http://schemas.microsoft.com/office/drawing/2014/main" id="{2463AEBE-8B20-4C85-6BCA-886986A6FA40}"/>
              </a:ext>
            </a:extLst>
          </p:cNvPr>
          <p:cNvSpPr txBox="1"/>
          <p:nvPr/>
        </p:nvSpPr>
        <p:spPr>
          <a:xfrm>
            <a:off x="627841" y="685800"/>
            <a:ext cx="6096000" cy="77752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Goal: </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Learn how to setup Gerrit environment.</a:t>
            </a:r>
          </a:p>
        </p:txBody>
      </p:sp>
    </p:spTree>
    <p:extLst>
      <p:ext uri="{BB962C8B-B14F-4D97-AF65-F5344CB8AC3E}">
        <p14:creationId xmlns:p14="http://schemas.microsoft.com/office/powerpoint/2010/main" val="2693127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ADD35BD-1946-F25F-FDAA-1993702398CF}"/>
              </a:ext>
            </a:extLst>
          </p:cNvPr>
          <p:cNvSpPr>
            <a:spLocks noGrp="1"/>
          </p:cNvSpPr>
          <p:nvPr>
            <p:ph type="title"/>
          </p:nvPr>
        </p:nvSpPr>
        <p:spPr>
          <a:xfrm>
            <a:off x="4267199" y="-95160"/>
            <a:ext cx="7894193" cy="2228760"/>
          </a:xfrm>
        </p:spPr>
        <p:txBody>
          <a:bodyPr anchor="ctr">
            <a:normAutofit/>
          </a:bodyPr>
          <a:lstStyle/>
          <a:p>
            <a:r>
              <a:rPr lang="en-US" sz="6000" dirty="0"/>
              <a:t>Hello! I am </a:t>
            </a:r>
            <a:r>
              <a:rPr lang="en-US" sz="6000" dirty="0">
                <a:latin typeface="Berlin Sans FB Demi" panose="020E0802020502020306" pitchFamily="34" charset="0"/>
                <a:ea typeface="Segoe UI Black" panose="020B0A02040204020203" pitchFamily="34" charset="0"/>
              </a:rPr>
              <a:t>Doris Tee</a:t>
            </a:r>
            <a:endParaRPr lang="en-US" sz="6000" dirty="0"/>
          </a:p>
        </p:txBody>
      </p:sp>
      <p:pic>
        <p:nvPicPr>
          <p:cNvPr id="7" name="Graphic 6" descr="Golf">
            <a:extLst>
              <a:ext uri="{FF2B5EF4-FFF2-40B4-BE49-F238E27FC236}">
                <a16:creationId xmlns:a16="http://schemas.microsoft.com/office/drawing/2014/main" id="{92AD4333-5329-5B53-5200-4F37F983AD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62861" y="388291"/>
            <a:ext cx="1198532" cy="1198532"/>
          </a:xfrm>
          <a:prstGeom prst="rect">
            <a:avLst/>
          </a:prstGeom>
        </p:spPr>
      </p:pic>
      <p:sp>
        <p:nvSpPr>
          <p:cNvPr id="16" name="Content Placeholder 2">
            <a:extLst>
              <a:ext uri="{FF2B5EF4-FFF2-40B4-BE49-F238E27FC236}">
                <a16:creationId xmlns:a16="http://schemas.microsoft.com/office/drawing/2014/main" id="{60410D95-C400-631C-8469-E7968762B1E4}"/>
              </a:ext>
            </a:extLst>
          </p:cNvPr>
          <p:cNvSpPr>
            <a:spLocks noGrp="1"/>
          </p:cNvSpPr>
          <p:nvPr>
            <p:ph idx="1"/>
          </p:nvPr>
        </p:nvSpPr>
        <p:spPr>
          <a:xfrm>
            <a:off x="4419601" y="5105400"/>
            <a:ext cx="7162800" cy="1709172"/>
          </a:xfrm>
        </p:spPr>
        <p:txBody>
          <a:bodyPr>
            <a:noAutofit/>
          </a:bodyPr>
          <a:lstStyle/>
          <a:p>
            <a:pPr marL="0" indent="0">
              <a:buNone/>
            </a:pPr>
            <a:r>
              <a:rPr lang="en-US" sz="3200" dirty="0"/>
              <a:t>I’m here to help you get started with Gerrit and understand how to review code effectively.</a:t>
            </a:r>
          </a:p>
        </p:txBody>
      </p:sp>
      <p:pic>
        <p:nvPicPr>
          <p:cNvPr id="9" name="Graphic 8" descr="Golf">
            <a:extLst>
              <a:ext uri="{FF2B5EF4-FFF2-40B4-BE49-F238E27FC236}">
                <a16:creationId xmlns:a16="http://schemas.microsoft.com/office/drawing/2014/main" id="{A5194371-F7FC-4DBB-BDDE-9463698080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pic>
        <p:nvPicPr>
          <p:cNvPr id="3" name="Content Placeholder 4" descr="Hands held up high during a conference">
            <a:extLst>
              <a:ext uri="{FF2B5EF4-FFF2-40B4-BE49-F238E27FC236}">
                <a16:creationId xmlns:a16="http://schemas.microsoft.com/office/drawing/2014/main" id="{F944824D-FD57-918E-CB2E-FA17B20EE625}"/>
              </a:ext>
            </a:extLst>
          </p:cNvPr>
          <p:cNvPicPr>
            <a:picLocks noChangeAspect="1"/>
          </p:cNvPicPr>
          <p:nvPr/>
        </p:nvPicPr>
        <p:blipFill>
          <a:blip r:embed="rId5"/>
          <a:srcRect l="20898" r="38737" b="-1"/>
          <a:stretch>
            <a:fillRect/>
          </a:stretch>
        </p:blipFill>
        <p:spPr>
          <a:xfrm>
            <a:off x="0" y="10"/>
            <a:ext cx="4147127" cy="6857990"/>
          </a:xfrm>
          <a:custGeom>
            <a:avLst/>
            <a:gdLst>
              <a:gd name="connsiteX0" fmla="*/ 120263 w 6271682"/>
              <a:gd name="connsiteY0" fmla="*/ 0 h 6858000"/>
              <a:gd name="connsiteX1" fmla="*/ 6271682 w 6271682"/>
              <a:gd name="connsiteY1" fmla="*/ 0 h 6858000"/>
              <a:gd name="connsiteX2" fmla="*/ 6271682 w 6271682"/>
              <a:gd name="connsiteY2" fmla="*/ 6858000 h 6858000"/>
              <a:gd name="connsiteX3" fmla="*/ 27900 w 6271682"/>
              <a:gd name="connsiteY3" fmla="*/ 6858000 h 6858000"/>
              <a:gd name="connsiteX4" fmla="*/ 120263 w 627168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682" h="6858000">
                <a:moveTo>
                  <a:pt x="120263" y="0"/>
                </a:moveTo>
                <a:lnTo>
                  <a:pt x="6271682" y="0"/>
                </a:lnTo>
                <a:lnTo>
                  <a:pt x="6271682" y="6858000"/>
                </a:lnTo>
                <a:lnTo>
                  <a:pt x="27900" y="6858000"/>
                </a:lnTo>
                <a:cubicBezTo>
                  <a:pt x="-61384" y="4082473"/>
                  <a:pt x="89475" y="2286000"/>
                  <a:pt x="120263" y="0"/>
                </a:cubicBezTo>
                <a:close/>
              </a:path>
            </a:pathLst>
          </a:custGeom>
        </p:spPr>
      </p:pic>
      <p:sp>
        <p:nvSpPr>
          <p:cNvPr id="5" name="TextBox 4">
            <a:extLst>
              <a:ext uri="{FF2B5EF4-FFF2-40B4-BE49-F238E27FC236}">
                <a16:creationId xmlns:a16="http://schemas.microsoft.com/office/drawing/2014/main" id="{C6AE5621-4DF1-E441-DF31-5D424BE58F01}"/>
              </a:ext>
            </a:extLst>
          </p:cNvPr>
          <p:cNvSpPr txBox="1"/>
          <p:nvPr/>
        </p:nvSpPr>
        <p:spPr>
          <a:xfrm>
            <a:off x="4419600" y="1905000"/>
            <a:ext cx="2371761" cy="1323439"/>
          </a:xfrm>
          <a:prstGeom prst="rect">
            <a:avLst/>
          </a:prstGeom>
          <a:noFill/>
        </p:spPr>
        <p:txBody>
          <a:bodyPr wrap="square">
            <a:spAutoFit/>
          </a:bodyPr>
          <a:lstStyle/>
          <a:p>
            <a:r>
              <a:rPr lang="en-US" sz="2000" b="1" dirty="0"/>
              <a:t>Role:</a:t>
            </a:r>
          </a:p>
          <a:p>
            <a:pPr marL="285750" indent="-285750">
              <a:buFont typeface="Courier New" panose="02070309020205020404" pitchFamily="49" charset="0"/>
              <a:buChar char="o"/>
            </a:pPr>
            <a:r>
              <a:rPr lang="en-US" sz="2000" dirty="0"/>
              <a:t>Test Consultant</a:t>
            </a:r>
          </a:p>
          <a:p>
            <a:pPr marL="285750" indent="-285750">
              <a:buFont typeface="Courier New" panose="02070309020205020404" pitchFamily="49" charset="0"/>
              <a:buChar char="o"/>
            </a:pPr>
            <a:r>
              <a:rPr lang="en-US" sz="2000" dirty="0"/>
              <a:t>Ex-Software Engineer</a:t>
            </a:r>
          </a:p>
        </p:txBody>
      </p:sp>
      <p:sp>
        <p:nvSpPr>
          <p:cNvPr id="6" name="TextBox 5">
            <a:extLst>
              <a:ext uri="{FF2B5EF4-FFF2-40B4-BE49-F238E27FC236}">
                <a16:creationId xmlns:a16="http://schemas.microsoft.com/office/drawing/2014/main" id="{A49B4140-E38B-DBA1-8D15-1914E3FF6DF9}"/>
              </a:ext>
            </a:extLst>
          </p:cNvPr>
          <p:cNvSpPr txBox="1"/>
          <p:nvPr/>
        </p:nvSpPr>
        <p:spPr>
          <a:xfrm>
            <a:off x="6790688" y="1905000"/>
            <a:ext cx="3690838" cy="2985433"/>
          </a:xfrm>
          <a:prstGeom prst="rect">
            <a:avLst/>
          </a:prstGeom>
          <a:noFill/>
        </p:spPr>
        <p:txBody>
          <a:bodyPr wrap="square">
            <a:spAutoFit/>
          </a:bodyPr>
          <a:lstStyle/>
          <a:p>
            <a:r>
              <a:rPr lang="en-US" sz="2000" b="1" dirty="0"/>
              <a:t>Experience in:</a:t>
            </a:r>
          </a:p>
          <a:p>
            <a:pPr marL="285750" indent="-285750">
              <a:buFont typeface="Courier New" panose="02070309020205020404" pitchFamily="49" charset="0"/>
              <a:buChar char="o"/>
            </a:pPr>
            <a:r>
              <a:rPr lang="en-US" sz="2000" dirty="0"/>
              <a:t>Cybersecurity</a:t>
            </a:r>
          </a:p>
          <a:p>
            <a:pPr marL="285750" indent="-285750">
              <a:buFont typeface="Courier New" panose="02070309020205020404" pitchFamily="49" charset="0"/>
              <a:buChar char="o"/>
            </a:pPr>
            <a:r>
              <a:rPr lang="en-US" sz="2000" dirty="0"/>
              <a:t>Telco</a:t>
            </a:r>
          </a:p>
          <a:p>
            <a:pPr marL="285750" indent="-285750">
              <a:buFont typeface="Courier New" panose="02070309020205020404" pitchFamily="49" charset="0"/>
              <a:buChar char="o"/>
            </a:pPr>
            <a:r>
              <a:rPr lang="en-US" sz="2000" dirty="0"/>
              <a:t>Banking</a:t>
            </a:r>
          </a:p>
          <a:p>
            <a:pPr marL="285750" indent="-285750">
              <a:buFont typeface="Courier New" panose="02070309020205020404" pitchFamily="49" charset="0"/>
              <a:buChar char="o"/>
            </a:pPr>
            <a:r>
              <a:rPr lang="en-US" sz="2000" dirty="0"/>
              <a:t>Healthcare </a:t>
            </a:r>
          </a:p>
          <a:p>
            <a:r>
              <a:rPr lang="en-US" sz="800" dirty="0"/>
              <a:t> </a:t>
            </a:r>
          </a:p>
          <a:p>
            <a:r>
              <a:rPr lang="en-US" sz="2000" b="1" dirty="0"/>
              <a:t>Expertise:</a:t>
            </a:r>
          </a:p>
          <a:p>
            <a:pPr marL="285750" indent="-285750">
              <a:buFont typeface="Courier New" panose="02070309020205020404" pitchFamily="49" charset="0"/>
              <a:buChar char="o"/>
            </a:pPr>
            <a:r>
              <a:rPr lang="en-US" sz="2000" dirty="0"/>
              <a:t>Software Testing</a:t>
            </a:r>
          </a:p>
          <a:p>
            <a:pPr marL="285750" indent="-285750">
              <a:buFont typeface="Courier New" panose="02070309020205020404" pitchFamily="49" charset="0"/>
              <a:buChar char="o"/>
            </a:pPr>
            <a:r>
              <a:rPr lang="en-US" sz="2000" dirty="0"/>
              <a:t>Network Analysis</a:t>
            </a:r>
          </a:p>
          <a:p>
            <a:pPr marL="285750" indent="-285750">
              <a:buFont typeface="Courier New" panose="02070309020205020404" pitchFamily="49" charset="0"/>
              <a:buChar char="o"/>
            </a:pPr>
            <a:r>
              <a:rPr lang="en-US" sz="2000" dirty="0"/>
              <a:t>Threat Hunting</a:t>
            </a:r>
          </a:p>
        </p:txBody>
      </p:sp>
    </p:spTree>
    <p:extLst>
      <p:ext uri="{BB962C8B-B14F-4D97-AF65-F5344CB8AC3E}">
        <p14:creationId xmlns:p14="http://schemas.microsoft.com/office/powerpoint/2010/main" val="499212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05A12-5363-293C-E203-F69958CF8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894EF5-9BCD-3329-753C-9D0ABEE03310}"/>
              </a:ext>
            </a:extLst>
          </p:cNvPr>
          <p:cNvSpPr>
            <a:spLocks noGrp="1"/>
          </p:cNvSpPr>
          <p:nvPr>
            <p:ph type="title"/>
          </p:nvPr>
        </p:nvSpPr>
        <p:spPr>
          <a:xfrm>
            <a:off x="274411" y="76212"/>
            <a:ext cx="8869589" cy="891101"/>
          </a:xfrm>
        </p:spPr>
        <p:txBody>
          <a:bodyPr anchor="b">
            <a:normAutofit/>
          </a:bodyPr>
          <a:lstStyle/>
          <a:p>
            <a:r>
              <a:rPr lang="en-US" dirty="0"/>
              <a:t>Exercise: Clone a Gerrit Repository</a:t>
            </a:r>
          </a:p>
        </p:txBody>
      </p:sp>
      <p:sp>
        <p:nvSpPr>
          <p:cNvPr id="4" name="Content Placeholder 3">
            <a:extLst>
              <a:ext uri="{FF2B5EF4-FFF2-40B4-BE49-F238E27FC236}">
                <a16:creationId xmlns:a16="http://schemas.microsoft.com/office/drawing/2014/main" id="{2ADA9264-8684-D574-EF5B-0C1FD946631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27841" y="2096208"/>
            <a:ext cx="8019289" cy="4482774"/>
          </a:xfrm>
        </p:spPr>
        <p:txBody>
          <a:bodyPr>
            <a:normAutofit/>
          </a:bodyPr>
          <a:lstStyle/>
          <a:p>
            <a:pPr marL="0" indent="0">
              <a:spcBef>
                <a:spcPts val="2500"/>
              </a:spcBef>
              <a:buFont typeface="Arial" panose="020B0604020202020204" pitchFamily="34" charset="0"/>
              <a:buNone/>
            </a:pPr>
            <a:r>
              <a:rPr lang="en-US" sz="1800" b="1" dirty="0">
                <a:solidFill>
                  <a:schemeClr val="tx1"/>
                </a:solidFill>
              </a:rPr>
              <a:t>1. Cloning and Branching</a:t>
            </a:r>
          </a:p>
          <a:p>
            <a:pPr marL="0" lvl="1"/>
            <a:r>
              <a:rPr lang="en-US" sz="1800" i="1" dirty="0">
                <a:solidFill>
                  <a:srgbClr val="C00000"/>
                </a:solidFill>
                <a:latin typeface="Arial"/>
              </a:rPr>
              <a:t>git clone https://github.com/doristee/MyCleanRepo.git</a:t>
            </a:r>
            <a:endParaRPr lang="en-US" sz="1800" b="1" dirty="0">
              <a:solidFill>
                <a:schemeClr val="tx1"/>
              </a:solidFill>
            </a:endParaRPr>
          </a:p>
          <a:p>
            <a:pPr marL="0" lvl="1"/>
            <a:r>
              <a:rPr lang="en-US" sz="800" b="1" dirty="0">
                <a:solidFill>
                  <a:schemeClr val="tx1"/>
                </a:solidFill>
              </a:rPr>
              <a:t>   </a:t>
            </a:r>
          </a:p>
          <a:p>
            <a:pPr marL="0" lvl="1"/>
            <a:r>
              <a:rPr lang="en-US" sz="1800" b="1" dirty="0">
                <a:solidFill>
                  <a:schemeClr val="tx1"/>
                </a:solidFill>
              </a:rPr>
              <a:t>2. Configure git user name and email address. </a:t>
            </a:r>
          </a:p>
          <a:p>
            <a:pPr marL="0" lvl="1"/>
            <a:r>
              <a:rPr lang="en-US" sz="1800" b="1" dirty="0">
                <a:solidFill>
                  <a:schemeClr val="tx1"/>
                </a:solidFill>
              </a:rPr>
              <a:t>3. Enter the new directory: </a:t>
            </a:r>
            <a:r>
              <a:rPr lang="en-US" sz="1800" i="1" dirty="0">
                <a:solidFill>
                  <a:srgbClr val="C00000"/>
                </a:solidFill>
                <a:latin typeface="Arial"/>
              </a:rPr>
              <a:t>cd </a:t>
            </a:r>
            <a:r>
              <a:rPr lang="en-US" sz="1800" i="1" dirty="0" err="1">
                <a:solidFill>
                  <a:srgbClr val="C00000"/>
                </a:solidFill>
                <a:latin typeface="Arial"/>
              </a:rPr>
              <a:t>MyCleanRepo</a:t>
            </a:r>
            <a:endParaRPr lang="en-US" sz="1800" i="1" dirty="0">
              <a:solidFill>
                <a:srgbClr val="C00000"/>
              </a:solidFill>
              <a:latin typeface="Arial"/>
            </a:endParaRPr>
          </a:p>
          <a:p>
            <a:pPr marL="0" lvl="1"/>
            <a:r>
              <a:rPr lang="en-US" sz="1800" b="1" dirty="0">
                <a:solidFill>
                  <a:schemeClr val="tx1"/>
                </a:solidFill>
              </a:rPr>
              <a:t>4. Add Gerrit as a new remote. </a:t>
            </a:r>
          </a:p>
          <a:p>
            <a:pPr marL="0" lvl="1"/>
            <a:r>
              <a:rPr lang="en-US" sz="1800" i="1" dirty="0">
                <a:solidFill>
                  <a:srgbClr val="C00000"/>
                </a:solidFill>
                <a:latin typeface="Arial"/>
              </a:rPr>
              <a:t>git remote add gerrit ssh://username@han:29418/MyCleanRepo.git</a:t>
            </a:r>
          </a:p>
          <a:p>
            <a:pPr marL="0" lvl="1"/>
            <a:r>
              <a:rPr lang="en-US" sz="900" i="1" dirty="0">
                <a:solidFill>
                  <a:srgbClr val="C00000"/>
                </a:solidFill>
                <a:latin typeface="Arial"/>
              </a:rPr>
              <a:t> </a:t>
            </a:r>
            <a:endParaRPr lang="en-US" sz="800" b="1" dirty="0">
              <a:solidFill>
                <a:schemeClr val="tx1"/>
              </a:solidFill>
            </a:endParaRPr>
          </a:p>
          <a:p>
            <a:pPr marL="0" lvl="1"/>
            <a:r>
              <a:rPr lang="en-US" sz="1800" b="1" dirty="0">
                <a:solidFill>
                  <a:schemeClr val="tx1"/>
                </a:solidFill>
              </a:rPr>
              <a:t>5. Verify remote: </a:t>
            </a:r>
            <a:r>
              <a:rPr lang="en-US" sz="1800" dirty="0">
                <a:solidFill>
                  <a:schemeClr val="tx1"/>
                </a:solidFill>
              </a:rPr>
              <a:t>git remote -v </a:t>
            </a:r>
          </a:p>
          <a:p>
            <a:pPr marL="0" lvl="1"/>
            <a:r>
              <a:rPr lang="en-US" sz="800" dirty="0">
                <a:solidFill>
                  <a:schemeClr val="tx1"/>
                </a:solidFill>
              </a:rPr>
              <a:t>  </a:t>
            </a:r>
            <a:endParaRPr lang="en-US" sz="800" b="1" dirty="0">
              <a:solidFill>
                <a:schemeClr val="tx1"/>
              </a:solidFill>
            </a:endParaRPr>
          </a:p>
          <a:p>
            <a:pPr marL="0" lvl="1"/>
            <a:r>
              <a:rPr lang="en-US" sz="1800" b="1" dirty="0">
                <a:solidFill>
                  <a:schemeClr val="tx1"/>
                </a:solidFill>
              </a:rPr>
              <a:t>6. Expected result:</a:t>
            </a:r>
          </a:p>
          <a:p>
            <a:pPr marL="0" lvl="1"/>
            <a:r>
              <a:rPr lang="en-US" sz="1800" dirty="0">
                <a:solidFill>
                  <a:schemeClr val="tx1"/>
                </a:solidFill>
              </a:rPr>
              <a:t>Your local folder linked to Gerrit</a:t>
            </a:r>
            <a:r>
              <a:rPr sz="1800" dirty="0">
                <a:solidFill>
                  <a:schemeClr val="tx1"/>
                </a:solidFill>
              </a:rPr>
              <a:t>.</a:t>
            </a:r>
          </a:p>
        </p:txBody>
      </p:sp>
      <p:pic>
        <p:nvPicPr>
          <p:cNvPr id="5" name="Content Placeholder 4" descr="Working With Source Code on Modern Computer. Stock photo.">
            <a:extLst>
              <a:ext uri="{FF2B5EF4-FFF2-40B4-BE49-F238E27FC236}">
                <a16:creationId xmlns:a16="http://schemas.microsoft.com/office/drawing/2014/main" id="{0B0C62AB-BEEC-FD6B-7E9F-90938B52F1D4}"/>
              </a:ext>
            </a:extLst>
          </p:cNvPr>
          <p:cNvPicPr>
            <a:picLocks noGrp="1" noChangeAspect="1"/>
          </p:cNvPicPr>
          <p:nvPr>
            <p:ph type="pic" sz="quarter" idx="18"/>
          </p:nvPr>
        </p:nvPicPr>
        <p:blipFill>
          <a:blip r:embed="rId3"/>
          <a:srcRect l="46055" r="28599" b="2"/>
          <a:stretch>
            <a:fillRect/>
          </a:stretch>
        </p:blipFill>
        <p:spPr>
          <a:xfrm>
            <a:off x="9521861" y="269622"/>
            <a:ext cx="2395728" cy="6309360"/>
          </a:xfrm>
        </p:spPr>
      </p:pic>
      <p:sp>
        <p:nvSpPr>
          <p:cNvPr id="6" name="TextBox 5">
            <a:extLst>
              <a:ext uri="{FF2B5EF4-FFF2-40B4-BE49-F238E27FC236}">
                <a16:creationId xmlns:a16="http://schemas.microsoft.com/office/drawing/2014/main" id="{58402F0A-6905-B972-B022-DE0D8EF56AFB}"/>
              </a:ext>
            </a:extLst>
          </p:cNvPr>
          <p:cNvSpPr txBox="1"/>
          <p:nvPr/>
        </p:nvSpPr>
        <p:spPr>
          <a:xfrm>
            <a:off x="627841" y="1143000"/>
            <a:ext cx="6096000" cy="77752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Goal: </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q"/>
              <a:tabLst/>
              <a:defRPr/>
            </a:pPr>
            <a:r>
              <a:rPr kumimoji="0" lang="en-US"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Learn how to clone a Gerrit project.</a:t>
            </a:r>
          </a:p>
        </p:txBody>
      </p:sp>
    </p:spTree>
    <p:extLst>
      <p:ext uri="{BB962C8B-B14F-4D97-AF65-F5344CB8AC3E}">
        <p14:creationId xmlns:p14="http://schemas.microsoft.com/office/powerpoint/2010/main" val="333504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B76968B5-EBFF-6EBD-8D81-516DB1BFD63B}"/>
            </a:ext>
          </a:extLst>
        </p:cNvPr>
        <p:cNvGrpSpPr/>
        <p:nvPr/>
      </p:nvGrpSpPr>
      <p:grpSpPr>
        <a:xfrm>
          <a:off x="0" y="0"/>
          <a:ext cx="0" cy="0"/>
          <a:chOff x="0" y="0"/>
          <a:chExt cx="0" cy="0"/>
        </a:xfrm>
      </p:grpSpPr>
      <p:sp>
        <p:nvSpPr>
          <p:cNvPr id="223" name="Google Shape;223;p37">
            <a:extLst>
              <a:ext uri="{FF2B5EF4-FFF2-40B4-BE49-F238E27FC236}">
                <a16:creationId xmlns:a16="http://schemas.microsoft.com/office/drawing/2014/main" id="{4BA51796-0F91-8837-A391-3367F1C2D98A}"/>
              </a:ext>
            </a:extLst>
          </p:cNvPr>
          <p:cNvSpPr/>
          <p:nvPr/>
        </p:nvSpPr>
        <p:spPr>
          <a:xfrm>
            <a:off x="0" y="0"/>
            <a:ext cx="12206000" cy="6572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4" name="Google Shape;224;p37">
            <a:extLst>
              <a:ext uri="{FF2B5EF4-FFF2-40B4-BE49-F238E27FC236}">
                <a16:creationId xmlns:a16="http://schemas.microsoft.com/office/drawing/2014/main" id="{B22CF6B7-0B7D-83F5-CB86-538534DF7B67}"/>
              </a:ext>
            </a:extLst>
          </p:cNvPr>
          <p:cNvSpPr txBox="1">
            <a:spLocks noGrp="1"/>
          </p:cNvSpPr>
          <p:nvPr>
            <p:ph type="title"/>
          </p:nvPr>
        </p:nvSpPr>
        <p:spPr>
          <a:xfrm>
            <a:off x="252600" y="-228600"/>
            <a:ext cx="11855166" cy="433675"/>
          </a:xfrm>
          <a:prstGeom prst="rect">
            <a:avLst/>
          </a:prstGeom>
        </p:spPr>
        <p:txBody>
          <a:bodyPr spcFirstLastPara="1" wrap="square" lIns="121900" tIns="121900" rIns="121900" bIns="121900" anchor="t" anchorCtr="0">
            <a:noAutofit/>
          </a:bodyPr>
          <a:lstStyle/>
          <a:p>
            <a:r>
              <a:rPr lang="en-US" sz="4800" b="1" dirty="0">
                <a:solidFill>
                  <a:srgbClr val="FFFFFF"/>
                </a:solidFill>
              </a:rPr>
              <a:t>Pre-condition Steps						</a:t>
            </a:r>
            <a:r>
              <a:rPr lang="en-US" sz="1600" b="1" dirty="0">
                <a:solidFill>
                  <a:srgbClr val="FFFFFF"/>
                </a:solidFill>
                <a:hlinkClick r:id="rId3"/>
              </a:rPr>
              <a:t>link</a:t>
            </a:r>
            <a:r>
              <a:rPr lang="en-US" sz="4800" b="1" dirty="0">
                <a:solidFill>
                  <a:srgbClr val="FFFFFF"/>
                </a:solidFill>
              </a:rPr>
              <a:t>	</a:t>
            </a:r>
            <a:endParaRPr sz="4000" dirty="0"/>
          </a:p>
        </p:txBody>
      </p:sp>
      <p:sp>
        <p:nvSpPr>
          <p:cNvPr id="225" name="Google Shape;225;p37">
            <a:extLst>
              <a:ext uri="{FF2B5EF4-FFF2-40B4-BE49-F238E27FC236}">
                <a16:creationId xmlns:a16="http://schemas.microsoft.com/office/drawing/2014/main" id="{E539E5AB-7239-D31E-2455-09424CC2A2AD}"/>
              </a:ext>
            </a:extLst>
          </p:cNvPr>
          <p:cNvSpPr txBox="1"/>
          <p:nvPr/>
        </p:nvSpPr>
        <p:spPr>
          <a:xfrm>
            <a:off x="84233" y="661200"/>
            <a:ext cx="7585200" cy="5899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1200"/>
              </a:spcBef>
              <a:spcAft>
                <a:spcPts val="2133"/>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27" name="Google Shape;227;p37">
            <a:extLst>
              <a:ext uri="{FF2B5EF4-FFF2-40B4-BE49-F238E27FC236}">
                <a16:creationId xmlns:a16="http://schemas.microsoft.com/office/drawing/2014/main" id="{3038BAB7-1D78-C330-A033-4F142B8A6CFB}"/>
              </a:ext>
            </a:extLst>
          </p:cNvPr>
          <p:cNvSpPr txBox="1"/>
          <p:nvPr/>
        </p:nvSpPr>
        <p:spPr>
          <a:xfrm>
            <a:off x="252599" y="533400"/>
            <a:ext cx="11855167" cy="6271925"/>
          </a:xfrm>
          <a:prstGeom prst="rect">
            <a:avLst/>
          </a:prstGeom>
          <a:noFill/>
          <a:ln>
            <a:noFill/>
          </a:ln>
        </p:spPr>
        <p:txBody>
          <a:bodyPr spcFirstLastPara="1" wrap="square" lIns="121900" tIns="121900" rIns="121900" bIns="121900" anchor="t" anchorCtr="0">
            <a:noAutofit/>
          </a:bodyPr>
          <a:lstStyle/>
          <a:p>
            <a:pPr marL="109538" lvl="0">
              <a:tabLst>
                <a:tab pos="512763" algn="l"/>
              </a:tabLst>
              <a:defRPr/>
            </a:pPr>
            <a:r>
              <a:rPr lang="en-US" sz="2000" b="1" dirty="0">
                <a:solidFill>
                  <a:srgbClr val="000000"/>
                </a:solidFill>
              </a:rPr>
              <a:t>Clone the repository</a:t>
            </a:r>
          </a:p>
          <a:p>
            <a:pPr marL="5143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71450" algn="l"/>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Open Git bash or </a:t>
            </a:r>
            <a:r>
              <a:rPr kumimoji="0" lang="en-US" sz="2000" b="0" i="0" u="none" strike="noStrike" kern="1200" cap="none" spc="0" normalizeH="0" baseline="0" noProof="0" dirty="0" err="1">
                <a:ln>
                  <a:noFill/>
                </a:ln>
                <a:solidFill>
                  <a:srgbClr val="000000"/>
                </a:solidFill>
                <a:effectLst/>
                <a:uLnTx/>
                <a:uFillTx/>
                <a:latin typeface="Arial"/>
                <a:ea typeface="+mn-ea"/>
                <a:cs typeface="+mn-cs"/>
              </a:rPr>
              <a:t>cmd</a:t>
            </a:r>
            <a:r>
              <a:rPr kumimoji="0" lang="en-US" sz="2000" b="0" i="0" u="none" strike="noStrike" kern="1200" cap="none" spc="0" normalizeH="0" baseline="0" noProof="0" dirty="0">
                <a:ln>
                  <a:noFill/>
                </a:ln>
                <a:solidFill>
                  <a:srgbClr val="000000"/>
                </a:solidFill>
                <a:effectLst/>
                <a:uLnTx/>
                <a:uFillTx/>
                <a:latin typeface="Arial"/>
                <a:ea typeface="+mn-ea"/>
                <a:cs typeface="+mn-cs"/>
              </a:rPr>
              <a:t> prompt, cd to </a:t>
            </a:r>
            <a:r>
              <a:rPr kumimoji="0" lang="en-US" sz="2000" b="0" i="0" u="none" strike="noStrike" kern="1200" cap="none" spc="0" normalizeH="0" baseline="0" noProof="0" dirty="0">
                <a:ln>
                  <a:noFill/>
                </a:ln>
                <a:solidFill>
                  <a:srgbClr val="00B050"/>
                </a:solidFill>
                <a:effectLst/>
                <a:uLnTx/>
                <a:uFillTx/>
                <a:latin typeface="Arial"/>
                <a:ea typeface="+mn-ea"/>
                <a:cs typeface="+mn-cs"/>
              </a:rPr>
              <a:t>"your repository directory"</a:t>
            </a:r>
            <a:r>
              <a:rPr kumimoji="0" lang="en-US" sz="2000" b="0" i="0" u="none" strike="noStrike" kern="1200" cap="none" spc="0" normalizeH="0" baseline="0" noProof="0" dirty="0">
                <a:ln>
                  <a:noFill/>
                </a:ln>
                <a:solidFill>
                  <a:srgbClr val="000000"/>
                </a:solidFill>
                <a:effectLst/>
                <a:uLnTx/>
                <a:uFillTx/>
                <a:latin typeface="Arial"/>
                <a:ea typeface="+mn-ea"/>
                <a:cs typeface="+mn-cs"/>
              </a:rPr>
              <a:t>, run the following command:</a:t>
            </a:r>
          </a:p>
          <a:p>
            <a:pPr marL="171450" marR="0" lvl="0" indent="0" algn="l" defTabSz="914400" rtl="0" eaLnBrk="1" fontAlgn="auto" latinLnBrk="0" hangingPunct="1">
              <a:lnSpc>
                <a:spcPct val="100000"/>
              </a:lnSpc>
              <a:spcBef>
                <a:spcPts val="0"/>
              </a:spcBef>
              <a:spcAft>
                <a:spcPts val="0"/>
              </a:spcAft>
              <a:buClrTx/>
              <a:buSzTx/>
              <a:buFontTx/>
              <a:buNone/>
              <a:tabLst>
                <a:tab pos="171450" algn="l"/>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1" u="none" strike="noStrike" kern="1200" cap="none" spc="0" normalizeH="0" baseline="0" noProof="0" dirty="0">
                <a:ln>
                  <a:noFill/>
                </a:ln>
                <a:solidFill>
                  <a:srgbClr val="C00000"/>
                </a:solidFill>
                <a:effectLst/>
                <a:uLnTx/>
                <a:uFillTx/>
                <a:latin typeface="Arial"/>
                <a:ea typeface="+mn-ea"/>
                <a:cs typeface="+mn-cs"/>
              </a:rPr>
              <a:t>git clone https://github.com/doristee/MyCleanRepo.git</a:t>
            </a:r>
          </a:p>
          <a:p>
            <a:pPr marL="152396"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1" u="none" strike="sngStrike" kern="1200" cap="none" spc="0" normalizeH="0" baseline="0" noProof="0" dirty="0">
                <a:ln>
                  <a:noFill/>
                </a:ln>
                <a:solidFill>
                  <a:srgbClr val="595959">
                    <a:lumMod val="40000"/>
                    <a:lumOff val="60000"/>
                  </a:srgbClr>
                </a:solidFill>
                <a:effectLst/>
                <a:uLnTx/>
                <a:uFillTx/>
                <a:latin typeface="Arial"/>
                <a:ea typeface="+mn-ea"/>
                <a:cs typeface="+mn-cs"/>
              </a:rPr>
              <a:t>git clone ssh://username@han:29418/MyCleanRepo.git</a:t>
            </a:r>
          </a:p>
          <a:p>
            <a:pPr marL="152396"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00000"/>
              </a:solidFill>
              <a:effectLst/>
              <a:uLnTx/>
              <a:uFillTx/>
              <a:latin typeface="Arial"/>
              <a:ea typeface="+mn-ea"/>
              <a:cs typeface="+mn-cs"/>
            </a:endParaRPr>
          </a:p>
          <a:p>
            <a:pPr marL="152396"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Configure git user name and email address</a:t>
            </a:r>
          </a:p>
          <a:p>
            <a:pPr marL="152396"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Arial"/>
                <a:ea typeface="+mn-ea"/>
                <a:cs typeface="+mn-cs"/>
              </a:rPr>
              <a:t>git config --global user.name "username"</a:t>
            </a:r>
            <a:br>
              <a:rPr kumimoji="0" lang="en-US" sz="1800" b="0" i="1" u="none" strike="noStrike" kern="1200" cap="none" spc="0" normalizeH="0" baseline="0" noProof="0" dirty="0">
                <a:ln>
                  <a:noFill/>
                </a:ln>
                <a:solidFill>
                  <a:srgbClr val="C00000"/>
                </a:solidFill>
                <a:effectLst/>
                <a:uLnTx/>
                <a:uFillTx/>
                <a:latin typeface="Arial"/>
                <a:ea typeface="+mn-ea"/>
                <a:cs typeface="+mn-cs"/>
              </a:rPr>
            </a:br>
            <a:r>
              <a:rPr kumimoji="0" lang="en-US" sz="1800" b="0" i="1" u="none" strike="noStrike" kern="1200" cap="none" spc="0" normalizeH="0" baseline="0" noProof="0" dirty="0">
                <a:ln>
                  <a:noFill/>
                </a:ln>
                <a:solidFill>
                  <a:srgbClr val="C00000"/>
                </a:solidFill>
                <a:effectLst/>
                <a:uLnTx/>
                <a:uFillTx/>
                <a:latin typeface="Arial"/>
                <a:ea typeface="+mn-ea"/>
                <a:cs typeface="+mn-cs"/>
              </a:rPr>
              <a:t>git config --global </a:t>
            </a:r>
            <a:r>
              <a:rPr kumimoji="0" lang="en-US" sz="1800" b="0" i="1" u="none" strike="noStrike" kern="1200" cap="none" spc="0" normalizeH="0" baseline="0" noProof="0" dirty="0" err="1">
                <a:ln>
                  <a:noFill/>
                </a:ln>
                <a:solidFill>
                  <a:srgbClr val="C00000"/>
                </a:solidFill>
                <a:effectLst/>
                <a:uLnTx/>
                <a:uFillTx/>
                <a:latin typeface="Arial"/>
                <a:ea typeface="+mn-ea"/>
                <a:cs typeface="+mn-cs"/>
              </a:rPr>
              <a:t>user.email</a:t>
            </a:r>
            <a:r>
              <a:rPr kumimoji="0" lang="en-US" sz="1800" b="0" i="1" u="none" strike="noStrike" kern="1200" cap="none" spc="0" normalizeH="0" baseline="0" noProof="0" dirty="0">
                <a:ln>
                  <a:noFill/>
                </a:ln>
                <a:solidFill>
                  <a:srgbClr val="C00000"/>
                </a:solidFill>
                <a:effectLst/>
                <a:uLnTx/>
                <a:uFillTx/>
                <a:latin typeface="Arial"/>
                <a:ea typeface="+mn-ea"/>
                <a:cs typeface="+mn-cs"/>
              </a:rPr>
              <a:t> </a:t>
            </a:r>
            <a:r>
              <a:rPr kumimoji="0" lang="en-US" sz="1800" b="0" i="1" u="sng" strike="noStrike" kern="1200" cap="none" spc="0" normalizeH="0" baseline="0" noProof="0" dirty="0">
                <a:ln>
                  <a:noFill/>
                </a:ln>
                <a:solidFill>
                  <a:srgbClr val="C00000"/>
                </a:solidFill>
                <a:effectLst/>
                <a:uLnTx/>
                <a:uFillTx/>
                <a:latin typeface="Arial"/>
                <a:ea typeface="+mn-ea"/>
                <a:cs typeface="+mn-cs"/>
                <a:hlinkClick r:id="rId4">
                  <a:extLst>
                    <a:ext uri="{A12FA001-AC4F-418D-AE19-62706E023703}">
                      <ahyp:hlinkClr xmlns:ahyp="http://schemas.microsoft.com/office/drawing/2018/hyperlinkcolor" val="tx"/>
                    </a:ext>
                  </a:extLst>
                </a:hlinkClick>
              </a:rPr>
              <a:t>username@example.com</a:t>
            </a:r>
            <a:endParaRPr kumimoji="0" lang="en-US" sz="1800" b="0" i="1" u="sng" strike="noStrike" kern="1200" cap="none" spc="0" normalizeH="0" baseline="0" noProof="0" dirty="0">
              <a:ln>
                <a:noFill/>
              </a:ln>
              <a:solidFill>
                <a:srgbClr val="C00000"/>
              </a:solidFill>
              <a:effectLst/>
              <a:uLnTx/>
              <a:uFillTx/>
              <a:latin typeface="Arial"/>
              <a:ea typeface="+mn-ea"/>
              <a:cs typeface="+mn-cs"/>
            </a:endParaRPr>
          </a:p>
          <a:p>
            <a:pPr marL="152396"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sng" strike="noStrike" kern="1200" cap="none" spc="0" normalizeH="0" baseline="0" noProof="0" dirty="0">
              <a:ln>
                <a:noFill/>
              </a:ln>
              <a:solidFill>
                <a:srgbClr val="C00000"/>
              </a:solidFill>
              <a:effectLst/>
              <a:uLnTx/>
              <a:uFillTx/>
              <a:latin typeface="Arial"/>
              <a:ea typeface="+mn-ea"/>
              <a:cs typeface="+mn-cs"/>
            </a:endParaRPr>
          </a:p>
          <a:p>
            <a:pPr marL="152396"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Add Gerrit Remote to Local Repository</a:t>
            </a:r>
          </a:p>
          <a:p>
            <a:pPr marL="495296" lvl="0" indent="-342900">
              <a:buFont typeface="Arial" panose="020B0604020202020204" pitchFamily="34" charset="0"/>
              <a:buChar char="•"/>
            </a:pPr>
            <a:r>
              <a:rPr lang="en-US" dirty="0">
                <a:solidFill>
                  <a:srgbClr val="000000"/>
                </a:solidFill>
              </a:rPr>
              <a:t>Access to the cloned repository:</a:t>
            </a:r>
          </a:p>
          <a:p>
            <a:pPr marL="152396" lvl="0"/>
            <a:r>
              <a:rPr lang="en-US" i="1" dirty="0">
                <a:solidFill>
                  <a:srgbClr val="000000"/>
                </a:solidFill>
              </a:rPr>
              <a:t>	</a:t>
            </a:r>
            <a:r>
              <a:rPr lang="en-US" i="1" dirty="0">
                <a:solidFill>
                  <a:srgbClr val="C00000"/>
                </a:solidFill>
              </a:rPr>
              <a:t>cd &lt;repo&gt;</a:t>
            </a:r>
            <a:endParaRPr lang="en-US" dirty="0"/>
          </a:p>
          <a:p>
            <a:pPr marL="495296" lvl="0" indent="-342900">
              <a:buFont typeface="Arial" panose="020B0604020202020204" pitchFamily="34" charset="0"/>
              <a:buChar char="•"/>
              <a:defRPr/>
            </a:pPr>
            <a:r>
              <a:rPr lang="en-US" dirty="0"/>
              <a:t>Add Gerrit as a new remote</a:t>
            </a:r>
            <a:r>
              <a:rPr kumimoji="0" lang="en-US" sz="1800" b="0" i="0" u="none" strike="noStrike" kern="1200" cap="none" spc="0" normalizeH="0" baseline="0" noProof="0" dirty="0">
                <a:ln>
                  <a:noFill/>
                </a:ln>
                <a:solidFill>
                  <a:srgbClr val="000000"/>
                </a:solidFill>
                <a:effectLst/>
                <a:uLnTx/>
                <a:uFillTx/>
                <a:latin typeface="Arial"/>
                <a:ea typeface="+mn-ea"/>
                <a:cs typeface="+mn-cs"/>
              </a:rPr>
              <a:t>:</a:t>
            </a:r>
          </a:p>
          <a:p>
            <a:pPr marL="150813" lvl="0">
              <a:defRPr/>
            </a:pPr>
            <a:r>
              <a:rPr lang="en-US" dirty="0"/>
              <a:t>	</a:t>
            </a:r>
            <a:r>
              <a:rPr lang="en-US" i="1" dirty="0">
                <a:solidFill>
                  <a:srgbClr val="C00000"/>
                </a:solidFill>
              </a:rPr>
              <a:t>git remote add gerrit ssh://username@han:29418/MyCleanRepo.git</a:t>
            </a:r>
            <a:endParaRPr kumimoji="0" lang="en-US" sz="1800" b="0" i="1" u="none" strike="noStrike" kern="1200" cap="none" spc="0" normalizeH="0" baseline="0" noProof="0" dirty="0">
              <a:ln>
                <a:noFill/>
              </a:ln>
              <a:solidFill>
                <a:srgbClr val="C00000"/>
              </a:solidFill>
              <a:effectLst/>
              <a:uLnTx/>
              <a:uFillTx/>
              <a:latin typeface="Arial"/>
              <a:ea typeface="+mn-ea"/>
              <a:cs typeface="+mn-cs"/>
            </a:endParaRPr>
          </a:p>
          <a:p>
            <a:pPr marL="438146" lvl="0" indent="-285750">
              <a:buFont typeface="Arial" panose="020B0604020202020204" pitchFamily="34" charset="0"/>
              <a:buChar char="•"/>
            </a:pPr>
            <a:r>
              <a:rPr kumimoji="0" lang="en-US" sz="1800" b="0" i="0" u="none" strike="noStrike" kern="1200" cap="none" spc="0" normalizeH="0" baseline="0" noProof="0" dirty="0">
                <a:ln>
                  <a:noFill/>
                </a:ln>
                <a:solidFill>
                  <a:srgbClr val="000000"/>
                </a:solidFill>
                <a:effectLst/>
                <a:uLnTx/>
                <a:uFillTx/>
                <a:latin typeface="Arial"/>
                <a:ea typeface="+mn-ea"/>
                <a:cs typeface="+mn-cs"/>
              </a:rPr>
              <a:t> </a:t>
            </a:r>
            <a:r>
              <a:rPr lang="en-US" dirty="0"/>
              <a:t>Verify remote configuration:</a:t>
            </a:r>
          </a:p>
          <a:p>
            <a:pPr marL="152396" lvl="0"/>
            <a:r>
              <a:rPr kumimoji="0" lang="en-US" sz="2000" b="1" i="0" u="none" strike="noStrike" kern="1200" cap="none" spc="0" normalizeH="0" baseline="0" noProof="0" dirty="0">
                <a:ln>
                  <a:noFill/>
                </a:ln>
                <a:solidFill>
                  <a:srgbClr val="000000"/>
                </a:solidFill>
                <a:effectLst/>
                <a:uLnTx/>
                <a:uFillTx/>
                <a:latin typeface="Arial"/>
                <a:ea typeface="+mn-ea"/>
                <a:cs typeface="+mn-cs"/>
              </a:rPr>
              <a:t>	</a:t>
            </a:r>
            <a:r>
              <a:rPr lang="en-US" i="1" dirty="0">
                <a:solidFill>
                  <a:srgbClr val="C00000"/>
                </a:solidFill>
              </a:rPr>
              <a:t>git remote –v</a:t>
            </a:r>
          </a:p>
          <a:p>
            <a:pPr marL="438146" lvl="0" indent="-285750">
              <a:buFont typeface="Arial" panose="020B0604020202020204" pitchFamily="34" charset="0"/>
              <a:buChar char="•"/>
            </a:pPr>
            <a:r>
              <a:rPr lang="en-US" dirty="0"/>
              <a:t>You will see:</a:t>
            </a:r>
          </a:p>
          <a:p>
            <a:pPr lvl="2"/>
            <a:r>
              <a:rPr lang="en-US" i="1" dirty="0">
                <a:solidFill>
                  <a:srgbClr val="C00000"/>
                </a:solidFill>
              </a:rPr>
              <a:t>gerrit  ssh://username@han:29418/MyCleanRepo.git (fetch)</a:t>
            </a:r>
          </a:p>
          <a:p>
            <a:pPr lvl="2"/>
            <a:r>
              <a:rPr lang="en-US" i="1" dirty="0">
                <a:solidFill>
                  <a:srgbClr val="C00000"/>
                </a:solidFill>
              </a:rPr>
              <a:t>gerrit  ssh://username@han:29418/MyCleanRepo.git (push)</a:t>
            </a:r>
          </a:p>
          <a:p>
            <a:pPr lvl="2"/>
            <a:r>
              <a:rPr lang="en-US" i="1" dirty="0">
                <a:solidFill>
                  <a:srgbClr val="C00000"/>
                </a:solidFill>
              </a:rPr>
              <a:t>origin  https://github.com/doristee/MyCleanRepo.git (fetch)</a:t>
            </a:r>
          </a:p>
          <a:p>
            <a:pPr lvl="2"/>
            <a:r>
              <a:rPr lang="en-US" i="1" dirty="0">
                <a:solidFill>
                  <a:srgbClr val="C00000"/>
                </a:solidFill>
              </a:rPr>
              <a:t>origin  https://github.com/doristee/MyCleanRepo.git (push)</a:t>
            </a:r>
          </a:p>
          <a:p>
            <a:pPr marL="152396" lvl="0"/>
            <a:endParaRPr lang="en-US" i="1" dirty="0">
              <a:solidFill>
                <a:srgbClr val="C00000"/>
              </a:solidFill>
            </a:endParaRPr>
          </a:p>
        </p:txBody>
      </p:sp>
    </p:spTree>
    <p:extLst>
      <p:ext uri="{BB962C8B-B14F-4D97-AF65-F5344CB8AC3E}">
        <p14:creationId xmlns:p14="http://schemas.microsoft.com/office/powerpoint/2010/main" val="430559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2B03CEFA-4665-DE19-206F-17588964E34F}"/>
            </a:ext>
          </a:extLst>
        </p:cNvPr>
        <p:cNvGrpSpPr/>
        <p:nvPr/>
      </p:nvGrpSpPr>
      <p:grpSpPr>
        <a:xfrm>
          <a:off x="0" y="0"/>
          <a:ext cx="0" cy="0"/>
          <a:chOff x="0" y="0"/>
          <a:chExt cx="0" cy="0"/>
        </a:xfrm>
      </p:grpSpPr>
      <p:sp>
        <p:nvSpPr>
          <p:cNvPr id="223" name="Google Shape;223;p37">
            <a:extLst>
              <a:ext uri="{FF2B5EF4-FFF2-40B4-BE49-F238E27FC236}">
                <a16:creationId xmlns:a16="http://schemas.microsoft.com/office/drawing/2014/main" id="{B40E5D63-3216-3EAF-7F59-93067C441513}"/>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4" name="Google Shape;224;p37">
            <a:extLst>
              <a:ext uri="{FF2B5EF4-FFF2-40B4-BE49-F238E27FC236}">
                <a16:creationId xmlns:a16="http://schemas.microsoft.com/office/drawing/2014/main" id="{7C701086-D7E3-15A4-8D52-723C96076321}"/>
              </a:ext>
            </a:extLst>
          </p:cNvPr>
          <p:cNvSpPr txBox="1">
            <a:spLocks noGrp="1"/>
          </p:cNvSpPr>
          <p:nvPr>
            <p:ph type="title"/>
          </p:nvPr>
        </p:nvSpPr>
        <p:spPr>
          <a:xfrm>
            <a:off x="252600" y="-116800"/>
            <a:ext cx="11855166" cy="1007600"/>
          </a:xfrm>
          <a:prstGeom prst="rect">
            <a:avLst/>
          </a:prstGeom>
        </p:spPr>
        <p:txBody>
          <a:bodyPr spcFirstLastPara="1" wrap="square" lIns="121900" tIns="121900" rIns="121900" bIns="121900" anchor="t" anchorCtr="0">
            <a:noAutofit/>
          </a:bodyPr>
          <a:lstStyle/>
          <a:p>
            <a:r>
              <a:rPr lang="en-US" sz="4800" b="1" dirty="0">
                <a:solidFill>
                  <a:srgbClr val="FFFFFF"/>
                </a:solidFill>
              </a:rPr>
              <a:t>Pre-condition Steps						</a:t>
            </a:r>
            <a:r>
              <a:rPr lang="en-US" sz="1600" b="1" dirty="0">
                <a:solidFill>
                  <a:srgbClr val="FFFFFF"/>
                </a:solidFill>
                <a:hlinkClick r:id="rId3"/>
              </a:rPr>
              <a:t>link</a:t>
            </a:r>
            <a:r>
              <a:rPr lang="en-US" sz="4800" b="1" dirty="0">
                <a:solidFill>
                  <a:srgbClr val="FFFFFF"/>
                </a:solidFill>
              </a:rPr>
              <a:t>	</a:t>
            </a:r>
            <a:endParaRPr sz="4000" dirty="0"/>
          </a:p>
        </p:txBody>
      </p:sp>
      <p:sp>
        <p:nvSpPr>
          <p:cNvPr id="225" name="Google Shape;225;p37">
            <a:extLst>
              <a:ext uri="{FF2B5EF4-FFF2-40B4-BE49-F238E27FC236}">
                <a16:creationId xmlns:a16="http://schemas.microsoft.com/office/drawing/2014/main" id="{903C59A0-8990-F5EC-474E-BAF0CDCC731D}"/>
              </a:ext>
            </a:extLst>
          </p:cNvPr>
          <p:cNvSpPr txBox="1"/>
          <p:nvPr/>
        </p:nvSpPr>
        <p:spPr>
          <a:xfrm>
            <a:off x="84233" y="661200"/>
            <a:ext cx="7585200" cy="5899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1200"/>
              </a:spcBef>
              <a:spcAft>
                <a:spcPts val="2133"/>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27" name="Google Shape;227;p37">
            <a:extLst>
              <a:ext uri="{FF2B5EF4-FFF2-40B4-BE49-F238E27FC236}">
                <a16:creationId xmlns:a16="http://schemas.microsoft.com/office/drawing/2014/main" id="{F0A924AB-9463-4DFB-DD9E-BC2E32694D0A}"/>
              </a:ext>
            </a:extLst>
          </p:cNvPr>
          <p:cNvSpPr txBox="1"/>
          <p:nvPr/>
        </p:nvSpPr>
        <p:spPr>
          <a:xfrm>
            <a:off x="336833" y="924769"/>
            <a:ext cx="11855167" cy="5822325"/>
          </a:xfrm>
          <a:prstGeom prst="rect">
            <a:avLst/>
          </a:prstGeom>
          <a:noFill/>
          <a:ln>
            <a:noFill/>
          </a:ln>
        </p:spPr>
        <p:txBody>
          <a:bodyPr spcFirstLastPara="1" wrap="square" lIns="121900" tIns="121900" rIns="121900" bIns="121900" anchor="t" anchorCtr="0">
            <a:noAutofit/>
          </a:bodyPr>
          <a:lstStyle/>
          <a:p>
            <a:pPr marL="109538" marR="0" lvl="0" indent="0" algn="l" defTabSz="914400" rtl="0" eaLnBrk="1" fontAlgn="auto" latinLnBrk="0" hangingPunct="1">
              <a:lnSpc>
                <a:spcPct val="100000"/>
              </a:lnSpc>
              <a:spcBef>
                <a:spcPts val="0"/>
              </a:spcBef>
              <a:spcAft>
                <a:spcPts val="0"/>
              </a:spcAft>
              <a:buClrTx/>
              <a:buSzTx/>
              <a:buFontTx/>
              <a:buNone/>
              <a:tabLst>
                <a:tab pos="512763" algn="l"/>
              </a:tabLst>
              <a:defRPr/>
            </a:pPr>
            <a:r>
              <a:rPr lang="en-US" sz="2400" b="1" dirty="0">
                <a:solidFill>
                  <a:srgbClr val="000000"/>
                </a:solidFill>
                <a:latin typeface="Arial"/>
              </a:rPr>
              <a:t>I</a:t>
            </a:r>
            <a:r>
              <a:rPr kumimoji="0" lang="en-US" sz="2400" b="1" i="0" u="none" strike="noStrike" kern="1200" cap="none" spc="0" normalizeH="0" baseline="0" noProof="0" dirty="0" err="1">
                <a:ln>
                  <a:noFill/>
                </a:ln>
                <a:solidFill>
                  <a:srgbClr val="000000"/>
                </a:solidFill>
                <a:effectLst/>
                <a:uLnTx/>
                <a:uFillTx/>
                <a:latin typeface="Arial"/>
                <a:ea typeface="+mn-ea"/>
                <a:cs typeface="+mn-cs"/>
              </a:rPr>
              <a:t>nstall</a:t>
            </a:r>
            <a:r>
              <a:rPr kumimoji="0" lang="en-US" sz="2400" b="1" i="0" u="none" strike="noStrike" kern="1200" cap="none" spc="0" normalizeH="0" baseline="0" noProof="0" dirty="0">
                <a:ln>
                  <a:noFill/>
                </a:ln>
                <a:solidFill>
                  <a:srgbClr val="000000"/>
                </a:solidFill>
                <a:effectLst/>
                <a:uLnTx/>
                <a:uFillTx/>
                <a:latin typeface="Arial"/>
                <a:ea typeface="+mn-ea"/>
                <a:cs typeface="+mn-cs"/>
              </a:rPr>
              <a:t> commit-msg hook</a:t>
            </a:r>
          </a:p>
          <a:p>
            <a:pPr marL="395288" indent="-285750">
              <a:buFont typeface="Arial" panose="020B0604020202020204" pitchFamily="34" charset="0"/>
              <a:buChar char="•"/>
              <a:tabLst>
                <a:tab pos="512763" algn="l"/>
              </a:tabLst>
            </a:pPr>
            <a:r>
              <a:rPr lang="en-US" sz="2400" dirty="0">
                <a:solidFill>
                  <a:srgbClr val="000000"/>
                </a:solidFill>
                <a:latin typeface="Arial"/>
              </a:rPr>
              <a:t>Download hook via HTTP by </a:t>
            </a:r>
            <a:r>
              <a:rPr lang="en-US" sz="2400" dirty="0">
                <a:solidFill>
                  <a:srgbClr val="00B050"/>
                </a:solidFill>
                <a:latin typeface="Arial"/>
              </a:rPr>
              <a:t>Git bash (Recommended)</a:t>
            </a:r>
            <a:r>
              <a:rPr lang="en-US" sz="2400" dirty="0">
                <a:solidFill>
                  <a:srgbClr val="000000"/>
                </a:solidFill>
                <a:latin typeface="Arial"/>
              </a:rPr>
              <a:t>:</a:t>
            </a:r>
            <a:endParaRPr kumimoji="0" lang="en-US" sz="2400" b="1" i="0" u="none" strike="noStrike" kern="1200" cap="none" spc="0" normalizeH="0" baseline="0" noProof="0" dirty="0">
              <a:ln>
                <a:noFill/>
              </a:ln>
              <a:solidFill>
                <a:srgbClr val="000000"/>
              </a:solidFill>
              <a:effectLst/>
              <a:uLnTx/>
              <a:uFillTx/>
              <a:latin typeface="Arial"/>
              <a:ea typeface="+mn-ea"/>
              <a:cs typeface="+mn-cs"/>
            </a:endParaRPr>
          </a:p>
          <a:p>
            <a:r>
              <a:rPr lang="en-US" sz="2400" i="1" dirty="0"/>
              <a:t>	</a:t>
            </a:r>
            <a:r>
              <a:rPr lang="en-US" sz="2400" i="1" dirty="0" err="1">
                <a:solidFill>
                  <a:srgbClr val="C00000"/>
                </a:solidFill>
              </a:rPr>
              <a:t>scp</a:t>
            </a:r>
            <a:r>
              <a:rPr lang="en-US" sz="2400" i="1" dirty="0">
                <a:solidFill>
                  <a:srgbClr val="C00000"/>
                </a:solidFill>
              </a:rPr>
              <a:t> -O -P 29418 </a:t>
            </a:r>
            <a:r>
              <a:rPr lang="en-US" sz="2400" i="1" dirty="0" err="1">
                <a:solidFill>
                  <a:srgbClr val="C00000"/>
                </a:solidFill>
              </a:rPr>
              <a:t>username@han:hooks</a:t>
            </a:r>
            <a:r>
              <a:rPr lang="en-US" sz="2400" i="1" dirty="0">
                <a:solidFill>
                  <a:srgbClr val="C00000"/>
                </a:solidFill>
              </a:rPr>
              <a:t>/commit-msg .git/hooks/</a:t>
            </a:r>
          </a:p>
          <a:p>
            <a:r>
              <a:rPr lang="en-US" sz="2400" i="1" dirty="0">
                <a:solidFill>
                  <a:srgbClr val="C00000"/>
                </a:solidFill>
              </a:rPr>
              <a:t>	</a:t>
            </a:r>
            <a:r>
              <a:rPr lang="en-US" sz="2400" i="1" dirty="0" err="1">
                <a:solidFill>
                  <a:srgbClr val="C00000"/>
                </a:solidFill>
              </a:rPr>
              <a:t>chmod</a:t>
            </a:r>
            <a:r>
              <a:rPr lang="en-US" sz="2400" i="1" dirty="0">
                <a:solidFill>
                  <a:srgbClr val="C00000"/>
                </a:solidFill>
              </a:rPr>
              <a:t> +x .git/hooks/commit-msg</a:t>
            </a:r>
            <a:endParaRPr kumimoji="0" lang="en-US" sz="2400" b="0" i="1" u="none" strike="noStrike" kern="1200" cap="none" spc="0" normalizeH="0" baseline="0" noProof="0" dirty="0">
              <a:ln>
                <a:noFill/>
              </a:ln>
              <a:solidFill>
                <a:srgbClr val="C00000"/>
              </a:solidFill>
              <a:effectLst/>
              <a:uLnTx/>
              <a:uFillTx/>
              <a:latin typeface="Arial"/>
              <a:ea typeface="+mn-ea"/>
              <a:cs typeface="+mn-cs"/>
            </a:endParaRPr>
          </a:p>
          <a:p>
            <a:pPr marL="395288"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512763" algn="l"/>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Download hook via HTTP by </a:t>
            </a:r>
            <a:r>
              <a:rPr kumimoji="0" lang="en-US" sz="2400" b="0" i="0" u="none" strike="noStrike" kern="1200" cap="none" spc="0" normalizeH="0" baseline="0" noProof="0" dirty="0">
                <a:ln>
                  <a:noFill/>
                </a:ln>
                <a:solidFill>
                  <a:srgbClr val="00B050"/>
                </a:solidFill>
                <a:effectLst/>
                <a:uLnTx/>
                <a:uFillTx/>
                <a:latin typeface="Arial"/>
                <a:ea typeface="+mn-ea"/>
                <a:cs typeface="+mn-cs"/>
              </a:rPr>
              <a:t>command prompt</a:t>
            </a:r>
            <a:r>
              <a:rPr kumimoji="0" lang="en-US" sz="2400" b="0" i="0" u="none" strike="noStrike" kern="1200" cap="none" spc="0" normalizeH="0" baseline="0" noProof="0" dirty="0">
                <a:ln>
                  <a:noFill/>
                </a:ln>
                <a:solidFill>
                  <a:srgbClr val="000000"/>
                </a:solidFill>
                <a:effectLst/>
                <a:uLnTx/>
                <a:uFillTx/>
                <a:latin typeface="Arial"/>
                <a:ea typeface="+mn-ea"/>
                <a:cs typeface="+mn-cs"/>
              </a:rPr>
              <a:t>:</a:t>
            </a:r>
            <a:endParaRPr kumimoji="0" lang="en-US" sz="2400" b="1" i="0" u="none" strike="noStrike" kern="1200" cap="none" spc="0" normalizeH="0" baseline="0" noProof="0" dirty="0">
              <a:ln>
                <a:noFill/>
              </a:ln>
              <a:solidFill>
                <a:srgbClr val="000000"/>
              </a:solidFill>
              <a:effectLst/>
              <a:uLnTx/>
              <a:uFillTx/>
              <a:latin typeface="Arial"/>
              <a:ea typeface="+mn-ea"/>
              <a:cs typeface="+mn-cs"/>
            </a:endParaRPr>
          </a:p>
          <a:p>
            <a:pPr marL="152396" lvl="0"/>
            <a:r>
              <a:rPr lang="en-US" sz="2400" dirty="0">
                <a:solidFill>
                  <a:srgbClr val="C00000"/>
                </a:solidFill>
                <a:latin typeface="Arial"/>
              </a:rPr>
              <a:t>	</a:t>
            </a:r>
            <a:r>
              <a:rPr lang="en-US" sz="2400" i="1" dirty="0">
                <a:solidFill>
                  <a:srgbClr val="C00000"/>
                </a:solidFill>
              </a:rPr>
              <a:t>curl.exe -o .git\hooks\commit-msg http://han:8080/tools/hooks/commit-msg</a:t>
            </a:r>
            <a:endParaRPr lang="en-US" sz="2400" dirty="0">
              <a:solidFill>
                <a:srgbClr val="C00000"/>
              </a:solidFill>
              <a:latin typeface="Arial"/>
            </a:endParaRPr>
          </a:p>
          <a:p>
            <a:pPr marL="395288" lvl="0" indent="-285750">
              <a:buFont typeface="Arial" panose="020B0604020202020204" pitchFamily="34" charset="0"/>
              <a:buChar char="•"/>
              <a:tabLst>
                <a:tab pos="512763" algn="l"/>
              </a:tabLst>
              <a:defRPr/>
            </a:pPr>
            <a:r>
              <a:rPr lang="en-US" sz="2400" dirty="0">
                <a:solidFill>
                  <a:srgbClr val="00B050"/>
                </a:solidFill>
              </a:rPr>
              <a:t>Manually</a:t>
            </a:r>
            <a:r>
              <a:rPr lang="en-US" sz="2400" dirty="0"/>
              <a:t> </a:t>
            </a:r>
            <a:r>
              <a:rPr lang="en-US" sz="2400" dirty="0">
                <a:solidFill>
                  <a:srgbClr val="00B050"/>
                </a:solidFill>
              </a:rPr>
              <a:t>download</a:t>
            </a:r>
            <a:r>
              <a:rPr lang="en-US" sz="2400" dirty="0"/>
              <a:t> hook via HTTP by browser</a:t>
            </a:r>
            <a:r>
              <a:rPr kumimoji="0" lang="en-US" sz="2400" b="0" i="0" u="none" strike="noStrike" kern="1200" cap="none" spc="0" normalizeH="0" baseline="0" noProof="0" dirty="0">
                <a:ln>
                  <a:noFill/>
                </a:ln>
                <a:solidFill>
                  <a:srgbClr val="000000"/>
                </a:solidFill>
                <a:effectLst/>
                <a:uLnTx/>
                <a:uFillTx/>
                <a:latin typeface="Arial"/>
                <a:ea typeface="+mn-ea"/>
                <a:cs typeface="+mn-cs"/>
              </a:rPr>
              <a:t>:</a:t>
            </a:r>
          </a:p>
          <a:p>
            <a:pPr marL="109538" lvl="0">
              <a:tabLst>
                <a:tab pos="512763" algn="l"/>
              </a:tabLst>
              <a:defRPr/>
            </a:pPr>
            <a:r>
              <a:rPr lang="en-US" sz="2400" dirty="0">
                <a:solidFill>
                  <a:srgbClr val="000000"/>
                </a:solidFill>
                <a:latin typeface="Arial"/>
              </a:rPr>
              <a:t>	</a:t>
            </a:r>
            <a:r>
              <a:rPr lang="en-US" sz="2400" dirty="0"/>
              <a:t>Open Gerrit in your browser</a:t>
            </a:r>
          </a:p>
          <a:p>
            <a:pPr marL="457200" marR="0">
              <a:lnSpc>
                <a:spcPct val="115000"/>
              </a:lnSpc>
              <a:buNone/>
            </a:pPr>
            <a:r>
              <a:rPr lang="en-US" sz="2400" dirty="0">
                <a:effectLst/>
                <a:latin typeface="Cambria" panose="02040503050406030204" pitchFamily="18" charset="0"/>
                <a:ea typeface="MS Mincho" panose="02020609040205080304" pitchFamily="49" charset="-128"/>
                <a:cs typeface="Times New Roman" panose="02020603050405020304" pitchFamily="18" charset="0"/>
              </a:rPr>
              <a:t>	   </a:t>
            </a:r>
            <a:r>
              <a:rPr lang="en-US" sz="2400" i="1" dirty="0">
                <a:solidFill>
                  <a:srgbClr val="C00000"/>
                </a:solidFill>
                <a:hlinkClick r:id="rId4">
                  <a:extLst>
                    <a:ext uri="{A12FA001-AC4F-418D-AE19-62706E023703}">
                      <ahyp:hlinkClr xmlns:ahyp="http://schemas.microsoft.com/office/drawing/2018/hyperlinkcolor" val="tx"/>
                    </a:ext>
                  </a:extLst>
                </a:hlinkClick>
              </a:rPr>
              <a:t>http://han:8080/tools/hooks/commit-msg</a:t>
            </a:r>
            <a:endParaRPr lang="en-US" sz="2400" i="1" dirty="0">
              <a:solidFill>
                <a:srgbClr val="C00000"/>
              </a:solidFill>
            </a:endParaRPr>
          </a:p>
          <a:p>
            <a:pPr marL="457200" marR="0">
              <a:lnSpc>
                <a:spcPct val="115000"/>
              </a:lnSpc>
              <a:buNone/>
            </a:pPr>
            <a:r>
              <a:rPr lang="en-US" sz="2400" dirty="0"/>
              <a:t>Save the file in:&lt;Your repository directory&gt;\.git\hooks\commit-msg</a:t>
            </a:r>
          </a:p>
          <a:p>
            <a:pPr marL="109538" lvl="0">
              <a:tabLst>
                <a:tab pos="512763" algn="l"/>
              </a:tabLst>
              <a:defRPr/>
            </a:pPr>
            <a:endParaRPr lang="en-US" sz="2400" dirty="0"/>
          </a:p>
          <a:p>
            <a:pPr marL="109538" lvl="0">
              <a:tabLst>
                <a:tab pos="512763" algn="l"/>
              </a:tabLst>
              <a:defRPr/>
            </a:pPr>
            <a:r>
              <a:rPr lang="en-US" sz="2400" b="1" dirty="0"/>
              <a:t>Verify hook is installed</a:t>
            </a:r>
            <a:r>
              <a:rPr lang="en-US" sz="2400" b="1" dirty="0">
                <a:solidFill>
                  <a:srgbClr val="000000"/>
                </a:solidFill>
              </a:rPr>
              <a:t>:</a:t>
            </a:r>
          </a:p>
          <a:p>
            <a:pPr marL="1023938" lvl="2">
              <a:tabLst>
                <a:tab pos="512763" algn="l"/>
              </a:tabLst>
              <a:defRPr/>
            </a:pPr>
            <a:r>
              <a:rPr lang="en-US" sz="2400" dirty="0">
                <a:solidFill>
                  <a:srgbClr val="00B050"/>
                </a:solidFill>
              </a:rPr>
              <a:t>Git bash</a:t>
            </a:r>
            <a:r>
              <a:rPr lang="en-US" sz="2400" dirty="0">
                <a:solidFill>
                  <a:srgbClr val="000000"/>
                </a:solidFill>
              </a:rPr>
              <a:t>: </a:t>
            </a:r>
            <a:r>
              <a:rPr lang="en-US" sz="2400" i="1" dirty="0">
                <a:solidFill>
                  <a:srgbClr val="C00000"/>
                </a:solidFill>
              </a:rPr>
              <a:t>ls -l .git/hooks</a:t>
            </a:r>
          </a:p>
          <a:p>
            <a:pPr marL="1023938" lvl="2">
              <a:tabLst>
                <a:tab pos="512763" algn="l"/>
              </a:tabLst>
              <a:defRPr/>
            </a:pPr>
            <a:r>
              <a:rPr lang="en-US" sz="2400" dirty="0" err="1">
                <a:solidFill>
                  <a:srgbClr val="00B050"/>
                </a:solidFill>
              </a:rPr>
              <a:t>Cmd</a:t>
            </a:r>
            <a:r>
              <a:rPr lang="en-US" sz="2400" dirty="0">
                <a:solidFill>
                  <a:srgbClr val="00B050"/>
                </a:solidFill>
              </a:rPr>
              <a:t> prompt</a:t>
            </a:r>
            <a:r>
              <a:rPr lang="en-US" sz="2400" dirty="0">
                <a:solidFill>
                  <a:srgbClr val="000000"/>
                </a:solidFill>
              </a:rPr>
              <a:t>: </a:t>
            </a:r>
            <a:r>
              <a:rPr lang="en-US" sz="2400" i="1" dirty="0" err="1">
                <a:solidFill>
                  <a:srgbClr val="C00000"/>
                </a:solidFill>
              </a:rPr>
              <a:t>dir</a:t>
            </a:r>
            <a:r>
              <a:rPr lang="en-US" sz="2400" i="1" dirty="0">
                <a:solidFill>
                  <a:srgbClr val="C00000"/>
                </a:solidFill>
              </a:rPr>
              <a:t> .git\hooks</a:t>
            </a:r>
          </a:p>
        </p:txBody>
      </p:sp>
    </p:spTree>
    <p:extLst>
      <p:ext uri="{BB962C8B-B14F-4D97-AF65-F5344CB8AC3E}">
        <p14:creationId xmlns:p14="http://schemas.microsoft.com/office/powerpoint/2010/main" val="1733951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DD860-8531-F308-EC7D-AAC8840DCFE8}"/>
              </a:ext>
            </a:extLst>
          </p:cNvPr>
          <p:cNvSpPr>
            <a:spLocks noGrp="1"/>
          </p:cNvSpPr>
          <p:nvPr>
            <p:ph type="ctrTitle"/>
          </p:nvPr>
        </p:nvSpPr>
        <p:spPr>
          <a:xfrm>
            <a:off x="612648" y="1417671"/>
            <a:ext cx="7909560" cy="4754529"/>
          </a:xfrm>
        </p:spPr>
        <p:txBody>
          <a:bodyPr anchor="b">
            <a:normAutofit/>
          </a:bodyPr>
          <a:lstStyle/>
          <a:p>
            <a:r>
              <a:rPr lang="en-US" dirty="0"/>
              <a:t>Team Setup</a:t>
            </a:r>
          </a:p>
        </p:txBody>
      </p:sp>
    </p:spTree>
    <p:extLst>
      <p:ext uri="{BB962C8B-B14F-4D97-AF65-F5344CB8AC3E}">
        <p14:creationId xmlns:p14="http://schemas.microsoft.com/office/powerpoint/2010/main" val="3049807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7E45-EB41-A6E6-931A-4AAE4229D4D7}"/>
              </a:ext>
            </a:extLst>
          </p:cNvPr>
          <p:cNvSpPr>
            <a:spLocks noGrp="1"/>
          </p:cNvSpPr>
          <p:nvPr>
            <p:ph type="title"/>
          </p:nvPr>
        </p:nvSpPr>
        <p:spPr>
          <a:xfrm>
            <a:off x="427892" y="0"/>
            <a:ext cx="8019289" cy="891101"/>
          </a:xfrm>
        </p:spPr>
        <p:txBody>
          <a:bodyPr anchor="t">
            <a:normAutofit/>
          </a:bodyPr>
          <a:lstStyle/>
          <a:p>
            <a:r>
              <a:rPr lang="en-US" dirty="0"/>
              <a:t>Team Roles and Grouping</a:t>
            </a:r>
          </a:p>
        </p:txBody>
      </p:sp>
      <p:pic>
        <p:nvPicPr>
          <p:cNvPr id="5" name="Content Placeholder 4" descr="six gears with team members working together">
            <a:extLst>
              <a:ext uri="{FF2B5EF4-FFF2-40B4-BE49-F238E27FC236}">
                <a16:creationId xmlns:a16="http://schemas.microsoft.com/office/drawing/2014/main" id="{72CE7966-2B9A-4AF6-BCAC-9589E01ADB70}"/>
              </a:ext>
            </a:extLst>
          </p:cNvPr>
          <p:cNvPicPr>
            <a:picLocks noGrp="1" noChangeAspect="1"/>
          </p:cNvPicPr>
          <p:nvPr>
            <p:ph type="pic" sz="quarter" idx="18"/>
          </p:nvPr>
        </p:nvPicPr>
        <p:blipFill>
          <a:blip r:embed="rId3"/>
          <a:srcRect l="26082" r="26004" b="-3"/>
          <a:stretch>
            <a:fillRect/>
          </a:stretch>
        </p:blipFill>
        <p:spPr>
          <a:xfrm>
            <a:off x="9521861" y="269622"/>
            <a:ext cx="2395728" cy="6309360"/>
          </a:xfrm>
        </p:spPr>
      </p:pic>
      <p:graphicFrame>
        <p:nvGraphicFramePr>
          <p:cNvPr id="7" name="Content Placeholder 6">
            <a:extLst>
              <a:ext uri="{FF2B5EF4-FFF2-40B4-BE49-F238E27FC236}">
                <a16:creationId xmlns:a16="http://schemas.microsoft.com/office/drawing/2014/main" id="{F8A74AC7-CCA8-C2F9-D7D9-7E691D8F0F35}"/>
              </a:ext>
            </a:extLst>
          </p:cNvPr>
          <p:cNvGraphicFramePr>
            <a:graphicFrameLocks noGrp="1"/>
          </p:cNvGraphicFramePr>
          <p:nvPr>
            <p:ph sz="quarter" idx="14"/>
            <p:extLst>
              <p:ext uri="{D42A27DB-BD31-4B8C-83A1-F6EECF244321}">
                <p14:modId xmlns:p14="http://schemas.microsoft.com/office/powerpoint/2010/main" val="2808187897"/>
              </p:ext>
            </p:extLst>
          </p:nvPr>
        </p:nvGraphicFramePr>
        <p:xfrm>
          <a:off x="427130" y="472440"/>
          <a:ext cx="8534082" cy="1706060"/>
        </p:xfrm>
        <a:graphic>
          <a:graphicData uri="http://schemas.openxmlformats.org/drawingml/2006/table">
            <a:tbl>
              <a:tblPr>
                <a:tableStyleId>{775DCB02-9BB8-47FD-8907-85C794F793BA}</a:tableStyleId>
              </a:tblPr>
              <a:tblGrid>
                <a:gridCol w="2844694">
                  <a:extLst>
                    <a:ext uri="{9D8B030D-6E8A-4147-A177-3AD203B41FA5}">
                      <a16:colId xmlns:a16="http://schemas.microsoft.com/office/drawing/2014/main" val="1048360993"/>
                    </a:ext>
                  </a:extLst>
                </a:gridCol>
                <a:gridCol w="2844694">
                  <a:extLst>
                    <a:ext uri="{9D8B030D-6E8A-4147-A177-3AD203B41FA5}">
                      <a16:colId xmlns:a16="http://schemas.microsoft.com/office/drawing/2014/main" val="2478284861"/>
                    </a:ext>
                  </a:extLst>
                </a:gridCol>
                <a:gridCol w="2844694">
                  <a:extLst>
                    <a:ext uri="{9D8B030D-6E8A-4147-A177-3AD203B41FA5}">
                      <a16:colId xmlns:a16="http://schemas.microsoft.com/office/drawing/2014/main" val="3425412704"/>
                    </a:ext>
                  </a:extLst>
                </a:gridCol>
              </a:tblGrid>
              <a:tr h="267567">
                <a:tc>
                  <a:txBody>
                    <a:bodyPr/>
                    <a:lstStyle/>
                    <a:p>
                      <a:pPr>
                        <a:buNone/>
                      </a:pPr>
                      <a:r>
                        <a:rPr lang="zh-CN" altLang="en-US" sz="1800" kern="1200" dirty="0">
                          <a:solidFill>
                            <a:schemeClr val="dk1"/>
                          </a:solidFill>
                          <a:effectLst/>
                          <a:latin typeface="+mn-lt"/>
                          <a:ea typeface="+mn-ea"/>
                          <a:cs typeface="+mn-cs"/>
                        </a:rPr>
                        <a:t>組別</a:t>
                      </a:r>
                    </a:p>
                  </a:txBody>
                  <a:tcPr marL="66892" marR="66892" marT="33446" marB="33446" anchor="ctr">
                    <a:solidFill>
                      <a:srgbClr val="FFC000"/>
                    </a:solidFill>
                  </a:tcPr>
                </a:tc>
                <a:tc>
                  <a:txBody>
                    <a:bodyPr/>
                    <a:lstStyle/>
                    <a:p>
                      <a:pPr>
                        <a:buNone/>
                      </a:pPr>
                      <a:r>
                        <a:rPr lang="zh-CN" altLang="en-US" sz="1800" kern="1200">
                          <a:solidFill>
                            <a:schemeClr val="dk1"/>
                          </a:solidFill>
                          <a:effectLst/>
                          <a:latin typeface="+mn-lt"/>
                          <a:ea typeface="+mn-ea"/>
                          <a:cs typeface="+mn-cs"/>
                        </a:rPr>
                        <a:t>人數</a:t>
                      </a:r>
                    </a:p>
                  </a:txBody>
                  <a:tcPr marL="66892" marR="66892" marT="33446" marB="33446" anchor="ctr">
                    <a:solidFill>
                      <a:srgbClr val="FFC000"/>
                    </a:solidFill>
                  </a:tcPr>
                </a:tc>
                <a:tc>
                  <a:txBody>
                    <a:bodyPr/>
                    <a:lstStyle/>
                    <a:p>
                      <a:pPr>
                        <a:buNone/>
                      </a:pPr>
                      <a:r>
                        <a:rPr lang="zh-CN" altLang="en-US" sz="1800" kern="1200" dirty="0">
                          <a:solidFill>
                            <a:schemeClr val="dk1"/>
                          </a:solidFill>
                          <a:effectLst/>
                          <a:latin typeface="+mn-lt"/>
                          <a:ea typeface="+mn-ea"/>
                          <a:cs typeface="+mn-cs"/>
                        </a:rPr>
                        <a:t>說明</a:t>
                      </a:r>
                    </a:p>
                  </a:txBody>
                  <a:tcPr marL="66892" marR="66892" marT="33446" marB="33446" anchor="ctr">
                    <a:solidFill>
                      <a:srgbClr val="FFC000"/>
                    </a:solidFill>
                  </a:tcPr>
                </a:tc>
                <a:extLst>
                  <a:ext uri="{0D108BD9-81ED-4DB2-BD59-A6C34878D82A}">
                    <a16:rowId xmlns:a16="http://schemas.microsoft.com/office/drawing/2014/main" val="2239023319"/>
                  </a:ext>
                </a:extLst>
              </a:tr>
              <a:tr h="267567">
                <a:tc>
                  <a:txBody>
                    <a:bodyPr/>
                    <a:lstStyle/>
                    <a:p>
                      <a:pPr>
                        <a:buNone/>
                      </a:pPr>
                      <a:r>
                        <a:rPr lang="en-US" sz="1800" kern="1200" dirty="0">
                          <a:solidFill>
                            <a:schemeClr val="dk1"/>
                          </a:solidFill>
                          <a:effectLst/>
                          <a:latin typeface="+mn-lt"/>
                          <a:ea typeface="+mn-ea"/>
                          <a:cs typeface="+mn-cs"/>
                        </a:rPr>
                        <a:t>Group A</a:t>
                      </a:r>
                    </a:p>
                  </a:txBody>
                  <a:tcPr marL="66892" marR="66892" marT="33446" marB="33446" anchor="ctr"/>
                </a:tc>
                <a:tc>
                  <a:txBody>
                    <a:bodyPr/>
                    <a:lstStyle/>
                    <a:p>
                      <a:pPr>
                        <a:buNone/>
                      </a:pPr>
                      <a:r>
                        <a:rPr lang="en-US" altLang="zh-CN" sz="1800" kern="1200">
                          <a:solidFill>
                            <a:schemeClr val="dk1"/>
                          </a:solidFill>
                          <a:effectLst/>
                          <a:latin typeface="+mn-lt"/>
                          <a:ea typeface="+mn-ea"/>
                          <a:cs typeface="+mn-cs"/>
                        </a:rPr>
                        <a:t>3 </a:t>
                      </a:r>
                      <a:r>
                        <a:rPr lang="zh-CN" altLang="en-US" sz="1800" kern="1200">
                          <a:solidFill>
                            <a:schemeClr val="dk1"/>
                          </a:solidFill>
                          <a:effectLst/>
                          <a:latin typeface="+mn-lt"/>
                          <a:ea typeface="+mn-ea"/>
                          <a:cs typeface="+mn-cs"/>
                        </a:rPr>
                        <a:t>人</a:t>
                      </a:r>
                    </a:p>
                  </a:txBody>
                  <a:tcPr marL="66892" marR="66892" marT="33446" marB="33446" anchor="ctr"/>
                </a:tc>
                <a:tc>
                  <a:txBody>
                    <a:bodyPr/>
                    <a:lstStyle/>
                    <a:p>
                      <a:pPr>
                        <a:buNone/>
                      </a:pPr>
                      <a:endParaRPr lang="en-US" sz="1800" kern="1200">
                        <a:solidFill>
                          <a:schemeClr val="dk1"/>
                        </a:solidFill>
                        <a:effectLst/>
                        <a:latin typeface="+mn-lt"/>
                        <a:ea typeface="+mn-ea"/>
                        <a:cs typeface="+mn-cs"/>
                      </a:endParaRPr>
                    </a:p>
                  </a:txBody>
                  <a:tcPr marL="66892" marR="66892" marT="33446" marB="33446" anchor="ctr"/>
                </a:tc>
                <a:extLst>
                  <a:ext uri="{0D108BD9-81ED-4DB2-BD59-A6C34878D82A}">
                    <a16:rowId xmlns:a16="http://schemas.microsoft.com/office/drawing/2014/main" val="1264648790"/>
                  </a:ext>
                </a:extLst>
              </a:tr>
              <a:tr h="267567">
                <a:tc>
                  <a:txBody>
                    <a:bodyPr/>
                    <a:lstStyle/>
                    <a:p>
                      <a:pPr>
                        <a:buNone/>
                      </a:pPr>
                      <a:r>
                        <a:rPr lang="en-US" sz="1800" kern="1200" dirty="0">
                          <a:solidFill>
                            <a:schemeClr val="dk1"/>
                          </a:solidFill>
                          <a:effectLst/>
                          <a:latin typeface="+mn-lt"/>
                          <a:ea typeface="+mn-ea"/>
                          <a:cs typeface="+mn-cs"/>
                        </a:rPr>
                        <a:t>Group B</a:t>
                      </a:r>
                    </a:p>
                  </a:txBody>
                  <a:tcPr marL="66892" marR="66892" marT="33446" marB="33446" anchor="ctr"/>
                </a:tc>
                <a:tc>
                  <a:txBody>
                    <a:bodyPr/>
                    <a:lstStyle/>
                    <a:p>
                      <a:pPr>
                        <a:buNone/>
                      </a:pPr>
                      <a:r>
                        <a:rPr lang="en-US" altLang="zh-CN" sz="1800" kern="1200">
                          <a:solidFill>
                            <a:schemeClr val="dk1"/>
                          </a:solidFill>
                          <a:effectLst/>
                          <a:latin typeface="+mn-lt"/>
                          <a:ea typeface="+mn-ea"/>
                          <a:cs typeface="+mn-cs"/>
                        </a:rPr>
                        <a:t>3 </a:t>
                      </a:r>
                      <a:r>
                        <a:rPr lang="zh-CN" altLang="en-US" sz="1800" kern="1200">
                          <a:solidFill>
                            <a:schemeClr val="dk1"/>
                          </a:solidFill>
                          <a:effectLst/>
                          <a:latin typeface="+mn-lt"/>
                          <a:ea typeface="+mn-ea"/>
                          <a:cs typeface="+mn-cs"/>
                        </a:rPr>
                        <a:t>人</a:t>
                      </a:r>
                    </a:p>
                  </a:txBody>
                  <a:tcPr marL="66892" marR="66892" marT="33446" marB="33446" anchor="ctr"/>
                </a:tc>
                <a:tc>
                  <a:txBody>
                    <a:bodyPr/>
                    <a:lstStyle/>
                    <a:p>
                      <a:pPr>
                        <a:buNone/>
                      </a:pPr>
                      <a:endParaRPr lang="en-US" sz="1800" kern="1200">
                        <a:solidFill>
                          <a:schemeClr val="dk1"/>
                        </a:solidFill>
                        <a:effectLst/>
                        <a:latin typeface="+mn-lt"/>
                        <a:ea typeface="+mn-ea"/>
                        <a:cs typeface="+mn-cs"/>
                      </a:endParaRPr>
                    </a:p>
                  </a:txBody>
                  <a:tcPr marL="66892" marR="66892" marT="33446" marB="33446" anchor="ctr"/>
                </a:tc>
                <a:extLst>
                  <a:ext uri="{0D108BD9-81ED-4DB2-BD59-A6C34878D82A}">
                    <a16:rowId xmlns:a16="http://schemas.microsoft.com/office/drawing/2014/main" val="1521533195"/>
                  </a:ext>
                </a:extLst>
              </a:tr>
              <a:tr h="267567">
                <a:tc>
                  <a:txBody>
                    <a:bodyPr/>
                    <a:lstStyle/>
                    <a:p>
                      <a:pPr>
                        <a:buNone/>
                      </a:pPr>
                      <a:r>
                        <a:rPr lang="en-US" sz="1800" kern="1200">
                          <a:solidFill>
                            <a:schemeClr val="dk1"/>
                          </a:solidFill>
                          <a:effectLst/>
                          <a:latin typeface="+mn-lt"/>
                          <a:ea typeface="+mn-ea"/>
                          <a:cs typeface="+mn-cs"/>
                        </a:rPr>
                        <a:t>Group C</a:t>
                      </a:r>
                    </a:p>
                  </a:txBody>
                  <a:tcPr marL="66892" marR="66892" marT="33446" marB="33446" anchor="ctr"/>
                </a:tc>
                <a:tc>
                  <a:txBody>
                    <a:bodyPr/>
                    <a:lstStyle/>
                    <a:p>
                      <a:pPr>
                        <a:buNone/>
                      </a:pPr>
                      <a:r>
                        <a:rPr lang="en-US" altLang="zh-CN" sz="1800" kern="1200">
                          <a:solidFill>
                            <a:schemeClr val="dk1"/>
                          </a:solidFill>
                          <a:effectLst/>
                          <a:latin typeface="+mn-lt"/>
                          <a:ea typeface="+mn-ea"/>
                          <a:cs typeface="+mn-cs"/>
                        </a:rPr>
                        <a:t>3 </a:t>
                      </a:r>
                      <a:r>
                        <a:rPr lang="zh-CN" altLang="en-US" sz="1800" kern="1200">
                          <a:solidFill>
                            <a:schemeClr val="dk1"/>
                          </a:solidFill>
                          <a:effectLst/>
                          <a:latin typeface="+mn-lt"/>
                          <a:ea typeface="+mn-ea"/>
                          <a:cs typeface="+mn-cs"/>
                        </a:rPr>
                        <a:t>人</a:t>
                      </a:r>
                    </a:p>
                  </a:txBody>
                  <a:tcPr marL="66892" marR="66892" marT="33446" marB="33446" anchor="ctr"/>
                </a:tc>
                <a:tc>
                  <a:txBody>
                    <a:bodyPr/>
                    <a:lstStyle/>
                    <a:p>
                      <a:pPr>
                        <a:buNone/>
                      </a:pPr>
                      <a:endParaRPr lang="en-US" sz="1800" kern="1200" dirty="0">
                        <a:solidFill>
                          <a:schemeClr val="dk1"/>
                        </a:solidFill>
                        <a:effectLst/>
                        <a:latin typeface="+mn-lt"/>
                        <a:ea typeface="+mn-ea"/>
                        <a:cs typeface="+mn-cs"/>
                      </a:endParaRPr>
                    </a:p>
                  </a:txBody>
                  <a:tcPr marL="66892" marR="66892" marT="33446" marB="33446" anchor="ctr"/>
                </a:tc>
                <a:extLst>
                  <a:ext uri="{0D108BD9-81ED-4DB2-BD59-A6C34878D82A}">
                    <a16:rowId xmlns:a16="http://schemas.microsoft.com/office/drawing/2014/main" val="778037091"/>
                  </a:ext>
                </a:extLst>
              </a:tr>
              <a:tr h="267567">
                <a:tc>
                  <a:txBody>
                    <a:bodyPr/>
                    <a:lstStyle/>
                    <a:p>
                      <a:pPr>
                        <a:buNone/>
                      </a:pPr>
                      <a:r>
                        <a:rPr lang="en-US" sz="1800" kern="1200">
                          <a:solidFill>
                            <a:schemeClr val="dk1"/>
                          </a:solidFill>
                          <a:effectLst/>
                          <a:latin typeface="+mn-lt"/>
                          <a:ea typeface="+mn-ea"/>
                          <a:cs typeface="+mn-cs"/>
                        </a:rPr>
                        <a:t>Group D</a:t>
                      </a:r>
                    </a:p>
                  </a:txBody>
                  <a:tcPr marL="66892" marR="66892" marT="33446" marB="33446" anchor="ctr"/>
                </a:tc>
                <a:tc>
                  <a:txBody>
                    <a:bodyPr/>
                    <a:lstStyle/>
                    <a:p>
                      <a:pPr>
                        <a:buNone/>
                      </a:pPr>
                      <a:r>
                        <a:rPr lang="en-US" altLang="zh-CN" sz="1800" kern="1200">
                          <a:solidFill>
                            <a:schemeClr val="dk1"/>
                          </a:solidFill>
                          <a:effectLst/>
                          <a:latin typeface="+mn-lt"/>
                          <a:ea typeface="+mn-ea"/>
                          <a:cs typeface="+mn-cs"/>
                        </a:rPr>
                        <a:t>4 </a:t>
                      </a:r>
                      <a:r>
                        <a:rPr lang="zh-CN" altLang="en-US" sz="1800" kern="1200">
                          <a:solidFill>
                            <a:schemeClr val="dk1"/>
                          </a:solidFill>
                          <a:effectLst/>
                          <a:latin typeface="+mn-lt"/>
                          <a:ea typeface="+mn-ea"/>
                          <a:cs typeface="+mn-cs"/>
                        </a:rPr>
                        <a:t>人</a:t>
                      </a:r>
                    </a:p>
                  </a:txBody>
                  <a:tcPr marL="66892" marR="66892" marT="33446" marB="33446" anchor="ctr"/>
                </a:tc>
                <a:tc>
                  <a:txBody>
                    <a:bodyPr/>
                    <a:lstStyle/>
                    <a:p>
                      <a:pPr>
                        <a:buNone/>
                      </a:pPr>
                      <a:r>
                        <a:rPr lang="zh-TW" altLang="en-US" sz="1800" kern="1200" dirty="0">
                          <a:solidFill>
                            <a:schemeClr val="dk1"/>
                          </a:solidFill>
                          <a:effectLst/>
                          <a:latin typeface="+mn-lt"/>
                          <a:ea typeface="+mn-ea"/>
                          <a:cs typeface="+mn-cs"/>
                        </a:rPr>
                        <a:t>人數稍多一點可輪流觀察</a:t>
                      </a:r>
                    </a:p>
                  </a:txBody>
                  <a:tcPr marL="66892" marR="66892" marT="33446" marB="33446" anchor="ctr"/>
                </a:tc>
                <a:extLst>
                  <a:ext uri="{0D108BD9-81ED-4DB2-BD59-A6C34878D82A}">
                    <a16:rowId xmlns:a16="http://schemas.microsoft.com/office/drawing/2014/main" val="2956841639"/>
                  </a:ext>
                </a:extLst>
              </a:tr>
            </a:tbl>
          </a:graphicData>
        </a:graphic>
      </p:graphicFrame>
      <p:graphicFrame>
        <p:nvGraphicFramePr>
          <p:cNvPr id="8" name="Table 7">
            <a:extLst>
              <a:ext uri="{FF2B5EF4-FFF2-40B4-BE49-F238E27FC236}">
                <a16:creationId xmlns:a16="http://schemas.microsoft.com/office/drawing/2014/main" id="{AAB8C044-153E-62CA-AC7E-6535D09358B4}"/>
              </a:ext>
            </a:extLst>
          </p:cNvPr>
          <p:cNvGraphicFramePr>
            <a:graphicFrameLocks noGrp="1"/>
          </p:cNvGraphicFramePr>
          <p:nvPr>
            <p:extLst>
              <p:ext uri="{D42A27DB-BD31-4B8C-83A1-F6EECF244321}">
                <p14:modId xmlns:p14="http://schemas.microsoft.com/office/powerpoint/2010/main" val="3770819041"/>
              </p:ext>
            </p:extLst>
          </p:nvPr>
        </p:nvGraphicFramePr>
        <p:xfrm>
          <a:off x="427130" y="2667000"/>
          <a:ext cx="8534082" cy="1828800"/>
        </p:xfrm>
        <a:graphic>
          <a:graphicData uri="http://schemas.openxmlformats.org/drawingml/2006/table">
            <a:tbl>
              <a:tblPr>
                <a:tableStyleId>{775DCB02-9BB8-47FD-8907-85C794F793BA}</a:tableStyleId>
              </a:tblPr>
              <a:tblGrid>
                <a:gridCol w="2844694">
                  <a:extLst>
                    <a:ext uri="{9D8B030D-6E8A-4147-A177-3AD203B41FA5}">
                      <a16:colId xmlns:a16="http://schemas.microsoft.com/office/drawing/2014/main" val="1549562546"/>
                    </a:ext>
                  </a:extLst>
                </a:gridCol>
                <a:gridCol w="2844694">
                  <a:extLst>
                    <a:ext uri="{9D8B030D-6E8A-4147-A177-3AD203B41FA5}">
                      <a16:colId xmlns:a16="http://schemas.microsoft.com/office/drawing/2014/main" val="3590409955"/>
                    </a:ext>
                  </a:extLst>
                </a:gridCol>
                <a:gridCol w="2844694">
                  <a:extLst>
                    <a:ext uri="{9D8B030D-6E8A-4147-A177-3AD203B41FA5}">
                      <a16:colId xmlns:a16="http://schemas.microsoft.com/office/drawing/2014/main" val="101347278"/>
                    </a:ext>
                  </a:extLst>
                </a:gridCol>
              </a:tblGrid>
              <a:tr h="360223">
                <a:tc>
                  <a:txBody>
                    <a:bodyPr/>
                    <a:lstStyle/>
                    <a:p>
                      <a:pPr>
                        <a:buNone/>
                      </a:pPr>
                      <a:r>
                        <a:rPr lang="zh-CN" altLang="en-US" dirty="0">
                          <a:effectLst/>
                        </a:rPr>
                        <a:t>角色</a:t>
                      </a:r>
                    </a:p>
                  </a:txBody>
                  <a:tcPr anchor="ctr">
                    <a:solidFill>
                      <a:srgbClr val="FFC000"/>
                    </a:solidFill>
                  </a:tcPr>
                </a:tc>
                <a:tc>
                  <a:txBody>
                    <a:bodyPr/>
                    <a:lstStyle/>
                    <a:p>
                      <a:pPr>
                        <a:buNone/>
                      </a:pPr>
                      <a:r>
                        <a:rPr lang="en-US" dirty="0">
                          <a:effectLst/>
                        </a:rPr>
                        <a:t>Gerrit </a:t>
                      </a:r>
                      <a:r>
                        <a:rPr lang="zh-CN" altLang="en-US" dirty="0">
                          <a:effectLst/>
                        </a:rPr>
                        <a:t>權限</a:t>
                      </a:r>
                    </a:p>
                  </a:txBody>
                  <a:tcPr anchor="ctr">
                    <a:solidFill>
                      <a:srgbClr val="FFC000"/>
                    </a:solidFill>
                  </a:tcPr>
                </a:tc>
                <a:tc>
                  <a:txBody>
                    <a:bodyPr/>
                    <a:lstStyle/>
                    <a:p>
                      <a:pPr>
                        <a:buNone/>
                      </a:pPr>
                      <a:r>
                        <a:rPr lang="zh-CN" altLang="en-US" dirty="0">
                          <a:effectLst/>
                        </a:rPr>
                        <a:t>用途</a:t>
                      </a:r>
                    </a:p>
                  </a:txBody>
                  <a:tcPr anchor="ctr">
                    <a:solidFill>
                      <a:srgbClr val="FFC000"/>
                    </a:solidFill>
                  </a:tcPr>
                </a:tc>
                <a:extLst>
                  <a:ext uri="{0D108BD9-81ED-4DB2-BD59-A6C34878D82A}">
                    <a16:rowId xmlns:a16="http://schemas.microsoft.com/office/drawing/2014/main" val="1664702711"/>
                  </a:ext>
                </a:extLst>
              </a:tr>
              <a:tr h="360223">
                <a:tc>
                  <a:txBody>
                    <a:bodyPr/>
                    <a:lstStyle/>
                    <a:p>
                      <a:pPr>
                        <a:buNone/>
                      </a:pPr>
                      <a:r>
                        <a:rPr lang="en-US" dirty="0">
                          <a:effectLst/>
                        </a:rPr>
                        <a:t>Developer</a:t>
                      </a:r>
                    </a:p>
                  </a:txBody>
                  <a:tcPr anchor="ctr"/>
                </a:tc>
                <a:tc>
                  <a:txBody>
                    <a:bodyPr/>
                    <a:lstStyle/>
                    <a:p>
                      <a:pPr>
                        <a:buNone/>
                      </a:pPr>
                      <a:r>
                        <a:rPr lang="zh-CN" altLang="en-US">
                          <a:effectLst/>
                        </a:rPr>
                        <a:t>一般 </a:t>
                      </a:r>
                      <a:r>
                        <a:rPr lang="en-US">
                          <a:effectLst/>
                        </a:rPr>
                        <a:t>Developer</a:t>
                      </a:r>
                    </a:p>
                  </a:txBody>
                  <a:tcPr anchor="ctr"/>
                </a:tc>
                <a:tc>
                  <a:txBody>
                    <a:bodyPr/>
                    <a:lstStyle/>
                    <a:p>
                      <a:pPr>
                        <a:buNone/>
                      </a:pPr>
                      <a:r>
                        <a:rPr lang="en-US">
                          <a:effectLst/>
                        </a:rPr>
                        <a:t>push Change</a:t>
                      </a:r>
                    </a:p>
                  </a:txBody>
                  <a:tcPr anchor="ctr"/>
                </a:tc>
                <a:extLst>
                  <a:ext uri="{0D108BD9-81ED-4DB2-BD59-A6C34878D82A}">
                    <a16:rowId xmlns:a16="http://schemas.microsoft.com/office/drawing/2014/main" val="3179650195"/>
                  </a:ext>
                </a:extLst>
              </a:tr>
              <a:tr h="360223">
                <a:tc>
                  <a:txBody>
                    <a:bodyPr/>
                    <a:lstStyle/>
                    <a:p>
                      <a:pPr>
                        <a:buNone/>
                      </a:pPr>
                      <a:r>
                        <a:rPr lang="en-US">
                          <a:effectLst/>
                        </a:rPr>
                        <a:t>Reviewer</a:t>
                      </a:r>
                    </a:p>
                  </a:txBody>
                  <a:tcPr anchor="ctr"/>
                </a:tc>
                <a:tc>
                  <a:txBody>
                    <a:bodyPr/>
                    <a:lstStyle/>
                    <a:p>
                      <a:pPr>
                        <a:buNone/>
                      </a:pPr>
                      <a:r>
                        <a:rPr lang="en-US">
                          <a:effectLst/>
                        </a:rPr>
                        <a:t>Reviewer</a:t>
                      </a:r>
                    </a:p>
                  </a:txBody>
                  <a:tcPr anchor="ctr"/>
                </a:tc>
                <a:tc>
                  <a:txBody>
                    <a:bodyPr/>
                    <a:lstStyle/>
                    <a:p>
                      <a:pPr>
                        <a:buNone/>
                      </a:pPr>
                      <a:r>
                        <a:rPr lang="zh-CN" altLang="en-US" dirty="0">
                          <a:effectLst/>
                        </a:rPr>
                        <a:t>給 </a:t>
                      </a:r>
                      <a:r>
                        <a:rPr lang="en-US" dirty="0">
                          <a:effectLst/>
                        </a:rPr>
                        <a:t>Code-Review +1</a:t>
                      </a:r>
                    </a:p>
                  </a:txBody>
                  <a:tcPr anchor="ctr"/>
                </a:tc>
                <a:extLst>
                  <a:ext uri="{0D108BD9-81ED-4DB2-BD59-A6C34878D82A}">
                    <a16:rowId xmlns:a16="http://schemas.microsoft.com/office/drawing/2014/main" val="2966213500"/>
                  </a:ext>
                </a:extLst>
              </a:tr>
              <a:tr h="360223">
                <a:tc>
                  <a:txBody>
                    <a:bodyPr/>
                    <a:lstStyle/>
                    <a:p>
                      <a:pPr>
                        <a:buNone/>
                      </a:pPr>
                      <a:r>
                        <a:rPr lang="en-US">
                          <a:effectLst/>
                        </a:rPr>
                        <a:t>Maintainer</a:t>
                      </a:r>
                    </a:p>
                  </a:txBody>
                  <a:tcPr anchor="ctr"/>
                </a:tc>
                <a:tc>
                  <a:txBody>
                    <a:bodyPr/>
                    <a:lstStyle/>
                    <a:p>
                      <a:pPr>
                        <a:buNone/>
                      </a:pPr>
                      <a:r>
                        <a:rPr lang="en-US">
                          <a:effectLst/>
                        </a:rPr>
                        <a:t>Maintainer</a:t>
                      </a:r>
                    </a:p>
                  </a:txBody>
                  <a:tcPr anchor="ctr"/>
                </a:tc>
                <a:tc>
                  <a:txBody>
                    <a:bodyPr/>
                    <a:lstStyle/>
                    <a:p>
                      <a:pPr>
                        <a:buNone/>
                      </a:pPr>
                      <a:r>
                        <a:rPr lang="zh-CN" altLang="en-US">
                          <a:effectLst/>
                        </a:rPr>
                        <a:t>給 </a:t>
                      </a:r>
                      <a:r>
                        <a:rPr lang="en-US" altLang="zh-CN">
                          <a:effectLst/>
                        </a:rPr>
                        <a:t>+2</a:t>
                      </a:r>
                      <a:r>
                        <a:rPr lang="zh-CN" altLang="en-US">
                          <a:effectLst/>
                        </a:rPr>
                        <a:t>、</a:t>
                      </a:r>
                      <a:r>
                        <a:rPr lang="en-US">
                          <a:effectLst/>
                        </a:rPr>
                        <a:t>Submit</a:t>
                      </a:r>
                    </a:p>
                  </a:txBody>
                  <a:tcPr anchor="ctr"/>
                </a:tc>
                <a:extLst>
                  <a:ext uri="{0D108BD9-81ED-4DB2-BD59-A6C34878D82A}">
                    <a16:rowId xmlns:a16="http://schemas.microsoft.com/office/drawing/2014/main" val="2287961621"/>
                  </a:ext>
                </a:extLst>
              </a:tr>
              <a:tr h="360223">
                <a:tc>
                  <a:txBody>
                    <a:bodyPr/>
                    <a:lstStyle/>
                    <a:p>
                      <a:pPr>
                        <a:buNone/>
                      </a:pPr>
                      <a:r>
                        <a:rPr lang="en-US">
                          <a:effectLst/>
                        </a:rPr>
                        <a:t>Observer（</a:t>
                      </a:r>
                      <a:r>
                        <a:rPr lang="zh-CN" altLang="en-US">
                          <a:effectLst/>
                        </a:rPr>
                        <a:t>選擇性）</a:t>
                      </a:r>
                    </a:p>
                  </a:txBody>
                  <a:tcPr anchor="ctr"/>
                </a:tc>
                <a:tc>
                  <a:txBody>
                    <a:bodyPr/>
                    <a:lstStyle/>
                    <a:p>
                      <a:pPr>
                        <a:buNone/>
                      </a:pPr>
                      <a:r>
                        <a:rPr lang="zh-CN" altLang="en-US">
                          <a:effectLst/>
                        </a:rPr>
                        <a:t>無</a:t>
                      </a:r>
                    </a:p>
                  </a:txBody>
                  <a:tcPr anchor="ctr"/>
                </a:tc>
                <a:tc>
                  <a:txBody>
                    <a:bodyPr/>
                    <a:lstStyle/>
                    <a:p>
                      <a:pPr>
                        <a:buNone/>
                      </a:pPr>
                      <a:r>
                        <a:rPr lang="zh-TW" altLang="en-US" dirty="0">
                          <a:effectLst/>
                        </a:rPr>
                        <a:t>觀察、提醒流程</a:t>
                      </a:r>
                    </a:p>
                  </a:txBody>
                  <a:tcPr anchor="ctr"/>
                </a:tc>
                <a:extLst>
                  <a:ext uri="{0D108BD9-81ED-4DB2-BD59-A6C34878D82A}">
                    <a16:rowId xmlns:a16="http://schemas.microsoft.com/office/drawing/2014/main" val="3496058548"/>
                  </a:ext>
                </a:extLst>
              </a:tr>
            </a:tbl>
          </a:graphicData>
        </a:graphic>
      </p:graphicFrame>
      <p:sp>
        <p:nvSpPr>
          <p:cNvPr id="10" name="TextBox 9">
            <a:extLst>
              <a:ext uri="{FF2B5EF4-FFF2-40B4-BE49-F238E27FC236}">
                <a16:creationId xmlns:a16="http://schemas.microsoft.com/office/drawing/2014/main" id="{74BD7A02-DAB3-23DA-3506-551B235B9310}"/>
              </a:ext>
            </a:extLst>
          </p:cNvPr>
          <p:cNvSpPr txBox="1"/>
          <p:nvPr/>
        </p:nvSpPr>
        <p:spPr>
          <a:xfrm>
            <a:off x="378656" y="2362200"/>
            <a:ext cx="6098344" cy="305853"/>
          </a:xfrm>
          <a:prstGeom prst="rect">
            <a:avLst/>
          </a:prstGeom>
          <a:noFill/>
        </p:spPr>
        <p:txBody>
          <a:bodyPr wrap="square">
            <a:spAutoFit/>
          </a:bodyPr>
          <a:lstStyle/>
          <a:p>
            <a:pPr fontAlgn="t">
              <a:lnSpc>
                <a:spcPts val="1500"/>
              </a:lnSpc>
              <a:buNone/>
            </a:pPr>
            <a:r>
              <a:rPr lang="zh-CN" altLang="en-US" b="1" i="0" dirty="0">
                <a:effectLst/>
                <a:latin typeface="Segoe UI" panose="020B0502040204020203" pitchFamily="34" charset="0"/>
              </a:rPr>
              <a:t>每組固定 </a:t>
            </a:r>
            <a:r>
              <a:rPr lang="en-US" altLang="zh-CN" b="1" i="0" dirty="0">
                <a:effectLst/>
                <a:latin typeface="Segoe UI" panose="020B0502040204020203" pitchFamily="34" charset="0"/>
              </a:rPr>
              <a:t>3 </a:t>
            </a:r>
            <a:r>
              <a:rPr lang="zh-CN" altLang="en-US" b="1" i="0" dirty="0">
                <a:effectLst/>
                <a:latin typeface="Segoe UI" panose="020B0502040204020203" pitchFamily="34" charset="0"/>
              </a:rPr>
              <a:t>個角色（</a:t>
            </a:r>
            <a:r>
              <a:rPr lang="en-US" altLang="zh-CN" b="1" i="0" dirty="0">
                <a:effectLst/>
                <a:latin typeface="Segoe UI" panose="020B0502040204020203" pitchFamily="34" charset="0"/>
              </a:rPr>
              <a:t>4 </a:t>
            </a:r>
            <a:r>
              <a:rPr lang="zh-CN" altLang="en-US" b="1" i="0" dirty="0">
                <a:effectLst/>
                <a:latin typeface="Segoe UI" panose="020B0502040204020203" pitchFamily="34" charset="0"/>
              </a:rPr>
              <a:t>人組，多一個 </a:t>
            </a:r>
            <a:r>
              <a:rPr lang="en-US" b="1" i="0" dirty="0">
                <a:effectLst/>
                <a:latin typeface="Segoe UI" panose="020B0502040204020203" pitchFamily="34" charset="0"/>
              </a:rPr>
              <a:t>Observer / Coach）</a:t>
            </a:r>
          </a:p>
        </p:txBody>
      </p:sp>
      <p:graphicFrame>
        <p:nvGraphicFramePr>
          <p:cNvPr id="11" name="Table 10">
            <a:extLst>
              <a:ext uri="{FF2B5EF4-FFF2-40B4-BE49-F238E27FC236}">
                <a16:creationId xmlns:a16="http://schemas.microsoft.com/office/drawing/2014/main" id="{2B14E2FD-DAF5-E769-65C4-AEDF3892033B}"/>
              </a:ext>
            </a:extLst>
          </p:cNvPr>
          <p:cNvGraphicFramePr>
            <a:graphicFrameLocks noGrp="1"/>
          </p:cNvGraphicFramePr>
          <p:nvPr>
            <p:extLst>
              <p:ext uri="{D42A27DB-BD31-4B8C-83A1-F6EECF244321}">
                <p14:modId xmlns:p14="http://schemas.microsoft.com/office/powerpoint/2010/main" val="3637361021"/>
              </p:ext>
            </p:extLst>
          </p:nvPr>
        </p:nvGraphicFramePr>
        <p:xfrm>
          <a:off x="427890" y="4602480"/>
          <a:ext cx="8533321" cy="2194560"/>
        </p:xfrm>
        <a:graphic>
          <a:graphicData uri="http://schemas.openxmlformats.org/drawingml/2006/table">
            <a:tbl>
              <a:tblPr>
                <a:tableStyleId>{775DCB02-9BB8-47FD-8907-85C794F793BA}</a:tableStyleId>
              </a:tblPr>
              <a:tblGrid>
                <a:gridCol w="4207784">
                  <a:extLst>
                    <a:ext uri="{9D8B030D-6E8A-4147-A177-3AD203B41FA5}">
                      <a16:colId xmlns:a16="http://schemas.microsoft.com/office/drawing/2014/main" val="3898173776"/>
                    </a:ext>
                  </a:extLst>
                </a:gridCol>
                <a:gridCol w="4325537">
                  <a:extLst>
                    <a:ext uri="{9D8B030D-6E8A-4147-A177-3AD203B41FA5}">
                      <a16:colId xmlns:a16="http://schemas.microsoft.com/office/drawing/2014/main" val="1157386939"/>
                    </a:ext>
                  </a:extLst>
                </a:gridCol>
              </a:tblGrid>
              <a:tr h="363247">
                <a:tc>
                  <a:txBody>
                    <a:bodyPr/>
                    <a:lstStyle/>
                    <a:p>
                      <a:pPr>
                        <a:buNone/>
                      </a:pPr>
                      <a:r>
                        <a:rPr lang="zh-CN" altLang="en-US" sz="1800" dirty="0">
                          <a:effectLst/>
                        </a:rPr>
                        <a:t>使用者</a:t>
                      </a:r>
                    </a:p>
                  </a:txBody>
                  <a:tcPr anchor="ctr">
                    <a:solidFill>
                      <a:srgbClr val="FFC000"/>
                    </a:solidFill>
                  </a:tcPr>
                </a:tc>
                <a:tc>
                  <a:txBody>
                    <a:bodyPr/>
                    <a:lstStyle/>
                    <a:p>
                      <a:pPr>
                        <a:buNone/>
                      </a:pPr>
                      <a:r>
                        <a:rPr lang="zh-CN" altLang="en-US" sz="1800" dirty="0">
                          <a:effectLst/>
                        </a:rPr>
                        <a:t>權限</a:t>
                      </a:r>
                    </a:p>
                  </a:txBody>
                  <a:tcPr anchor="ctr">
                    <a:solidFill>
                      <a:srgbClr val="FFC000"/>
                    </a:solidFill>
                  </a:tcPr>
                </a:tc>
                <a:extLst>
                  <a:ext uri="{0D108BD9-81ED-4DB2-BD59-A6C34878D82A}">
                    <a16:rowId xmlns:a16="http://schemas.microsoft.com/office/drawing/2014/main" val="1483105610"/>
                  </a:ext>
                </a:extLst>
              </a:tr>
              <a:tr h="363247">
                <a:tc>
                  <a:txBody>
                    <a:bodyPr/>
                    <a:lstStyle/>
                    <a:p>
                      <a:pPr>
                        <a:buNone/>
                      </a:pPr>
                      <a:r>
                        <a:rPr lang="zh-CN" altLang="en-US" sz="1800">
                          <a:effectLst/>
                        </a:rPr>
                        <a:t>所有人</a:t>
                      </a:r>
                    </a:p>
                  </a:txBody>
                  <a:tcPr anchor="ctr"/>
                </a:tc>
                <a:tc>
                  <a:txBody>
                    <a:bodyPr/>
                    <a:lstStyle/>
                    <a:p>
                      <a:pPr>
                        <a:buNone/>
                      </a:pPr>
                      <a:r>
                        <a:rPr lang="en-US" sz="1800">
                          <a:effectLst/>
                        </a:rPr>
                        <a:t>Create Change</a:t>
                      </a:r>
                    </a:p>
                  </a:txBody>
                  <a:tcPr anchor="ctr"/>
                </a:tc>
                <a:extLst>
                  <a:ext uri="{0D108BD9-81ED-4DB2-BD59-A6C34878D82A}">
                    <a16:rowId xmlns:a16="http://schemas.microsoft.com/office/drawing/2014/main" val="2731970315"/>
                  </a:ext>
                </a:extLst>
              </a:tr>
              <a:tr h="363247">
                <a:tc>
                  <a:txBody>
                    <a:bodyPr/>
                    <a:lstStyle/>
                    <a:p>
                      <a:pPr>
                        <a:buNone/>
                      </a:pPr>
                      <a:r>
                        <a:rPr lang="zh-CN" altLang="en-US" sz="1800" dirty="0">
                          <a:effectLst/>
                        </a:rPr>
                        <a:t>所有人</a:t>
                      </a:r>
                    </a:p>
                  </a:txBody>
                  <a:tcPr anchor="ctr"/>
                </a:tc>
                <a:tc>
                  <a:txBody>
                    <a:bodyPr/>
                    <a:lstStyle/>
                    <a:p>
                      <a:pPr>
                        <a:buNone/>
                      </a:pPr>
                      <a:r>
                        <a:rPr lang="en-US" sz="1800">
                          <a:effectLst/>
                        </a:rPr>
                        <a:t>Code-Review +1</a:t>
                      </a:r>
                    </a:p>
                  </a:txBody>
                  <a:tcPr anchor="ctr"/>
                </a:tc>
                <a:extLst>
                  <a:ext uri="{0D108BD9-81ED-4DB2-BD59-A6C34878D82A}">
                    <a16:rowId xmlns:a16="http://schemas.microsoft.com/office/drawing/2014/main" val="3841851447"/>
                  </a:ext>
                </a:extLst>
              </a:tr>
              <a:tr h="363247">
                <a:tc>
                  <a:txBody>
                    <a:bodyPr/>
                    <a:lstStyle/>
                    <a:p>
                      <a:pPr>
                        <a:buNone/>
                      </a:pPr>
                      <a:r>
                        <a:rPr lang="zh-CN" altLang="en-US" sz="1800" dirty="0">
                          <a:solidFill>
                            <a:schemeClr val="bg1">
                              <a:lumMod val="65000"/>
                            </a:schemeClr>
                          </a:solidFill>
                          <a:effectLst/>
                        </a:rPr>
                        <a:t>所有人</a:t>
                      </a:r>
                    </a:p>
                  </a:txBody>
                  <a:tcPr anchor="ctr"/>
                </a:tc>
                <a:tc>
                  <a:txBody>
                    <a:bodyPr/>
                    <a:lstStyle/>
                    <a:p>
                      <a:pPr>
                        <a:buNone/>
                      </a:pPr>
                      <a:r>
                        <a:rPr lang="en-US" sz="1800" dirty="0">
                          <a:solidFill>
                            <a:schemeClr val="bg1">
                              <a:lumMod val="65000"/>
                            </a:schemeClr>
                          </a:solidFill>
                          <a:effectLst/>
                        </a:rPr>
                        <a:t>Verified（</a:t>
                      </a:r>
                      <a:r>
                        <a:rPr lang="zh-CN" altLang="en-US" sz="1800" dirty="0">
                          <a:solidFill>
                            <a:schemeClr val="bg1">
                              <a:lumMod val="65000"/>
                            </a:schemeClr>
                          </a:solidFill>
                          <a:effectLst/>
                        </a:rPr>
                        <a:t>由 </a:t>
                      </a:r>
                      <a:r>
                        <a:rPr lang="en-US" sz="1800" dirty="0">
                          <a:solidFill>
                            <a:schemeClr val="bg1">
                              <a:lumMod val="65000"/>
                            </a:schemeClr>
                          </a:solidFill>
                          <a:effectLst/>
                        </a:rPr>
                        <a:t>CI </a:t>
                      </a:r>
                      <a:r>
                        <a:rPr lang="zh-CN" altLang="en-US" sz="1800" dirty="0">
                          <a:solidFill>
                            <a:schemeClr val="bg1">
                              <a:lumMod val="65000"/>
                            </a:schemeClr>
                          </a:solidFill>
                          <a:effectLst/>
                        </a:rPr>
                        <a:t>回寫）</a:t>
                      </a:r>
                    </a:p>
                  </a:txBody>
                  <a:tcPr anchor="ctr"/>
                </a:tc>
                <a:extLst>
                  <a:ext uri="{0D108BD9-81ED-4DB2-BD59-A6C34878D82A}">
                    <a16:rowId xmlns:a16="http://schemas.microsoft.com/office/drawing/2014/main" val="1680590975"/>
                  </a:ext>
                </a:extLst>
              </a:tr>
              <a:tr h="3632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所有人</a:t>
                      </a:r>
                      <a:r>
                        <a:rPr lang="zh-CN" altLang="en-US" sz="1800" strike="sngStrike" dirty="0">
                          <a:effectLst/>
                        </a:rPr>
                        <a:t>特定人</a:t>
                      </a:r>
                    </a:p>
                  </a:txBody>
                  <a:tcPr anchor="ctr"/>
                </a:tc>
                <a:tc>
                  <a:txBody>
                    <a:bodyPr/>
                    <a:lstStyle/>
                    <a:p>
                      <a:pPr>
                        <a:buNone/>
                      </a:pPr>
                      <a:r>
                        <a:rPr lang="en-US" sz="1800">
                          <a:effectLst/>
                        </a:rPr>
                        <a:t>Code-Review +2</a:t>
                      </a:r>
                    </a:p>
                  </a:txBody>
                  <a:tcPr anchor="ctr"/>
                </a:tc>
                <a:extLst>
                  <a:ext uri="{0D108BD9-81ED-4DB2-BD59-A6C34878D82A}">
                    <a16:rowId xmlns:a16="http://schemas.microsoft.com/office/drawing/2014/main" val="2774021236"/>
                  </a:ext>
                </a:extLst>
              </a:tr>
              <a:tr h="3632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rPr>
                        <a:t>所有人</a:t>
                      </a:r>
                      <a:r>
                        <a:rPr lang="zh-CN" altLang="en-US" sz="1800" strike="sngStrike" dirty="0">
                          <a:effectLst/>
                        </a:rPr>
                        <a:t>特定人</a:t>
                      </a:r>
                    </a:p>
                  </a:txBody>
                  <a:tcPr anchor="ctr"/>
                </a:tc>
                <a:tc>
                  <a:txBody>
                    <a:bodyPr/>
                    <a:lstStyle/>
                    <a:p>
                      <a:pPr>
                        <a:buNone/>
                      </a:pPr>
                      <a:r>
                        <a:rPr lang="en-US" sz="1800" dirty="0">
                          <a:effectLst/>
                        </a:rPr>
                        <a:t>Submit</a:t>
                      </a:r>
                    </a:p>
                  </a:txBody>
                  <a:tcPr anchor="ctr"/>
                </a:tc>
                <a:extLst>
                  <a:ext uri="{0D108BD9-81ED-4DB2-BD59-A6C34878D82A}">
                    <a16:rowId xmlns:a16="http://schemas.microsoft.com/office/drawing/2014/main" val="446641264"/>
                  </a:ext>
                </a:extLst>
              </a:tr>
            </a:tbl>
          </a:graphicData>
        </a:graphic>
      </p:graphicFrame>
    </p:spTree>
    <p:extLst>
      <p:ext uri="{BB962C8B-B14F-4D97-AF65-F5344CB8AC3E}">
        <p14:creationId xmlns:p14="http://schemas.microsoft.com/office/powerpoint/2010/main" val="19118287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F959211A-8E59-235E-7DBF-6C7C382E35E7}"/>
            </a:ext>
          </a:extLst>
        </p:cNvPr>
        <p:cNvGrpSpPr/>
        <p:nvPr/>
      </p:nvGrpSpPr>
      <p:grpSpPr>
        <a:xfrm>
          <a:off x="0" y="0"/>
          <a:ext cx="0" cy="0"/>
          <a:chOff x="0" y="0"/>
          <a:chExt cx="0" cy="0"/>
        </a:xfrm>
      </p:grpSpPr>
      <p:sp>
        <p:nvSpPr>
          <p:cNvPr id="223" name="Google Shape;223;p37">
            <a:extLst>
              <a:ext uri="{FF2B5EF4-FFF2-40B4-BE49-F238E27FC236}">
                <a16:creationId xmlns:a16="http://schemas.microsoft.com/office/drawing/2014/main" id="{8ADBC978-5D8C-7271-82AF-6F858613C26C}"/>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4" name="Google Shape;224;p37">
            <a:extLst>
              <a:ext uri="{FF2B5EF4-FFF2-40B4-BE49-F238E27FC236}">
                <a16:creationId xmlns:a16="http://schemas.microsoft.com/office/drawing/2014/main" id="{03B9753C-DD1E-7FB4-3C58-55886E4FDD46}"/>
              </a:ext>
            </a:extLst>
          </p:cNvPr>
          <p:cNvSpPr txBox="1">
            <a:spLocks noGrp="1"/>
          </p:cNvSpPr>
          <p:nvPr>
            <p:ph type="title"/>
          </p:nvPr>
        </p:nvSpPr>
        <p:spPr>
          <a:xfrm>
            <a:off x="252600" y="-116800"/>
            <a:ext cx="11855166" cy="1007600"/>
          </a:xfrm>
          <a:prstGeom prst="rect">
            <a:avLst/>
          </a:prstGeom>
        </p:spPr>
        <p:txBody>
          <a:bodyPr spcFirstLastPara="1" wrap="square" lIns="121900" tIns="121900" rIns="121900" bIns="121900" anchor="t" anchorCtr="0">
            <a:noAutofit/>
          </a:bodyPr>
          <a:lstStyle/>
          <a:p>
            <a:r>
              <a:rPr lang="en-US" sz="4800" b="1" dirty="0">
                <a:solidFill>
                  <a:srgbClr val="FFFFFF"/>
                </a:solidFill>
              </a:rPr>
              <a:t>Pre-condition Steps						</a:t>
            </a:r>
            <a:r>
              <a:rPr lang="en-US" sz="1600" b="1" dirty="0">
                <a:solidFill>
                  <a:srgbClr val="FFFFFF"/>
                </a:solidFill>
                <a:hlinkClick r:id="rId3"/>
              </a:rPr>
              <a:t>link</a:t>
            </a:r>
            <a:r>
              <a:rPr lang="en-US" sz="4800" b="1" dirty="0">
                <a:solidFill>
                  <a:srgbClr val="FFFFFF"/>
                </a:solidFill>
              </a:rPr>
              <a:t>	</a:t>
            </a:r>
            <a:endParaRPr sz="4000" dirty="0"/>
          </a:p>
        </p:txBody>
      </p:sp>
      <p:sp>
        <p:nvSpPr>
          <p:cNvPr id="225" name="Google Shape;225;p37">
            <a:extLst>
              <a:ext uri="{FF2B5EF4-FFF2-40B4-BE49-F238E27FC236}">
                <a16:creationId xmlns:a16="http://schemas.microsoft.com/office/drawing/2014/main" id="{E1B72D5C-673F-29B4-E36E-11950106E294}"/>
              </a:ext>
            </a:extLst>
          </p:cNvPr>
          <p:cNvSpPr txBox="1"/>
          <p:nvPr/>
        </p:nvSpPr>
        <p:spPr>
          <a:xfrm>
            <a:off x="84233" y="661200"/>
            <a:ext cx="7585200" cy="5899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1200"/>
              </a:spcBef>
              <a:spcAft>
                <a:spcPts val="2133"/>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27" name="Google Shape;227;p37">
            <a:extLst>
              <a:ext uri="{FF2B5EF4-FFF2-40B4-BE49-F238E27FC236}">
                <a16:creationId xmlns:a16="http://schemas.microsoft.com/office/drawing/2014/main" id="{4059EFD4-B08E-DF17-3B01-9CFA3CD223B5}"/>
              </a:ext>
            </a:extLst>
          </p:cNvPr>
          <p:cNvSpPr txBox="1"/>
          <p:nvPr/>
        </p:nvSpPr>
        <p:spPr>
          <a:xfrm>
            <a:off x="-101633" y="863506"/>
            <a:ext cx="7416833" cy="5822325"/>
          </a:xfrm>
          <a:prstGeom prst="rect">
            <a:avLst/>
          </a:prstGeom>
          <a:noFill/>
          <a:ln>
            <a:noFill/>
          </a:ln>
        </p:spPr>
        <p:txBody>
          <a:bodyPr spcFirstLastPara="1" wrap="square" lIns="121900" tIns="121900" rIns="121900" bIns="121900" anchor="t" anchorCtr="0">
            <a:noAutofit/>
          </a:bodyPr>
          <a:lstStyle/>
          <a:p>
            <a:pPr marL="109538" marR="0" lvl="0" indent="0" algn="l" defTabSz="914400" rtl="0" eaLnBrk="1" fontAlgn="auto" latinLnBrk="0" hangingPunct="1">
              <a:lnSpc>
                <a:spcPct val="100000"/>
              </a:lnSpc>
              <a:spcBef>
                <a:spcPts val="0"/>
              </a:spcBef>
              <a:spcAft>
                <a:spcPts val="0"/>
              </a:spcAft>
              <a:buClrTx/>
              <a:buSzTx/>
              <a:buFontTx/>
              <a:buNone/>
              <a:tabLst>
                <a:tab pos="512763" algn="l"/>
              </a:tabLst>
              <a:defRPr/>
            </a:pPr>
            <a:r>
              <a:rPr kumimoji="0" lang="en-US" sz="2200" b="1" i="0" u="none" strike="noStrike" kern="1200" cap="none" spc="0" normalizeH="0" baseline="0" noProof="0" dirty="0">
                <a:ln>
                  <a:noFill/>
                </a:ln>
                <a:solidFill>
                  <a:srgbClr val="000000"/>
                </a:solidFill>
                <a:effectLst/>
                <a:uLnTx/>
                <a:uFillTx/>
                <a:latin typeface="Arial"/>
                <a:ea typeface="+mn-ea"/>
                <a:cs typeface="+mn-cs"/>
              </a:rPr>
              <a:t>Locally create your feature branch</a:t>
            </a:r>
          </a:p>
          <a:p>
            <a:pPr marL="109538" marR="0" lvl="0" algn="l" defTabSz="914400" rtl="0" eaLnBrk="1" fontAlgn="auto" latinLnBrk="0" hangingPunct="1">
              <a:lnSpc>
                <a:spcPct val="100000"/>
              </a:lnSpc>
              <a:spcBef>
                <a:spcPts val="0"/>
              </a:spcBef>
              <a:spcAft>
                <a:spcPts val="0"/>
              </a:spcAft>
              <a:buClrTx/>
              <a:buSzTx/>
              <a:tabLst>
                <a:tab pos="512763" algn="l"/>
              </a:tabLst>
              <a:defRPr/>
            </a:pPr>
            <a:r>
              <a:rPr lang="en-US" sz="2200" i="1" dirty="0">
                <a:solidFill>
                  <a:srgbClr val="C00000"/>
                </a:solidFill>
              </a:rPr>
              <a:t>git fetch gerrit</a:t>
            </a:r>
          </a:p>
          <a:p>
            <a:pPr marL="109538" marR="0" lvl="0" algn="l" defTabSz="914400" rtl="0" eaLnBrk="1" fontAlgn="auto" latinLnBrk="0" hangingPunct="1">
              <a:lnSpc>
                <a:spcPct val="100000"/>
              </a:lnSpc>
              <a:spcBef>
                <a:spcPts val="0"/>
              </a:spcBef>
              <a:spcAft>
                <a:spcPts val="0"/>
              </a:spcAft>
              <a:buClrTx/>
              <a:buSzTx/>
              <a:tabLst>
                <a:tab pos="512763" algn="l"/>
              </a:tabLst>
              <a:defRPr/>
            </a:pPr>
            <a:r>
              <a:rPr lang="en-US" sz="2200" i="1" dirty="0">
                <a:solidFill>
                  <a:srgbClr val="C00000"/>
                </a:solidFill>
              </a:rPr>
              <a:t>git checkout -b feature/</a:t>
            </a:r>
            <a:r>
              <a:rPr lang="en-US" sz="2200" i="1" dirty="0" err="1">
                <a:solidFill>
                  <a:srgbClr val="C00000"/>
                </a:solidFill>
              </a:rPr>
              <a:t>testing_username</a:t>
            </a:r>
            <a:r>
              <a:rPr lang="en-US" sz="2200" i="1" dirty="0">
                <a:solidFill>
                  <a:srgbClr val="C00000"/>
                </a:solidFill>
              </a:rPr>
              <a:t> gerrit/master</a:t>
            </a:r>
          </a:p>
          <a:p>
            <a:pPr marL="152396"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C00000"/>
              </a:solidFill>
              <a:effectLst/>
              <a:uLnTx/>
              <a:uFillTx/>
              <a:latin typeface="Arial"/>
              <a:ea typeface="+mn-ea"/>
              <a:cs typeface="+mn-cs"/>
            </a:endParaRPr>
          </a:p>
          <a:p>
            <a:pPr marL="109538" lvl="0">
              <a:tabLst>
                <a:tab pos="512763" algn="l"/>
              </a:tabLst>
              <a:defRPr/>
            </a:pPr>
            <a:r>
              <a:rPr lang="en-US" sz="2200" b="1" dirty="0">
                <a:solidFill>
                  <a:srgbClr val="000000"/>
                </a:solidFill>
              </a:rPr>
              <a:t>Create a New File or Make Changes</a:t>
            </a:r>
          </a:p>
          <a:p>
            <a:pPr marL="109538" lvl="0">
              <a:tabLst>
                <a:tab pos="512763" algn="l"/>
              </a:tabLst>
              <a:defRPr/>
            </a:pPr>
            <a:r>
              <a:rPr lang="en-US" sz="2200" dirty="0"/>
              <a:t>For example, create a new file:</a:t>
            </a:r>
          </a:p>
          <a:p>
            <a:pPr marL="109538" lvl="0">
              <a:tabLst>
                <a:tab pos="512763" algn="l"/>
              </a:tabLst>
              <a:defRPr/>
            </a:pPr>
            <a:r>
              <a:rPr lang="en-US" sz="2200" i="1" dirty="0">
                <a:solidFill>
                  <a:schemeClr val="bg1">
                    <a:lumMod val="75000"/>
                  </a:schemeClr>
                </a:solidFill>
              </a:rPr>
              <a:t>	</a:t>
            </a:r>
            <a:r>
              <a:rPr lang="en-US" sz="2200" i="1" dirty="0" err="1">
                <a:solidFill>
                  <a:schemeClr val="bg1">
                    <a:lumMod val="75000"/>
                  </a:schemeClr>
                </a:solidFill>
              </a:rPr>
              <a:t>mkdir</a:t>
            </a:r>
            <a:r>
              <a:rPr lang="en-US" sz="2200" i="1" dirty="0">
                <a:solidFill>
                  <a:schemeClr val="bg1">
                    <a:lumMod val="75000"/>
                  </a:schemeClr>
                </a:solidFill>
              </a:rPr>
              <a:t> </a:t>
            </a:r>
            <a:r>
              <a:rPr lang="en-US" sz="2200" i="1" dirty="0" err="1">
                <a:solidFill>
                  <a:schemeClr val="bg1">
                    <a:lumMod val="75000"/>
                  </a:schemeClr>
                </a:solidFill>
              </a:rPr>
              <a:t>src</a:t>
            </a:r>
            <a:endParaRPr lang="en-US" sz="2200" i="1" dirty="0">
              <a:solidFill>
                <a:schemeClr val="bg1">
                  <a:lumMod val="75000"/>
                </a:schemeClr>
              </a:solidFill>
            </a:endParaRPr>
          </a:p>
          <a:p>
            <a:pPr marL="109538" lvl="0">
              <a:tabLst>
                <a:tab pos="512763" algn="l"/>
              </a:tabLst>
              <a:defRPr/>
            </a:pPr>
            <a:r>
              <a:rPr lang="en-US" sz="2200" i="1" dirty="0">
                <a:solidFill>
                  <a:srgbClr val="C00000"/>
                </a:solidFill>
              </a:rPr>
              <a:t>	echo "" &gt; </a:t>
            </a:r>
            <a:r>
              <a:rPr lang="en-US" sz="2200" i="1" dirty="0" err="1">
                <a:solidFill>
                  <a:srgbClr val="C00000"/>
                </a:solidFill>
              </a:rPr>
              <a:t>src</a:t>
            </a:r>
            <a:r>
              <a:rPr lang="en-US" sz="2200" i="1" dirty="0">
                <a:solidFill>
                  <a:srgbClr val="C00000"/>
                </a:solidFill>
              </a:rPr>
              <a:t>/demo.txt</a:t>
            </a:r>
          </a:p>
          <a:p>
            <a:pPr marL="109538" lvl="0">
              <a:tabLst>
                <a:tab pos="512763" algn="l"/>
              </a:tabLst>
              <a:defRPr/>
            </a:pPr>
            <a:r>
              <a:rPr lang="en-US" sz="2200" dirty="0"/>
              <a:t>Or edit existing files using your preferred editor.</a:t>
            </a:r>
          </a:p>
          <a:p>
            <a:pPr marL="109538" lvl="0">
              <a:tabLst>
                <a:tab pos="512763" algn="l"/>
              </a:tabLst>
              <a:defRPr/>
            </a:pPr>
            <a:endParaRPr lang="en-US" sz="2200" dirty="0"/>
          </a:p>
          <a:p>
            <a:pPr marL="109538" lvl="0">
              <a:tabLst>
                <a:tab pos="512763" algn="l"/>
              </a:tabLst>
              <a:defRPr/>
            </a:pPr>
            <a:r>
              <a:rPr lang="en-US" sz="2200" b="1" dirty="0">
                <a:solidFill>
                  <a:srgbClr val="000000"/>
                </a:solidFill>
              </a:rPr>
              <a:t>Stage and Commit Your Changes</a:t>
            </a:r>
          </a:p>
          <a:p>
            <a:pPr marL="395288" lvl="0" indent="-285750">
              <a:buFont typeface="Arial" panose="020B0604020202020204" pitchFamily="34" charset="0"/>
              <a:buChar char="•"/>
              <a:tabLst>
                <a:tab pos="512763" algn="l"/>
              </a:tabLst>
              <a:defRPr/>
            </a:pPr>
            <a:r>
              <a:rPr lang="en-US" sz="2200" dirty="0"/>
              <a:t>Add your changes to the staging area:</a:t>
            </a:r>
          </a:p>
          <a:p>
            <a:pPr marL="109538" lvl="0">
              <a:tabLst>
                <a:tab pos="512763" algn="l"/>
              </a:tabLst>
              <a:defRPr/>
            </a:pPr>
            <a:r>
              <a:rPr lang="en-US" sz="2200" dirty="0"/>
              <a:t>	</a:t>
            </a:r>
            <a:r>
              <a:rPr lang="en-US" sz="2200" i="1" dirty="0">
                <a:solidFill>
                  <a:srgbClr val="C00000"/>
                </a:solidFill>
              </a:rPr>
              <a:t>git add . 	OR</a:t>
            </a:r>
          </a:p>
          <a:p>
            <a:pPr marL="109538" lvl="0">
              <a:tabLst>
                <a:tab pos="512763" algn="l"/>
              </a:tabLst>
              <a:defRPr/>
            </a:pPr>
            <a:r>
              <a:rPr lang="en-US" sz="2200" i="1" dirty="0">
                <a:solidFill>
                  <a:srgbClr val="C00000"/>
                </a:solidFill>
              </a:rPr>
              <a:t>	git add </a:t>
            </a:r>
            <a:r>
              <a:rPr lang="en-US" sz="2200" i="1" dirty="0" err="1">
                <a:solidFill>
                  <a:srgbClr val="C00000"/>
                </a:solidFill>
              </a:rPr>
              <a:t>src</a:t>
            </a:r>
            <a:r>
              <a:rPr lang="en-US" sz="2200" i="1" dirty="0">
                <a:solidFill>
                  <a:srgbClr val="C00000"/>
                </a:solidFill>
              </a:rPr>
              <a:t>/demo.txt</a:t>
            </a:r>
          </a:p>
          <a:p>
            <a:pPr marL="395288" indent="-285750">
              <a:buFont typeface="Arial" panose="020B0604020202020204" pitchFamily="34" charset="0"/>
              <a:buChar char="•"/>
              <a:tabLst>
                <a:tab pos="512763" algn="l"/>
              </a:tabLst>
              <a:defRPr/>
            </a:pPr>
            <a:r>
              <a:rPr lang="en-US" sz="2200" dirty="0"/>
              <a:t>Commit your changes with a message:</a:t>
            </a:r>
          </a:p>
          <a:p>
            <a:pPr marL="109538">
              <a:tabLst>
                <a:tab pos="512763" algn="l"/>
              </a:tabLst>
              <a:defRPr/>
            </a:pPr>
            <a:r>
              <a:rPr lang="en-US" sz="2200" dirty="0"/>
              <a:t>	</a:t>
            </a:r>
            <a:r>
              <a:rPr lang="en-US" sz="2200" i="1" dirty="0">
                <a:solidFill>
                  <a:srgbClr val="C00000"/>
                </a:solidFill>
              </a:rPr>
              <a:t>git commit -m "Add demo file or make modifications"</a:t>
            </a:r>
          </a:p>
          <a:p>
            <a:pPr marL="152396"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1" u="none" strike="noStrike" kern="1200" cap="none" spc="0" normalizeH="0" baseline="0" noProof="0" dirty="0">
              <a:ln>
                <a:noFill/>
              </a:ln>
              <a:solidFill>
                <a:srgbClr val="C00000"/>
              </a:solidFill>
              <a:effectLst/>
              <a:uLnTx/>
              <a:uFillTx/>
              <a:latin typeface="Arial"/>
              <a:ea typeface="+mn-ea"/>
              <a:cs typeface="+mn-cs"/>
            </a:endParaRPr>
          </a:p>
        </p:txBody>
      </p:sp>
      <p:sp>
        <p:nvSpPr>
          <p:cNvPr id="2" name="Google Shape;227;p37">
            <a:extLst>
              <a:ext uri="{FF2B5EF4-FFF2-40B4-BE49-F238E27FC236}">
                <a16:creationId xmlns:a16="http://schemas.microsoft.com/office/drawing/2014/main" id="{E448B138-EF68-7295-A265-8AC785744EA8}"/>
              </a:ext>
            </a:extLst>
          </p:cNvPr>
          <p:cNvSpPr txBox="1"/>
          <p:nvPr/>
        </p:nvSpPr>
        <p:spPr>
          <a:xfrm>
            <a:off x="6934200" y="863505"/>
            <a:ext cx="5257800" cy="5822325"/>
          </a:xfrm>
          <a:prstGeom prst="rect">
            <a:avLst/>
          </a:prstGeom>
          <a:noFill/>
          <a:ln>
            <a:noFill/>
          </a:ln>
        </p:spPr>
        <p:txBody>
          <a:bodyPr spcFirstLastPara="1" wrap="square" lIns="121900" tIns="121900" rIns="121900" bIns="121900" anchor="t" anchorCtr="0">
            <a:noAutofit/>
          </a:bodyPr>
          <a:lstStyle/>
          <a:p>
            <a:pPr marL="109538" marR="0" lvl="0" indent="0" algn="l" defTabSz="914400" rtl="0" eaLnBrk="1" fontAlgn="auto" latinLnBrk="0" hangingPunct="1">
              <a:lnSpc>
                <a:spcPct val="100000"/>
              </a:lnSpc>
              <a:spcBef>
                <a:spcPts val="0"/>
              </a:spcBef>
              <a:spcAft>
                <a:spcPts val="0"/>
              </a:spcAft>
              <a:buClrTx/>
              <a:buSzTx/>
              <a:buFontTx/>
              <a:buNone/>
              <a:tabLst>
                <a:tab pos="512763" algn="l"/>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Push to Gerrit Feature Branch for Review</a:t>
            </a:r>
          </a:p>
          <a:p>
            <a:pPr marL="109538" marR="0" lvl="0" indent="0" algn="l" defTabSz="914400" rtl="0" eaLnBrk="1" fontAlgn="auto" latinLnBrk="0" hangingPunct="1">
              <a:lnSpc>
                <a:spcPct val="100000"/>
              </a:lnSpc>
              <a:spcBef>
                <a:spcPts val="0"/>
              </a:spcBef>
              <a:spcAft>
                <a:spcPts val="0"/>
              </a:spcAft>
              <a:buClrTx/>
              <a:buSzTx/>
              <a:buFontTx/>
              <a:buNone/>
              <a:tabLst>
                <a:tab pos="512763" algn="l"/>
              </a:tabLst>
              <a:defRPr/>
            </a:pPr>
            <a:r>
              <a:rPr kumimoji="0" lang="en-US" sz="2400" b="0" i="1" u="none" strike="noStrike" kern="1200" cap="none" spc="0" normalizeH="0" baseline="0" noProof="0" dirty="0">
                <a:ln>
                  <a:noFill/>
                </a:ln>
                <a:solidFill>
                  <a:srgbClr val="C00000"/>
                </a:solidFill>
                <a:effectLst/>
                <a:uLnTx/>
                <a:uFillTx/>
                <a:latin typeface="Arial"/>
                <a:ea typeface="+mn-ea"/>
                <a:cs typeface="+mn-cs"/>
              </a:rPr>
              <a:t>git fetch gerrit</a:t>
            </a:r>
          </a:p>
          <a:p>
            <a:pPr marL="109538" marR="0" lvl="0" indent="0" algn="l" defTabSz="914400" rtl="0" eaLnBrk="1" fontAlgn="auto" latinLnBrk="0" hangingPunct="1">
              <a:lnSpc>
                <a:spcPct val="100000"/>
              </a:lnSpc>
              <a:spcBef>
                <a:spcPts val="0"/>
              </a:spcBef>
              <a:spcAft>
                <a:spcPts val="0"/>
              </a:spcAft>
              <a:buClrTx/>
              <a:buSzTx/>
              <a:buFontTx/>
              <a:buNone/>
              <a:tabLst>
                <a:tab pos="512763" algn="l"/>
              </a:tabLst>
              <a:defRPr/>
            </a:pPr>
            <a:r>
              <a:rPr kumimoji="0" lang="en-US" sz="2400" b="0" i="1" u="none" strike="noStrike" kern="1200" cap="none" spc="0" normalizeH="0" baseline="0" noProof="0" dirty="0">
                <a:ln>
                  <a:noFill/>
                </a:ln>
                <a:solidFill>
                  <a:srgbClr val="C00000"/>
                </a:solidFill>
                <a:effectLst/>
                <a:uLnTx/>
                <a:uFillTx/>
                <a:latin typeface="Arial"/>
                <a:ea typeface="+mn-ea"/>
                <a:cs typeface="+mn-cs"/>
              </a:rPr>
              <a:t>git rebase gerrit/master</a:t>
            </a:r>
          </a:p>
          <a:p>
            <a:pPr marL="109538" marR="0" lvl="0" indent="0" algn="l" defTabSz="914400" rtl="0" eaLnBrk="1" fontAlgn="auto" latinLnBrk="0" hangingPunct="1">
              <a:lnSpc>
                <a:spcPct val="100000"/>
              </a:lnSpc>
              <a:spcBef>
                <a:spcPts val="0"/>
              </a:spcBef>
              <a:spcAft>
                <a:spcPts val="0"/>
              </a:spcAft>
              <a:buClrTx/>
              <a:buSzTx/>
              <a:buFontTx/>
              <a:buNone/>
              <a:tabLst>
                <a:tab pos="512763" algn="l"/>
              </a:tabLst>
              <a:defRPr/>
            </a:pPr>
            <a:r>
              <a:rPr kumimoji="0" lang="en-US" sz="2400" b="0" i="1" u="none" strike="noStrike" kern="1200" cap="none" spc="0" normalizeH="0" baseline="0" noProof="0" dirty="0">
                <a:ln>
                  <a:noFill/>
                </a:ln>
                <a:solidFill>
                  <a:srgbClr val="C00000"/>
                </a:solidFill>
                <a:effectLst/>
                <a:uLnTx/>
                <a:uFillTx/>
                <a:latin typeface="Arial"/>
                <a:ea typeface="+mn-ea"/>
                <a:cs typeface="+mn-cs"/>
              </a:rPr>
              <a:t>git push gerrit </a:t>
            </a:r>
            <a:r>
              <a:rPr kumimoji="0" lang="en-US" sz="2400" b="0" i="1" u="none" strike="noStrike" kern="1200" cap="none" spc="0" normalizeH="0" baseline="0" noProof="0" dirty="0" err="1">
                <a:ln>
                  <a:noFill/>
                </a:ln>
                <a:solidFill>
                  <a:srgbClr val="C00000"/>
                </a:solidFill>
                <a:effectLst/>
                <a:uLnTx/>
                <a:uFillTx/>
                <a:latin typeface="Arial"/>
                <a:ea typeface="+mn-ea"/>
                <a:cs typeface="+mn-cs"/>
              </a:rPr>
              <a:t>HEAD:refs</a:t>
            </a:r>
            <a:r>
              <a:rPr kumimoji="0" lang="en-US" sz="2400" b="0" i="1" u="none" strike="noStrike" kern="1200" cap="none" spc="0" normalizeH="0" baseline="0" noProof="0" dirty="0">
                <a:ln>
                  <a:noFill/>
                </a:ln>
                <a:solidFill>
                  <a:srgbClr val="C00000"/>
                </a:solidFill>
                <a:effectLst/>
                <a:uLnTx/>
                <a:uFillTx/>
                <a:latin typeface="Arial"/>
                <a:ea typeface="+mn-ea"/>
                <a:cs typeface="+mn-cs"/>
              </a:rPr>
              <a:t>/for/master</a:t>
            </a:r>
          </a:p>
          <a:p>
            <a:pPr marL="109538" marR="0" lvl="0" indent="0" algn="l" defTabSz="914400" rtl="0" eaLnBrk="1" fontAlgn="auto" latinLnBrk="0" hangingPunct="1">
              <a:lnSpc>
                <a:spcPct val="100000"/>
              </a:lnSpc>
              <a:spcBef>
                <a:spcPts val="0"/>
              </a:spcBef>
              <a:spcAft>
                <a:spcPts val="0"/>
              </a:spcAft>
              <a:buClrTx/>
              <a:buSzTx/>
              <a:buFontTx/>
              <a:buNone/>
              <a:tabLst>
                <a:tab pos="512763" algn="l"/>
              </a:tabLst>
              <a:defRPr/>
            </a:pPr>
            <a:endParaRPr lang="en-US" sz="2400" dirty="0">
              <a:latin typeface="Arial"/>
            </a:endParaRPr>
          </a:p>
          <a:p>
            <a:pPr marL="109538" marR="0" lvl="0" indent="0" algn="l" defTabSz="914400" rtl="0" eaLnBrk="1" fontAlgn="auto" latinLnBrk="0" hangingPunct="1">
              <a:lnSpc>
                <a:spcPct val="100000"/>
              </a:lnSpc>
              <a:spcBef>
                <a:spcPts val="0"/>
              </a:spcBef>
              <a:spcAft>
                <a:spcPts val="0"/>
              </a:spcAft>
              <a:buClrTx/>
              <a:buSzTx/>
              <a:buFontTx/>
              <a:buNone/>
              <a:tabLst>
                <a:tab pos="512763" algn="l"/>
              </a:tabLst>
              <a:defRPr/>
            </a:pPr>
            <a:r>
              <a:rPr kumimoji="0" lang="en-US" sz="2400" b="0" u="none" strike="noStrike" kern="1200" cap="none" spc="0" normalizeH="0" baseline="0" noProof="0" dirty="0">
                <a:ln>
                  <a:noFill/>
                </a:ln>
                <a:effectLst/>
                <a:uLnTx/>
                <a:uFillTx/>
                <a:latin typeface="Arial"/>
                <a:ea typeface="+mn-ea"/>
                <a:cs typeface="+mn-cs"/>
              </a:rPr>
              <a:t>OR with topic:</a:t>
            </a:r>
          </a:p>
          <a:p>
            <a:pPr marL="109538" marR="0" lvl="0" indent="0" algn="l" defTabSz="914400" rtl="0" eaLnBrk="1" fontAlgn="auto" latinLnBrk="0" hangingPunct="1">
              <a:lnSpc>
                <a:spcPct val="100000"/>
              </a:lnSpc>
              <a:spcBef>
                <a:spcPts val="0"/>
              </a:spcBef>
              <a:spcAft>
                <a:spcPts val="0"/>
              </a:spcAft>
              <a:buClrTx/>
              <a:buSzTx/>
              <a:buFontTx/>
              <a:buNone/>
              <a:tabLst>
                <a:tab pos="512763" algn="l"/>
              </a:tabLst>
              <a:defRPr/>
            </a:pPr>
            <a:r>
              <a:rPr kumimoji="0" lang="en-US" sz="2400" b="0" i="1" u="none" strike="noStrike" kern="1200" cap="none" spc="0" normalizeH="0" baseline="0" noProof="0" dirty="0">
                <a:ln>
                  <a:noFill/>
                </a:ln>
                <a:solidFill>
                  <a:srgbClr val="C00000"/>
                </a:solidFill>
                <a:effectLst/>
                <a:uLnTx/>
                <a:uFillTx/>
                <a:latin typeface="Arial"/>
                <a:ea typeface="+mn-ea"/>
                <a:cs typeface="+mn-cs"/>
              </a:rPr>
              <a:t>	git push gerrit </a:t>
            </a:r>
            <a:r>
              <a:rPr kumimoji="0" lang="en-US" sz="2400" b="0" i="1" u="none" strike="noStrike" kern="1200" cap="none" spc="0" normalizeH="0" baseline="0" noProof="0" dirty="0" err="1">
                <a:ln>
                  <a:noFill/>
                </a:ln>
                <a:solidFill>
                  <a:srgbClr val="C00000"/>
                </a:solidFill>
                <a:effectLst/>
                <a:uLnTx/>
                <a:uFillTx/>
                <a:latin typeface="Arial"/>
                <a:ea typeface="+mn-ea"/>
                <a:cs typeface="+mn-cs"/>
              </a:rPr>
              <a:t>HEAD:refs</a:t>
            </a:r>
            <a:r>
              <a:rPr kumimoji="0" lang="en-US" sz="2400" b="0" i="1" u="none" strike="noStrike" kern="1200" cap="none" spc="0" normalizeH="0" baseline="0" noProof="0" dirty="0">
                <a:ln>
                  <a:noFill/>
                </a:ln>
                <a:solidFill>
                  <a:srgbClr val="C00000"/>
                </a:solidFill>
                <a:effectLst/>
                <a:uLnTx/>
                <a:uFillTx/>
                <a:latin typeface="Arial"/>
                <a:ea typeface="+mn-ea"/>
                <a:cs typeface="+mn-cs"/>
              </a:rPr>
              <a:t>/for/</a:t>
            </a:r>
            <a:r>
              <a:rPr kumimoji="0" lang="en-US" sz="2400" b="0" i="1" u="none" strike="noStrike" kern="1200" cap="none" spc="0" normalizeH="0" baseline="0" noProof="0" dirty="0" err="1">
                <a:ln>
                  <a:noFill/>
                </a:ln>
                <a:solidFill>
                  <a:srgbClr val="C00000"/>
                </a:solidFill>
                <a:effectLst/>
                <a:uLnTx/>
                <a:uFillTx/>
                <a:latin typeface="Arial"/>
                <a:ea typeface="+mn-ea"/>
                <a:cs typeface="+mn-cs"/>
              </a:rPr>
              <a:t>master%topic</a:t>
            </a:r>
            <a:r>
              <a:rPr kumimoji="0" lang="en-US" sz="2400" b="0" i="1" u="none" strike="noStrike" kern="1200" cap="none" spc="0" normalizeH="0" baseline="0" noProof="0" dirty="0">
                <a:ln>
                  <a:noFill/>
                </a:ln>
                <a:solidFill>
                  <a:srgbClr val="C00000"/>
                </a:solidFill>
                <a:effectLst/>
                <a:uLnTx/>
                <a:uFillTx/>
                <a:latin typeface="Arial"/>
                <a:ea typeface="+mn-ea"/>
                <a:cs typeface="+mn-cs"/>
              </a:rPr>
              <a:t>=test</a:t>
            </a:r>
          </a:p>
          <a:p>
            <a:pPr marL="152396"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C00000"/>
              </a:solidFill>
              <a:effectLst/>
              <a:uLnTx/>
              <a:uFillTx/>
              <a:latin typeface="Arial"/>
              <a:ea typeface="+mn-ea"/>
              <a:cs typeface="+mn-cs"/>
            </a:endParaRPr>
          </a:p>
        </p:txBody>
      </p:sp>
    </p:spTree>
    <p:extLst>
      <p:ext uri="{BB962C8B-B14F-4D97-AF65-F5344CB8AC3E}">
        <p14:creationId xmlns:p14="http://schemas.microsoft.com/office/powerpoint/2010/main" val="3316946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F0D2-8900-3039-DC78-742A98A9E6D3}"/>
              </a:ext>
            </a:extLst>
          </p:cNvPr>
          <p:cNvSpPr>
            <a:spLocks noGrp="1"/>
          </p:cNvSpPr>
          <p:nvPr>
            <p:ph type="title"/>
          </p:nvPr>
        </p:nvSpPr>
        <p:spPr>
          <a:xfrm>
            <a:off x="627841" y="152400"/>
            <a:ext cx="8019289" cy="891101"/>
          </a:xfrm>
        </p:spPr>
        <p:txBody>
          <a:bodyPr anchor="b">
            <a:normAutofit/>
          </a:bodyPr>
          <a:lstStyle/>
          <a:p>
            <a:r>
              <a:rPr lang="en-US" b="1" dirty="0">
                <a:solidFill>
                  <a:srgbClr val="0070C0"/>
                </a:solidFill>
              </a:rPr>
              <a:t>Exercise: First Push</a:t>
            </a:r>
          </a:p>
        </p:txBody>
      </p:sp>
      <p:sp>
        <p:nvSpPr>
          <p:cNvPr id="4" name="Content Placeholder 3">
            <a:extLst>
              <a:ext uri="{FF2B5EF4-FFF2-40B4-BE49-F238E27FC236}">
                <a16:creationId xmlns:a16="http://schemas.microsoft.com/office/drawing/2014/main" id="{DFA94097-8C69-5639-85BB-667D8F95538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400" y="2020020"/>
            <a:ext cx="8019289" cy="4685580"/>
          </a:xfrm>
        </p:spPr>
        <p:txBody>
          <a:bodyPr>
            <a:noAutofit/>
          </a:bodyPr>
          <a:lstStyle/>
          <a:p>
            <a:pPr marL="0" indent="0">
              <a:spcBef>
                <a:spcPts val="2500"/>
              </a:spcBef>
              <a:buFont typeface="Arial" panose="020B0604020202020204" pitchFamily="34" charset="0"/>
              <a:buNone/>
            </a:pPr>
            <a:r>
              <a:rPr lang="en-US" sz="1600" b="1" dirty="0">
                <a:solidFill>
                  <a:schemeClr val="tx1"/>
                </a:solidFill>
              </a:rPr>
              <a:t>1. Branching</a:t>
            </a:r>
          </a:p>
          <a:p>
            <a:pPr marL="0" lvl="1"/>
            <a:r>
              <a:rPr lang="en-US" sz="1600" b="1" dirty="0">
                <a:solidFill>
                  <a:schemeClr val="tx1"/>
                </a:solidFill>
              </a:rPr>
              <a:t>C</a:t>
            </a:r>
            <a:r>
              <a:rPr sz="1600" b="1" dirty="0">
                <a:solidFill>
                  <a:schemeClr val="tx1"/>
                </a:solidFill>
              </a:rPr>
              <a:t>reate a new feature branch</a:t>
            </a:r>
            <a:r>
              <a:rPr sz="1600" dirty="0">
                <a:solidFill>
                  <a:schemeClr val="tx1"/>
                </a:solidFill>
              </a:rPr>
              <a:t> </a:t>
            </a:r>
            <a:r>
              <a:rPr lang="en-US" sz="1600" dirty="0">
                <a:solidFill>
                  <a:schemeClr val="tx1"/>
                </a:solidFill>
              </a:rPr>
              <a:t>(e.g., </a:t>
            </a:r>
            <a:r>
              <a:rPr lang="en-US" sz="1600" dirty="0" err="1">
                <a:solidFill>
                  <a:srgbClr val="C00000"/>
                </a:solidFill>
              </a:rPr>
              <a:t>feature_</a:t>
            </a:r>
            <a:r>
              <a:rPr lang="en-US" sz="1600" dirty="0" err="1">
                <a:solidFill>
                  <a:srgbClr val="00B050"/>
                </a:solidFill>
              </a:rPr>
              <a:t>username</a:t>
            </a:r>
            <a:r>
              <a:rPr lang="en-US" sz="1600" dirty="0">
                <a:solidFill>
                  <a:schemeClr val="tx1"/>
                </a:solidFill>
              </a:rPr>
              <a:t>) </a:t>
            </a:r>
            <a:r>
              <a:rPr sz="1600" dirty="0">
                <a:solidFill>
                  <a:schemeClr val="tx1"/>
                </a:solidFill>
              </a:rPr>
              <a:t>to prepare for the code change.</a:t>
            </a:r>
            <a:endParaRPr lang="en-US" sz="1600" dirty="0">
              <a:solidFill>
                <a:schemeClr val="tx1"/>
              </a:solidFill>
            </a:endParaRPr>
          </a:p>
          <a:p>
            <a:pPr>
              <a:spcBef>
                <a:spcPts val="2500"/>
              </a:spcBef>
            </a:pPr>
            <a:r>
              <a:rPr lang="en-US" sz="1600" b="1" dirty="0">
                <a:solidFill>
                  <a:schemeClr val="tx1"/>
                </a:solidFill>
              </a:rPr>
              <a:t>2. Committing Changes </a:t>
            </a:r>
          </a:p>
          <a:p>
            <a:pPr marL="0" lvl="1"/>
            <a:r>
              <a:rPr sz="1600" b="1" dirty="0">
                <a:solidFill>
                  <a:schemeClr val="tx1"/>
                </a:solidFill>
              </a:rPr>
              <a:t>Add </a:t>
            </a:r>
            <a:r>
              <a:rPr sz="1600" dirty="0">
                <a:solidFill>
                  <a:schemeClr val="tx1"/>
                </a:solidFill>
              </a:rPr>
              <a:t>new </a:t>
            </a:r>
            <a:r>
              <a:rPr lang="en-US" sz="1600" dirty="0">
                <a:solidFill>
                  <a:schemeClr val="tx1"/>
                </a:solidFill>
              </a:rPr>
              <a:t>python </a:t>
            </a:r>
            <a:r>
              <a:rPr sz="1600" dirty="0">
                <a:solidFill>
                  <a:schemeClr val="tx1"/>
                </a:solidFill>
              </a:rPr>
              <a:t>files and commit with a clear message explaining the change.</a:t>
            </a:r>
            <a:r>
              <a:rPr lang="en-US" sz="1600" dirty="0">
                <a:solidFill>
                  <a:schemeClr val="tx1"/>
                </a:solidFill>
              </a:rPr>
              <a:t> </a:t>
            </a:r>
          </a:p>
          <a:p>
            <a:pPr marL="0" lvl="1"/>
            <a:r>
              <a:rPr lang="en-US" sz="1600" dirty="0">
                <a:solidFill>
                  <a:schemeClr val="tx1"/>
                </a:solidFill>
              </a:rPr>
              <a:t>Refer to the sample code. (e.g., </a:t>
            </a:r>
            <a:r>
              <a:rPr lang="en-US" sz="1600" dirty="0">
                <a:solidFill>
                  <a:srgbClr val="C00000"/>
                </a:solidFill>
              </a:rPr>
              <a:t>python_</a:t>
            </a:r>
            <a:r>
              <a:rPr lang="en-US" sz="1600" dirty="0">
                <a:solidFill>
                  <a:srgbClr val="00B050"/>
                </a:solidFill>
              </a:rPr>
              <a:t>username</a:t>
            </a:r>
            <a:r>
              <a:rPr lang="en-US" sz="1600" dirty="0">
                <a:solidFill>
                  <a:schemeClr val="tx1"/>
                </a:solidFill>
              </a:rPr>
              <a:t>.py)</a:t>
            </a:r>
          </a:p>
          <a:p>
            <a:pPr marL="0" indent="0">
              <a:spcBef>
                <a:spcPts val="2500"/>
              </a:spcBef>
              <a:buFont typeface="Arial" panose="020B0604020202020204" pitchFamily="34" charset="0"/>
              <a:buNone/>
            </a:pPr>
            <a:r>
              <a:rPr lang="en-US" sz="1600" b="1" dirty="0">
                <a:solidFill>
                  <a:schemeClr val="tx1"/>
                </a:solidFill>
              </a:rPr>
              <a:t>3. Pushing for Review</a:t>
            </a:r>
          </a:p>
          <a:p>
            <a:pPr marL="0" lvl="1" indent="0">
              <a:buFont typeface="Arial" panose="020B0604020202020204" pitchFamily="34" charset="0"/>
              <a:buNone/>
            </a:pPr>
            <a:r>
              <a:rPr sz="1600" b="1" dirty="0">
                <a:solidFill>
                  <a:schemeClr val="tx1"/>
                </a:solidFill>
              </a:rPr>
              <a:t>Push</a:t>
            </a:r>
            <a:r>
              <a:rPr sz="1600" dirty="0">
                <a:solidFill>
                  <a:schemeClr val="tx1"/>
                </a:solidFill>
              </a:rPr>
              <a:t> changes </a:t>
            </a:r>
            <a:r>
              <a:rPr sz="1600" b="1" dirty="0">
                <a:solidFill>
                  <a:schemeClr val="tx1"/>
                </a:solidFill>
              </a:rPr>
              <a:t>to refs/for/master</a:t>
            </a:r>
            <a:r>
              <a:rPr sz="1600" dirty="0">
                <a:solidFill>
                  <a:schemeClr val="tx1"/>
                </a:solidFill>
              </a:rPr>
              <a:t> on Gerrit to submit the change for code review, not merge.</a:t>
            </a:r>
            <a:endParaRPr lang="en-US" sz="1600" dirty="0">
              <a:solidFill>
                <a:schemeClr val="tx1"/>
              </a:solidFill>
            </a:endParaRPr>
          </a:p>
          <a:p>
            <a:pPr marL="0" indent="0">
              <a:spcBef>
                <a:spcPts val="2500"/>
              </a:spcBef>
              <a:buFont typeface="Arial" panose="020B0604020202020204" pitchFamily="34" charset="0"/>
              <a:buNone/>
            </a:pPr>
            <a:r>
              <a:rPr lang="en-US" sz="1600" b="1" dirty="0">
                <a:solidFill>
                  <a:schemeClr val="tx1"/>
                </a:solidFill>
              </a:rPr>
              <a:t>4. Review Success Criteria</a:t>
            </a:r>
          </a:p>
          <a:p>
            <a:pPr marL="0" lvl="1" indent="0">
              <a:buFont typeface="Arial" panose="020B0604020202020204" pitchFamily="34" charset="0"/>
              <a:buNone/>
            </a:pPr>
            <a:r>
              <a:rPr sz="1600" dirty="0">
                <a:solidFill>
                  <a:schemeClr val="tx1"/>
                </a:solidFill>
              </a:rPr>
              <a:t>Ensure the change appears as </a:t>
            </a:r>
            <a:r>
              <a:rPr sz="1600" b="1" dirty="0">
                <a:solidFill>
                  <a:schemeClr val="tx1"/>
                </a:solidFill>
              </a:rPr>
              <a:t>Patch Set 1 </a:t>
            </a:r>
            <a:r>
              <a:rPr sz="1600" dirty="0">
                <a:solidFill>
                  <a:schemeClr val="tx1"/>
                </a:solidFill>
              </a:rPr>
              <a:t>in Gerrit UI, indicating successful upload.</a:t>
            </a:r>
            <a:endParaRPr lang="en-US" sz="1600" dirty="0">
              <a:solidFill>
                <a:schemeClr val="tx1"/>
              </a:solidFill>
            </a:endParaRPr>
          </a:p>
        </p:txBody>
      </p:sp>
      <p:sp>
        <p:nvSpPr>
          <p:cNvPr id="6" name="TextBox 5">
            <a:extLst>
              <a:ext uri="{FF2B5EF4-FFF2-40B4-BE49-F238E27FC236}">
                <a16:creationId xmlns:a16="http://schemas.microsoft.com/office/drawing/2014/main" id="{34147686-9BCB-286E-33BA-1589C2ECC035}"/>
              </a:ext>
            </a:extLst>
          </p:cNvPr>
          <p:cNvSpPr txBox="1"/>
          <p:nvPr/>
        </p:nvSpPr>
        <p:spPr>
          <a:xfrm>
            <a:off x="627841" y="1143000"/>
            <a:ext cx="6096000" cy="77752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Goal: </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Make a small change and push to Gerrit for review.</a:t>
            </a:r>
          </a:p>
        </p:txBody>
      </p:sp>
      <p:sp>
        <p:nvSpPr>
          <p:cNvPr id="10" name="TextBox 9">
            <a:extLst>
              <a:ext uri="{FF2B5EF4-FFF2-40B4-BE49-F238E27FC236}">
                <a16:creationId xmlns:a16="http://schemas.microsoft.com/office/drawing/2014/main" id="{7DB71821-902E-C5A2-E951-A1563FC75B9B}"/>
              </a:ext>
            </a:extLst>
          </p:cNvPr>
          <p:cNvSpPr txBox="1"/>
          <p:nvPr/>
        </p:nvSpPr>
        <p:spPr>
          <a:xfrm>
            <a:off x="9296401" y="381000"/>
            <a:ext cx="2971799" cy="5355312"/>
          </a:xfrm>
          <a:prstGeom prst="rect">
            <a:avLst/>
          </a:prstGeom>
          <a:noFill/>
        </p:spPr>
        <p:txBody>
          <a:bodyPr wrap="square">
            <a:spAutoFit/>
          </a:bodyPr>
          <a:lstStyle/>
          <a:p>
            <a:r>
              <a:rPr lang="en-US" b="1" dirty="0"/>
              <a:t>Create the file:</a:t>
            </a:r>
          </a:p>
          <a:p>
            <a:r>
              <a:rPr lang="en-US" dirty="0"/>
              <a:t>cat &gt; python_username.py</a:t>
            </a:r>
          </a:p>
          <a:p>
            <a:endParaRPr lang="en-US" b="1" dirty="0"/>
          </a:p>
          <a:p>
            <a:r>
              <a:rPr lang="en-US" b="1" dirty="0"/>
              <a:t>Paste your Python code:</a:t>
            </a:r>
          </a:p>
          <a:p>
            <a:r>
              <a:rPr lang="en-US" dirty="0"/>
              <a:t>def </a:t>
            </a:r>
            <a:r>
              <a:rPr lang="en-US" dirty="0" err="1"/>
              <a:t>prc</a:t>
            </a:r>
            <a:r>
              <a:rPr lang="en-US" dirty="0"/>
              <a:t>(a, b):</a:t>
            </a:r>
          </a:p>
          <a:p>
            <a:r>
              <a:rPr lang="en-US" dirty="0"/>
              <a:t>    t = 30</a:t>
            </a:r>
          </a:p>
          <a:p>
            <a:r>
              <a:rPr lang="en-US" dirty="0"/>
              <a:t>    if a &gt; b:</a:t>
            </a:r>
          </a:p>
          <a:p>
            <a:r>
              <a:rPr lang="en-US" dirty="0"/>
              <a:t>        r = a - b</a:t>
            </a:r>
          </a:p>
          <a:p>
            <a:r>
              <a:rPr lang="en-US" dirty="0"/>
              <a:t>    else:</a:t>
            </a:r>
          </a:p>
          <a:p>
            <a:r>
              <a:rPr lang="en-US" dirty="0"/>
              <a:t>        r = b - a</a:t>
            </a:r>
          </a:p>
          <a:p>
            <a:endParaRPr lang="en-US" dirty="0"/>
          </a:p>
          <a:p>
            <a:r>
              <a:rPr lang="en-US" dirty="0"/>
              <a:t>    if r &gt; t:</a:t>
            </a:r>
          </a:p>
          <a:p>
            <a:r>
              <a:rPr lang="en-US" dirty="0"/>
              <a:t>        return True</a:t>
            </a:r>
          </a:p>
          <a:p>
            <a:r>
              <a:rPr lang="en-US" dirty="0"/>
              <a:t>    else:</a:t>
            </a:r>
          </a:p>
          <a:p>
            <a:r>
              <a:rPr lang="en-US" dirty="0"/>
              <a:t>        return False</a:t>
            </a:r>
          </a:p>
          <a:p>
            <a:endParaRPr lang="en-US" b="1" dirty="0"/>
          </a:p>
          <a:p>
            <a:r>
              <a:rPr lang="en-US" b="1" dirty="0"/>
              <a:t>Finish and save:</a:t>
            </a:r>
          </a:p>
          <a:p>
            <a:r>
              <a:rPr lang="en-US" dirty="0"/>
              <a:t>Press Ctrl + D</a:t>
            </a:r>
          </a:p>
          <a:p>
            <a:endParaRPr lang="en-US" dirty="0"/>
          </a:p>
        </p:txBody>
      </p:sp>
    </p:spTree>
    <p:extLst>
      <p:ext uri="{BB962C8B-B14F-4D97-AF65-F5344CB8AC3E}">
        <p14:creationId xmlns:p14="http://schemas.microsoft.com/office/powerpoint/2010/main" val="3332794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00EB1-6FC7-ED96-EA20-251F1B1DBE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B4380-DABD-8FB1-395F-95F0A7322E9F}"/>
              </a:ext>
            </a:extLst>
          </p:cNvPr>
          <p:cNvSpPr>
            <a:spLocks noGrp="1"/>
          </p:cNvSpPr>
          <p:nvPr>
            <p:ph type="title"/>
          </p:nvPr>
        </p:nvSpPr>
        <p:spPr>
          <a:xfrm>
            <a:off x="377647" y="247348"/>
            <a:ext cx="8019289" cy="533400"/>
          </a:xfrm>
        </p:spPr>
        <p:txBody>
          <a:bodyPr anchor="t">
            <a:normAutofit/>
          </a:bodyPr>
          <a:lstStyle/>
          <a:p>
            <a:r>
              <a:rPr lang="en-US" b="1" dirty="0">
                <a:solidFill>
                  <a:srgbClr val="0070C0"/>
                </a:solidFill>
              </a:rPr>
              <a:t>Exercise: First Push</a:t>
            </a:r>
          </a:p>
        </p:txBody>
      </p:sp>
      <p:sp>
        <p:nvSpPr>
          <p:cNvPr id="7" name="TextBox 6">
            <a:extLst>
              <a:ext uri="{FF2B5EF4-FFF2-40B4-BE49-F238E27FC236}">
                <a16:creationId xmlns:a16="http://schemas.microsoft.com/office/drawing/2014/main" id="{5CD13B53-811C-7F59-9A44-B279A5E75279}"/>
              </a:ext>
            </a:extLst>
          </p:cNvPr>
          <p:cNvSpPr txBox="1"/>
          <p:nvPr/>
        </p:nvSpPr>
        <p:spPr>
          <a:xfrm>
            <a:off x="377647" y="914400"/>
            <a:ext cx="8519675" cy="5078313"/>
          </a:xfrm>
          <a:prstGeom prst="rect">
            <a:avLst/>
          </a:prstGeom>
          <a:noFill/>
        </p:spPr>
        <p:txBody>
          <a:bodyPr wrap="square">
            <a:spAutoFit/>
          </a:bodyPr>
          <a:lstStyle/>
          <a:p>
            <a:r>
              <a:rPr lang="en-US" b="1" dirty="0"/>
              <a:t>Locally create your feature branch, from main, cut out your feature branch.</a:t>
            </a:r>
            <a:endParaRPr lang="en-US" dirty="0"/>
          </a:p>
          <a:p>
            <a:r>
              <a:rPr lang="en-US" i="1" dirty="0">
                <a:solidFill>
                  <a:srgbClr val="C00000"/>
                </a:solidFill>
              </a:rPr>
              <a:t>git fetch gerrit</a:t>
            </a:r>
          </a:p>
          <a:p>
            <a:r>
              <a:rPr lang="en-US" i="1" dirty="0">
                <a:solidFill>
                  <a:srgbClr val="C00000"/>
                </a:solidFill>
              </a:rPr>
              <a:t>git checkout -b feature/</a:t>
            </a:r>
            <a:r>
              <a:rPr lang="en-US" i="1" dirty="0">
                <a:solidFill>
                  <a:srgbClr val="00B050"/>
                </a:solidFill>
              </a:rPr>
              <a:t>username</a:t>
            </a:r>
            <a:r>
              <a:rPr lang="en-US" i="1" dirty="0">
                <a:solidFill>
                  <a:srgbClr val="C00000"/>
                </a:solidFill>
              </a:rPr>
              <a:t> gerrit/master</a:t>
            </a:r>
          </a:p>
          <a:p>
            <a:endParaRPr lang="en-US" dirty="0"/>
          </a:p>
          <a:p>
            <a:r>
              <a:rPr lang="en-US" b="1" dirty="0"/>
              <a:t>Add new python files and commit with a clear message explaining the change. </a:t>
            </a:r>
          </a:p>
          <a:p>
            <a:r>
              <a:rPr lang="en-US" b="1" dirty="0"/>
              <a:t>(e.g., python_username.py)</a:t>
            </a:r>
          </a:p>
          <a:p>
            <a:r>
              <a:rPr lang="en-US" dirty="0"/>
              <a:t>Refer to the sample code.</a:t>
            </a:r>
          </a:p>
          <a:p>
            <a:endParaRPr lang="en-US" dirty="0"/>
          </a:p>
          <a:p>
            <a:r>
              <a:rPr lang="en-US" b="1" dirty="0"/>
              <a:t>Stage and Commit Your Changes</a:t>
            </a:r>
          </a:p>
          <a:p>
            <a:r>
              <a:rPr lang="en-US" i="1" dirty="0">
                <a:solidFill>
                  <a:srgbClr val="C00000"/>
                </a:solidFill>
              </a:rPr>
              <a:t>git add . </a:t>
            </a:r>
            <a:r>
              <a:rPr lang="en-US" dirty="0"/>
              <a:t>	OR</a:t>
            </a:r>
          </a:p>
          <a:p>
            <a:r>
              <a:rPr lang="en-US" i="1" dirty="0">
                <a:solidFill>
                  <a:srgbClr val="C00000"/>
                </a:solidFill>
              </a:rPr>
              <a:t>git add python_</a:t>
            </a:r>
            <a:r>
              <a:rPr lang="en-US" i="1" dirty="0">
                <a:solidFill>
                  <a:srgbClr val="00B050"/>
                </a:solidFill>
              </a:rPr>
              <a:t>username</a:t>
            </a:r>
            <a:r>
              <a:rPr lang="en-US" i="1" dirty="0">
                <a:solidFill>
                  <a:srgbClr val="C00000"/>
                </a:solidFill>
              </a:rPr>
              <a:t>.py</a:t>
            </a:r>
          </a:p>
          <a:p>
            <a:r>
              <a:rPr lang="en-US" i="1" dirty="0">
                <a:solidFill>
                  <a:srgbClr val="C00000"/>
                </a:solidFill>
              </a:rPr>
              <a:t>git commit -m "Add python file for training purpose“</a:t>
            </a:r>
          </a:p>
          <a:p>
            <a:endParaRPr lang="en-US" dirty="0"/>
          </a:p>
          <a:p>
            <a:r>
              <a:rPr lang="en-US" b="1" dirty="0"/>
              <a:t>Push to Gerrit Feature Branch for Review</a:t>
            </a:r>
          </a:p>
          <a:p>
            <a:r>
              <a:rPr lang="en-US" i="1" dirty="0">
                <a:solidFill>
                  <a:srgbClr val="C00000"/>
                </a:solidFill>
              </a:rPr>
              <a:t>git fetch gerrit</a:t>
            </a:r>
          </a:p>
          <a:p>
            <a:r>
              <a:rPr lang="en-US" i="1" dirty="0">
                <a:solidFill>
                  <a:srgbClr val="C00000"/>
                </a:solidFill>
              </a:rPr>
              <a:t>git rebase gerrit/master</a:t>
            </a:r>
          </a:p>
          <a:p>
            <a:r>
              <a:rPr lang="en-US" i="1" dirty="0">
                <a:solidFill>
                  <a:srgbClr val="C00000"/>
                </a:solidFill>
              </a:rPr>
              <a:t>git push gerrit </a:t>
            </a:r>
            <a:r>
              <a:rPr lang="en-US" i="1" dirty="0" err="1">
                <a:solidFill>
                  <a:srgbClr val="C00000"/>
                </a:solidFill>
              </a:rPr>
              <a:t>HEAD:refs</a:t>
            </a:r>
            <a:r>
              <a:rPr lang="en-US" i="1" dirty="0">
                <a:solidFill>
                  <a:srgbClr val="C00000"/>
                </a:solidFill>
              </a:rPr>
              <a:t>/for/master </a:t>
            </a:r>
          </a:p>
          <a:p>
            <a:r>
              <a:rPr lang="en-US" dirty="0"/>
              <a:t>OR with topic: </a:t>
            </a:r>
            <a:r>
              <a:rPr lang="en-US" i="1" dirty="0">
                <a:solidFill>
                  <a:srgbClr val="C00000"/>
                </a:solidFill>
              </a:rPr>
              <a:t>git push gerrit </a:t>
            </a:r>
            <a:r>
              <a:rPr lang="en-US" i="1" dirty="0" err="1">
                <a:solidFill>
                  <a:srgbClr val="C00000"/>
                </a:solidFill>
              </a:rPr>
              <a:t>HEAD:refs</a:t>
            </a:r>
            <a:r>
              <a:rPr lang="en-US" i="1" dirty="0">
                <a:solidFill>
                  <a:srgbClr val="C00000"/>
                </a:solidFill>
              </a:rPr>
              <a:t>/for/</a:t>
            </a:r>
            <a:r>
              <a:rPr lang="en-US" i="1" dirty="0" err="1">
                <a:solidFill>
                  <a:srgbClr val="C00000"/>
                </a:solidFill>
              </a:rPr>
              <a:t>master%topic</a:t>
            </a:r>
            <a:r>
              <a:rPr lang="en-US" i="1" dirty="0">
                <a:solidFill>
                  <a:srgbClr val="C00000"/>
                </a:solidFill>
              </a:rPr>
              <a:t>=</a:t>
            </a:r>
            <a:r>
              <a:rPr lang="en-US" i="1" dirty="0" err="1">
                <a:solidFill>
                  <a:srgbClr val="C00000"/>
                </a:solidFill>
              </a:rPr>
              <a:t>feature_</a:t>
            </a:r>
            <a:r>
              <a:rPr lang="en-US" i="1" dirty="0" err="1">
                <a:solidFill>
                  <a:srgbClr val="00B050"/>
                </a:solidFill>
              </a:rPr>
              <a:t>username</a:t>
            </a:r>
            <a:endParaRPr lang="en-US" i="1" dirty="0">
              <a:solidFill>
                <a:srgbClr val="00B050"/>
              </a:solidFill>
            </a:endParaRPr>
          </a:p>
        </p:txBody>
      </p:sp>
      <p:sp>
        <p:nvSpPr>
          <p:cNvPr id="12" name="TextBox 11">
            <a:extLst>
              <a:ext uri="{FF2B5EF4-FFF2-40B4-BE49-F238E27FC236}">
                <a16:creationId xmlns:a16="http://schemas.microsoft.com/office/drawing/2014/main" id="{CD396CA5-835F-6CED-756B-4EE54A3E4FA6}"/>
              </a:ext>
            </a:extLst>
          </p:cNvPr>
          <p:cNvSpPr txBox="1"/>
          <p:nvPr/>
        </p:nvSpPr>
        <p:spPr>
          <a:xfrm>
            <a:off x="9296399" y="381000"/>
            <a:ext cx="3048001" cy="5355312"/>
          </a:xfrm>
          <a:prstGeom prst="rect">
            <a:avLst/>
          </a:prstGeom>
          <a:noFill/>
        </p:spPr>
        <p:txBody>
          <a:bodyPr wrap="square">
            <a:spAutoFit/>
          </a:bodyPr>
          <a:lstStyle/>
          <a:p>
            <a:r>
              <a:rPr lang="en-US" b="1" dirty="0"/>
              <a:t>Create the file: (Git Bash)</a:t>
            </a:r>
          </a:p>
          <a:p>
            <a:r>
              <a:rPr lang="en-US" i="1" dirty="0">
                <a:solidFill>
                  <a:srgbClr val="C00000"/>
                </a:solidFill>
              </a:rPr>
              <a:t>cat &gt; python_</a:t>
            </a:r>
            <a:r>
              <a:rPr lang="en-US" i="1" dirty="0">
                <a:solidFill>
                  <a:srgbClr val="00B050"/>
                </a:solidFill>
              </a:rPr>
              <a:t>username</a:t>
            </a:r>
            <a:r>
              <a:rPr lang="en-US" i="1" dirty="0">
                <a:solidFill>
                  <a:srgbClr val="C00000"/>
                </a:solidFill>
              </a:rPr>
              <a:t>.py</a:t>
            </a:r>
          </a:p>
          <a:p>
            <a:endParaRPr lang="en-US" b="1" dirty="0"/>
          </a:p>
          <a:p>
            <a:r>
              <a:rPr lang="en-US" b="1" dirty="0"/>
              <a:t>Paste your Python code:</a:t>
            </a:r>
          </a:p>
          <a:p>
            <a:r>
              <a:rPr lang="en-US" i="1" dirty="0">
                <a:solidFill>
                  <a:srgbClr val="C00000"/>
                </a:solidFill>
              </a:rPr>
              <a:t>def </a:t>
            </a:r>
            <a:r>
              <a:rPr lang="en-US" i="1" dirty="0" err="1">
                <a:solidFill>
                  <a:srgbClr val="C00000"/>
                </a:solidFill>
              </a:rPr>
              <a:t>prc</a:t>
            </a:r>
            <a:r>
              <a:rPr lang="en-US" i="1" dirty="0">
                <a:solidFill>
                  <a:srgbClr val="C00000"/>
                </a:solidFill>
              </a:rPr>
              <a:t>(a, b):</a:t>
            </a:r>
          </a:p>
          <a:p>
            <a:r>
              <a:rPr lang="en-US" i="1" dirty="0">
                <a:solidFill>
                  <a:srgbClr val="C00000"/>
                </a:solidFill>
              </a:rPr>
              <a:t>    t = 30</a:t>
            </a:r>
          </a:p>
          <a:p>
            <a:r>
              <a:rPr lang="en-US" i="1" dirty="0">
                <a:solidFill>
                  <a:srgbClr val="C00000"/>
                </a:solidFill>
              </a:rPr>
              <a:t>    if a &gt; b:</a:t>
            </a:r>
          </a:p>
          <a:p>
            <a:r>
              <a:rPr lang="en-US" i="1" dirty="0">
                <a:solidFill>
                  <a:srgbClr val="C00000"/>
                </a:solidFill>
              </a:rPr>
              <a:t>        r = a - b</a:t>
            </a:r>
          </a:p>
          <a:p>
            <a:r>
              <a:rPr lang="en-US" i="1" dirty="0">
                <a:solidFill>
                  <a:srgbClr val="C00000"/>
                </a:solidFill>
              </a:rPr>
              <a:t>    else:</a:t>
            </a:r>
          </a:p>
          <a:p>
            <a:r>
              <a:rPr lang="en-US" i="1" dirty="0">
                <a:solidFill>
                  <a:srgbClr val="C00000"/>
                </a:solidFill>
              </a:rPr>
              <a:t>        r = b - a</a:t>
            </a:r>
          </a:p>
          <a:p>
            <a:endParaRPr lang="en-US" i="1" dirty="0">
              <a:solidFill>
                <a:srgbClr val="C00000"/>
              </a:solidFill>
            </a:endParaRPr>
          </a:p>
          <a:p>
            <a:r>
              <a:rPr lang="en-US" i="1" dirty="0">
                <a:solidFill>
                  <a:srgbClr val="C00000"/>
                </a:solidFill>
              </a:rPr>
              <a:t>    if r &gt; t:</a:t>
            </a:r>
          </a:p>
          <a:p>
            <a:r>
              <a:rPr lang="en-US" i="1" dirty="0">
                <a:solidFill>
                  <a:srgbClr val="C00000"/>
                </a:solidFill>
              </a:rPr>
              <a:t>        return True</a:t>
            </a:r>
          </a:p>
          <a:p>
            <a:r>
              <a:rPr lang="en-US" i="1" dirty="0">
                <a:solidFill>
                  <a:srgbClr val="C00000"/>
                </a:solidFill>
              </a:rPr>
              <a:t>    else:</a:t>
            </a:r>
          </a:p>
          <a:p>
            <a:r>
              <a:rPr lang="en-US" i="1" dirty="0">
                <a:solidFill>
                  <a:srgbClr val="C00000"/>
                </a:solidFill>
              </a:rPr>
              <a:t>        return False</a:t>
            </a:r>
          </a:p>
          <a:p>
            <a:endParaRPr lang="en-US" b="1" dirty="0"/>
          </a:p>
          <a:p>
            <a:r>
              <a:rPr lang="en-US" b="1" dirty="0"/>
              <a:t>Finish and save:</a:t>
            </a:r>
          </a:p>
          <a:p>
            <a:r>
              <a:rPr lang="en-US" i="1" dirty="0"/>
              <a:t>Press Ctrl + D</a:t>
            </a:r>
          </a:p>
          <a:p>
            <a:endParaRPr lang="en-US" dirty="0"/>
          </a:p>
        </p:txBody>
      </p:sp>
    </p:spTree>
    <p:extLst>
      <p:ext uri="{BB962C8B-B14F-4D97-AF65-F5344CB8AC3E}">
        <p14:creationId xmlns:p14="http://schemas.microsoft.com/office/powerpoint/2010/main" val="32324448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158AD66-2C73-5FE2-045B-66C1649F19E5}"/>
              </a:ext>
            </a:extLst>
          </p:cNvPr>
          <p:cNvSpPr>
            <a:spLocks noGrp="1" noChangeArrowheads="1"/>
          </p:cNvSpPr>
          <p:nvPr>
            <p:ph type="body" idx="1"/>
          </p:nvPr>
        </p:nvSpPr>
        <p:spPr bwMode="auto">
          <a:xfrm>
            <a:off x="245600" y="812423"/>
            <a:ext cx="6536200"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一次性設定</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C00000"/>
                </a:solidFill>
                <a:effectLst/>
                <a:latin typeface="Arial" panose="020B0604020202020204" pitchFamily="34" charset="0"/>
              </a:rPr>
              <a:t>git config --global user.name “username"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C00000"/>
                </a:solidFill>
                <a:effectLst/>
                <a:latin typeface="Arial" panose="020B0604020202020204" pitchFamily="34" charset="0"/>
              </a:rPr>
              <a:t>git config --global </a:t>
            </a:r>
            <a:r>
              <a:rPr kumimoji="0" lang="en-US" altLang="en-US" sz="2000" b="0" i="1" u="none" strike="noStrike" cap="none" normalizeH="0" baseline="0" dirty="0" err="1">
                <a:ln>
                  <a:noFill/>
                </a:ln>
                <a:solidFill>
                  <a:srgbClr val="C00000"/>
                </a:solidFill>
                <a:effectLst/>
                <a:latin typeface="Arial" panose="020B0604020202020204" pitchFamily="34" charset="0"/>
              </a:rPr>
              <a:t>user.email</a:t>
            </a:r>
            <a:r>
              <a:rPr kumimoji="0" lang="en-US" altLang="en-US" sz="2000" b="0" i="1" u="none" strike="noStrike" cap="none" normalizeH="0" baseline="0" dirty="0">
                <a:ln>
                  <a:noFill/>
                </a:ln>
                <a:solidFill>
                  <a:srgbClr val="C00000"/>
                </a:solidFill>
                <a:effectLst/>
                <a:latin typeface="Arial" panose="020B0604020202020204" pitchFamily="34" charset="0"/>
              </a:rPr>
              <a:t> “email@example.com"</a:t>
            </a:r>
            <a:br>
              <a:rPr kumimoji="0" lang="en-US" altLang="en-US" sz="2000" b="0" i="0" u="none" strike="noStrike" cap="none" normalizeH="0" baseline="0" dirty="0">
                <a:ln>
                  <a:noFill/>
                </a:ln>
                <a:solidFill>
                  <a:schemeClr val="tx1"/>
                </a:solidFill>
                <a:effectLst/>
                <a:latin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在 project </a:t>
            </a:r>
            <a:r>
              <a:rPr kumimoji="0" lang="en-US" altLang="en-US" sz="2000" b="0" i="0" u="none" strike="noStrike" cap="none" normalizeH="0" baseline="0" dirty="0" err="1">
                <a:ln>
                  <a:noFill/>
                </a:ln>
                <a:solidFill>
                  <a:schemeClr val="tx1"/>
                </a:solidFill>
                <a:effectLst/>
                <a:latin typeface="Arial" panose="020B0604020202020204" pitchFamily="34" charset="0"/>
              </a:rPr>
              <a:t>目錄</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C00000"/>
                </a:solidFill>
                <a:effectLst/>
                <a:latin typeface="Arial" panose="020B0604020202020204" pitchFamily="34" charset="0"/>
              </a:rPr>
              <a:t>git remote add gerrit git remote add gerrit ssh://&lt;gerrit-username&gt;@&lt;gerrit-host&gt;:29418/&lt;project-path&gt;</a:t>
            </a:r>
          </a:p>
          <a:p>
            <a:pPr marL="0" marR="0" lvl="0" indent="0" algn="l" defTabSz="914400" rtl="0" eaLnBrk="0" fontAlgn="base" latinLnBrk="0" hangingPunct="0">
              <a:lnSpc>
                <a:spcPct val="100000"/>
              </a:lnSpc>
              <a:spcBef>
                <a:spcPct val="0"/>
              </a:spcBef>
              <a:spcAft>
                <a:spcPct val="0"/>
              </a:spcAft>
              <a:buClrTx/>
              <a:buSzTx/>
              <a:buFontTx/>
              <a:buNone/>
              <a:tabLst/>
            </a:pPr>
            <a:r>
              <a:rPr lang="zh-TW" altLang="en-US" sz="1200" i="1" dirty="0">
                <a:solidFill>
                  <a:srgbClr val="C00000"/>
                </a:solidFill>
                <a:latin typeface="Arial" panose="020B0604020202020204" pitchFamily="34" charset="0"/>
              </a:rPr>
              <a:t>  </a:t>
            </a:r>
            <a:endParaRPr kumimoji="0" lang="en-US" altLang="en-US" sz="1200" b="0" i="1" u="none" strike="noStrike" cap="none" normalizeH="0" baseline="0" dirty="0">
              <a:ln>
                <a:noFill/>
              </a:ln>
              <a:solidFill>
                <a:srgbClr val="C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i="1" dirty="0" err="1">
                <a:solidFill>
                  <a:srgbClr val="C00000"/>
                </a:solidFill>
                <a:latin typeface="Arial" panose="020B0604020202020204" pitchFamily="34" charset="0"/>
              </a:rPr>
              <a:t>scp</a:t>
            </a:r>
            <a:r>
              <a:rPr lang="en-US" altLang="en-US" sz="2000" i="1" dirty="0">
                <a:solidFill>
                  <a:srgbClr val="C00000"/>
                </a:solidFill>
                <a:latin typeface="Arial" panose="020B0604020202020204" pitchFamily="34" charset="0"/>
              </a:rPr>
              <a:t> -O -P 29418 </a:t>
            </a:r>
            <a:r>
              <a:rPr lang="en-US" altLang="en-US" sz="2000" i="1" dirty="0" err="1">
                <a:solidFill>
                  <a:srgbClr val="C00000"/>
                </a:solidFill>
                <a:latin typeface="Arial" panose="020B0604020202020204" pitchFamily="34" charset="0"/>
              </a:rPr>
              <a:t>username@han:hooks</a:t>
            </a:r>
            <a:r>
              <a:rPr lang="en-US" altLang="en-US" sz="2000" i="1" dirty="0">
                <a:solidFill>
                  <a:srgbClr val="C00000"/>
                </a:solidFill>
                <a:latin typeface="Arial" panose="020B0604020202020204" pitchFamily="34" charset="0"/>
              </a:rPr>
              <a:t>/commit-msg .git/hooks/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i="1" dirty="0" err="1">
                <a:solidFill>
                  <a:srgbClr val="C00000"/>
                </a:solidFill>
                <a:latin typeface="Arial" panose="020B0604020202020204" pitchFamily="34" charset="0"/>
              </a:rPr>
              <a:t>chmod</a:t>
            </a:r>
            <a:r>
              <a:rPr lang="en-US" altLang="en-US" sz="2000" i="1" dirty="0">
                <a:solidFill>
                  <a:srgbClr val="C00000"/>
                </a:solidFill>
                <a:latin typeface="Arial" panose="020B0604020202020204" pitchFamily="34" charset="0"/>
              </a:rPr>
              <a:t> +x .git/hooks/commit-msg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開發</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C00000"/>
                </a:solidFill>
                <a:effectLst/>
                <a:latin typeface="Arial" panose="020B0604020202020204" pitchFamily="34" charset="0"/>
              </a:rPr>
              <a:t>git fetch gerrit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C00000"/>
                </a:solidFill>
                <a:effectLst/>
                <a:latin typeface="Arial" panose="020B0604020202020204" pitchFamily="34" charset="0"/>
              </a:rPr>
              <a:t>git checkout -b feature/username gerrit/master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修改程式</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C00000"/>
                </a:solidFill>
                <a:effectLst/>
                <a:latin typeface="Arial" panose="020B0604020202020204" pitchFamily="34" charset="0"/>
              </a:rPr>
              <a:t>git add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C00000"/>
                </a:solidFill>
                <a:effectLst/>
                <a:latin typeface="Arial" panose="020B0604020202020204" pitchFamily="34" charset="0"/>
              </a:rPr>
              <a:t>git commit -m "Add awesome feature"</a:t>
            </a:r>
          </a:p>
        </p:txBody>
      </p:sp>
      <p:sp>
        <p:nvSpPr>
          <p:cNvPr id="5" name="Rectangle 1">
            <a:extLst>
              <a:ext uri="{FF2B5EF4-FFF2-40B4-BE49-F238E27FC236}">
                <a16:creationId xmlns:a16="http://schemas.microsoft.com/office/drawing/2014/main" id="{410F4809-9D43-2B88-507A-6FAE2B7B6979}"/>
              </a:ext>
            </a:extLst>
          </p:cNvPr>
          <p:cNvSpPr txBox="1">
            <a:spLocks noChangeArrowheads="1"/>
          </p:cNvSpPr>
          <p:nvPr/>
        </p:nvSpPr>
        <p:spPr bwMode="auto">
          <a:xfrm>
            <a:off x="6995581" y="848299"/>
            <a:ext cx="5103219"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pPr marL="0" lvl="0" indent="0" eaLnBrk="0" fontAlgn="base" hangingPunct="0">
              <a:lnSpc>
                <a:spcPct val="100000"/>
              </a:lnSpc>
              <a:spcBef>
                <a:spcPct val="0"/>
              </a:spcBef>
              <a:spcAft>
                <a:spcPct val="0"/>
              </a:spcAft>
              <a:buClrTx/>
              <a:buSzTx/>
              <a:buNone/>
            </a:pPr>
            <a:r>
              <a:rPr lang="en-US" altLang="en-US" sz="2200" dirty="0">
                <a:solidFill>
                  <a:schemeClr val="tx1"/>
                </a:solidFill>
                <a:latin typeface="Arial" panose="020B0604020202020204" pitchFamily="34" charset="0"/>
              </a:rPr>
              <a:t># </a:t>
            </a:r>
            <a:r>
              <a:rPr lang="en-US" altLang="en-US" sz="2200" dirty="0" err="1">
                <a:solidFill>
                  <a:schemeClr val="tx1"/>
                </a:solidFill>
                <a:latin typeface="Arial" panose="020B0604020202020204" pitchFamily="34" charset="0"/>
              </a:rPr>
              <a:t>送審</a:t>
            </a:r>
            <a:endParaRPr lang="en-US" altLang="en-US" sz="22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2200" i="1" dirty="0">
                <a:solidFill>
                  <a:srgbClr val="C00000"/>
                </a:solidFill>
                <a:latin typeface="Arial" panose="020B0604020202020204" pitchFamily="34" charset="0"/>
              </a:rPr>
              <a:t>git fetch gerrit</a:t>
            </a:r>
          </a:p>
          <a:p>
            <a:pPr marL="0" lvl="0" indent="0" eaLnBrk="0" fontAlgn="base" hangingPunct="0">
              <a:lnSpc>
                <a:spcPct val="100000"/>
              </a:lnSpc>
              <a:spcBef>
                <a:spcPct val="0"/>
              </a:spcBef>
              <a:spcAft>
                <a:spcPct val="0"/>
              </a:spcAft>
              <a:buClrTx/>
              <a:buSzTx/>
              <a:buNone/>
            </a:pPr>
            <a:r>
              <a:rPr lang="en-US" altLang="en-US" sz="2200" i="1" dirty="0">
                <a:solidFill>
                  <a:srgbClr val="C00000"/>
                </a:solidFill>
                <a:latin typeface="Arial" panose="020B0604020202020204" pitchFamily="34" charset="0"/>
              </a:rPr>
              <a:t>git rebase gerrit/master</a:t>
            </a:r>
          </a:p>
          <a:p>
            <a:pPr marL="0" lvl="0" indent="0" eaLnBrk="0" fontAlgn="base" hangingPunct="0">
              <a:lnSpc>
                <a:spcPct val="100000"/>
              </a:lnSpc>
              <a:spcBef>
                <a:spcPct val="0"/>
              </a:spcBef>
              <a:spcAft>
                <a:spcPct val="0"/>
              </a:spcAft>
              <a:buClrTx/>
              <a:buSzTx/>
              <a:buNone/>
            </a:pPr>
            <a:r>
              <a:rPr lang="en-US" altLang="en-US" sz="2200" i="1" dirty="0">
                <a:solidFill>
                  <a:srgbClr val="C00000"/>
                </a:solidFill>
                <a:latin typeface="Arial" panose="020B0604020202020204" pitchFamily="34" charset="0"/>
              </a:rPr>
              <a:t>git push gerrit </a:t>
            </a:r>
            <a:r>
              <a:rPr lang="en-US" altLang="en-US" sz="2200" i="1" dirty="0" err="1">
                <a:solidFill>
                  <a:srgbClr val="C00000"/>
                </a:solidFill>
                <a:latin typeface="Arial" panose="020B0604020202020204" pitchFamily="34" charset="0"/>
              </a:rPr>
              <a:t>HEAD:refs</a:t>
            </a:r>
            <a:r>
              <a:rPr lang="en-US" altLang="en-US" sz="2200" i="1" dirty="0">
                <a:solidFill>
                  <a:srgbClr val="C00000"/>
                </a:solidFill>
                <a:latin typeface="Arial" panose="020B0604020202020204" pitchFamily="34" charset="0"/>
              </a:rPr>
              <a:t>/for/master</a:t>
            </a:r>
          </a:p>
          <a:p>
            <a:pPr marL="0" indent="0" eaLnBrk="0" fontAlgn="base" hangingPunct="0">
              <a:lnSpc>
                <a:spcPct val="100000"/>
              </a:lnSpc>
              <a:spcBef>
                <a:spcPct val="0"/>
              </a:spcBef>
              <a:spcAft>
                <a:spcPct val="0"/>
              </a:spcAft>
              <a:buClrTx/>
              <a:buSzTx/>
              <a:buFontTx/>
              <a:buNone/>
            </a:pPr>
            <a:endParaRPr lang="en-US" altLang="en-US" sz="2200" kern="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ClrTx/>
              <a:buSzTx/>
              <a:buFontTx/>
              <a:buNone/>
            </a:pPr>
            <a:r>
              <a:rPr lang="en-US" altLang="en-US" sz="2200" kern="0" dirty="0">
                <a:solidFill>
                  <a:schemeClr val="tx1"/>
                </a:solidFill>
                <a:latin typeface="Arial" panose="020B0604020202020204" pitchFamily="34" charset="0"/>
              </a:rPr>
              <a:t># </a:t>
            </a:r>
            <a:r>
              <a:rPr lang="en-US" altLang="en-US" sz="2200" kern="0" dirty="0" err="1">
                <a:solidFill>
                  <a:schemeClr val="tx1"/>
                </a:solidFill>
                <a:latin typeface="Arial" panose="020B0604020202020204" pitchFamily="34" charset="0"/>
              </a:rPr>
              <a:t>修改後回覆審查</a:t>
            </a:r>
            <a:endParaRPr lang="en-US" altLang="en-US" sz="2200" kern="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ClrTx/>
              <a:buSzTx/>
              <a:buFontTx/>
              <a:buNone/>
            </a:pPr>
            <a:r>
              <a:rPr lang="en-US" altLang="en-US" sz="2200" i="1" kern="0" dirty="0">
                <a:solidFill>
                  <a:srgbClr val="C00000"/>
                </a:solidFill>
                <a:latin typeface="Arial" panose="020B0604020202020204" pitchFamily="34" charset="0"/>
              </a:rPr>
              <a:t>git add .</a:t>
            </a:r>
          </a:p>
          <a:p>
            <a:pPr marL="0" indent="0" eaLnBrk="0" fontAlgn="base" hangingPunct="0">
              <a:lnSpc>
                <a:spcPct val="100000"/>
              </a:lnSpc>
              <a:spcBef>
                <a:spcPct val="0"/>
              </a:spcBef>
              <a:spcAft>
                <a:spcPct val="0"/>
              </a:spcAft>
              <a:buClrTx/>
              <a:buSzTx/>
              <a:buFontTx/>
              <a:buNone/>
            </a:pPr>
            <a:r>
              <a:rPr lang="en-US" altLang="en-US" sz="2200" i="1" kern="0" dirty="0">
                <a:solidFill>
                  <a:srgbClr val="C00000"/>
                </a:solidFill>
                <a:latin typeface="Arial" panose="020B0604020202020204" pitchFamily="34" charset="0"/>
              </a:rPr>
              <a:t>git commit --amend --no-edit</a:t>
            </a:r>
          </a:p>
          <a:p>
            <a:pPr marL="0" indent="0" eaLnBrk="0" fontAlgn="base" hangingPunct="0">
              <a:lnSpc>
                <a:spcPct val="100000"/>
              </a:lnSpc>
              <a:spcBef>
                <a:spcPct val="0"/>
              </a:spcBef>
              <a:spcAft>
                <a:spcPct val="0"/>
              </a:spcAft>
              <a:buClrTx/>
              <a:buSzTx/>
              <a:buFontTx/>
              <a:buNone/>
            </a:pPr>
            <a:r>
              <a:rPr lang="en-US" altLang="en-US" sz="2200" i="1" kern="0" dirty="0">
                <a:solidFill>
                  <a:srgbClr val="C00000"/>
                </a:solidFill>
                <a:latin typeface="Arial" panose="020B0604020202020204" pitchFamily="34" charset="0"/>
              </a:rPr>
              <a:t>git push gerrit </a:t>
            </a:r>
            <a:r>
              <a:rPr lang="en-US" altLang="en-US" sz="2200" i="1" kern="0" dirty="0" err="1">
                <a:solidFill>
                  <a:srgbClr val="C00000"/>
                </a:solidFill>
                <a:latin typeface="Arial" panose="020B0604020202020204" pitchFamily="34" charset="0"/>
              </a:rPr>
              <a:t>HEAD:refs</a:t>
            </a:r>
            <a:r>
              <a:rPr lang="en-US" altLang="en-US" sz="2200" i="1" kern="0" dirty="0">
                <a:solidFill>
                  <a:srgbClr val="C00000"/>
                </a:solidFill>
                <a:latin typeface="Arial" panose="020B0604020202020204" pitchFamily="34" charset="0"/>
              </a:rPr>
              <a:t>/for/</a:t>
            </a:r>
            <a:r>
              <a:rPr lang="en-US" altLang="en-US" sz="2200" i="1" dirty="0">
                <a:solidFill>
                  <a:srgbClr val="C00000"/>
                </a:solidFill>
                <a:latin typeface="Arial" panose="020B0604020202020204" pitchFamily="34" charset="0"/>
              </a:rPr>
              <a:t>master</a:t>
            </a:r>
            <a:br>
              <a:rPr lang="en-US" altLang="en-US" sz="2200" kern="0" dirty="0">
                <a:solidFill>
                  <a:schemeClr val="tx1"/>
                </a:solidFill>
                <a:latin typeface="Arial" panose="020B0604020202020204" pitchFamily="34" charset="0"/>
              </a:rPr>
            </a:br>
            <a:endParaRPr lang="en-US" altLang="en-US" sz="2200" kern="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ClrTx/>
              <a:buSzTx/>
              <a:buFontTx/>
              <a:buNone/>
            </a:pPr>
            <a:r>
              <a:rPr lang="en-US" altLang="en-US" sz="2200" kern="0" dirty="0">
                <a:solidFill>
                  <a:schemeClr val="tx1"/>
                </a:solidFill>
                <a:latin typeface="Arial" panose="020B0604020202020204" pitchFamily="34" charset="0"/>
              </a:rPr>
              <a:t># </a:t>
            </a:r>
            <a:r>
              <a:rPr lang="en-US" altLang="en-US" sz="2200" kern="0" dirty="0" err="1">
                <a:solidFill>
                  <a:schemeClr val="tx1"/>
                </a:solidFill>
                <a:latin typeface="Arial" panose="020B0604020202020204" pitchFamily="34" charset="0"/>
              </a:rPr>
              <a:t>與主分支同步解衝突</a:t>
            </a:r>
            <a:endParaRPr lang="en-US" altLang="en-US" sz="2200" kern="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ClrTx/>
              <a:buSzTx/>
              <a:buFontTx/>
              <a:buNone/>
            </a:pPr>
            <a:r>
              <a:rPr lang="en-US" altLang="en-US" sz="2200" i="1" kern="0" dirty="0">
                <a:solidFill>
                  <a:srgbClr val="C00000"/>
                </a:solidFill>
                <a:latin typeface="Arial" panose="020B0604020202020204" pitchFamily="34" charset="0"/>
              </a:rPr>
              <a:t>git fetch </a:t>
            </a:r>
            <a:r>
              <a:rPr lang="en-US" altLang="en-US" sz="2200" i="1" dirty="0">
                <a:solidFill>
                  <a:srgbClr val="C00000"/>
                </a:solidFill>
                <a:latin typeface="Arial" panose="020B0604020202020204" pitchFamily="34" charset="0"/>
              </a:rPr>
              <a:t>gerrit</a:t>
            </a:r>
            <a:endParaRPr lang="en-US" altLang="en-US" sz="2200" i="1" kern="0" dirty="0">
              <a:solidFill>
                <a:srgbClr val="C00000"/>
              </a:solidFill>
              <a:latin typeface="Arial" panose="020B0604020202020204" pitchFamily="34" charset="0"/>
            </a:endParaRPr>
          </a:p>
          <a:p>
            <a:pPr marL="0" indent="0" eaLnBrk="0" fontAlgn="base" hangingPunct="0">
              <a:lnSpc>
                <a:spcPct val="100000"/>
              </a:lnSpc>
              <a:spcBef>
                <a:spcPct val="0"/>
              </a:spcBef>
              <a:spcAft>
                <a:spcPct val="0"/>
              </a:spcAft>
              <a:buClrTx/>
              <a:buSzTx/>
              <a:buFontTx/>
              <a:buNone/>
            </a:pPr>
            <a:r>
              <a:rPr lang="en-US" altLang="en-US" sz="2200" i="1" kern="0" dirty="0">
                <a:solidFill>
                  <a:srgbClr val="C00000"/>
                </a:solidFill>
                <a:latin typeface="Arial" panose="020B0604020202020204" pitchFamily="34" charset="0"/>
              </a:rPr>
              <a:t>git rebase </a:t>
            </a:r>
            <a:r>
              <a:rPr lang="en-US" altLang="en-US" sz="2200" i="1" dirty="0">
                <a:solidFill>
                  <a:srgbClr val="C00000"/>
                </a:solidFill>
                <a:latin typeface="Arial" panose="020B0604020202020204" pitchFamily="34" charset="0"/>
              </a:rPr>
              <a:t>gerrit/master</a:t>
            </a:r>
            <a:endParaRPr lang="en-US" altLang="en-US" sz="2200" i="1" kern="0" dirty="0">
              <a:solidFill>
                <a:srgbClr val="C00000"/>
              </a:solidFill>
              <a:latin typeface="Arial" panose="020B0604020202020204" pitchFamily="34" charset="0"/>
            </a:endParaRPr>
          </a:p>
          <a:p>
            <a:pPr marL="0" indent="0" eaLnBrk="0" fontAlgn="base" hangingPunct="0">
              <a:lnSpc>
                <a:spcPct val="100000"/>
              </a:lnSpc>
              <a:spcBef>
                <a:spcPct val="0"/>
              </a:spcBef>
              <a:spcAft>
                <a:spcPct val="0"/>
              </a:spcAft>
              <a:buClrTx/>
              <a:buSzTx/>
              <a:buFontTx/>
              <a:buNone/>
            </a:pPr>
            <a:endParaRPr lang="en-US" altLang="en-US" sz="2200" i="1" kern="0" dirty="0">
              <a:solidFill>
                <a:srgbClr val="C00000"/>
              </a:solidFill>
              <a:latin typeface="Arial" panose="020B0604020202020204" pitchFamily="34" charset="0"/>
            </a:endParaRPr>
          </a:p>
          <a:p>
            <a:pPr marL="0" indent="0" eaLnBrk="0" fontAlgn="base" hangingPunct="0">
              <a:lnSpc>
                <a:spcPct val="100000"/>
              </a:lnSpc>
              <a:spcBef>
                <a:spcPct val="0"/>
              </a:spcBef>
              <a:spcAft>
                <a:spcPct val="0"/>
              </a:spcAft>
              <a:buClrTx/>
              <a:buSzTx/>
              <a:buFontTx/>
              <a:buNone/>
            </a:pPr>
            <a:r>
              <a:rPr lang="en-US" altLang="en-US" sz="2200" kern="0" dirty="0">
                <a:solidFill>
                  <a:schemeClr val="tx1"/>
                </a:solidFill>
                <a:latin typeface="Arial" panose="020B0604020202020204" pitchFamily="34" charset="0"/>
              </a:rPr>
              <a:t># </a:t>
            </a:r>
            <a:r>
              <a:rPr lang="en-US" altLang="en-US" sz="2200" kern="0" dirty="0" err="1">
                <a:solidFill>
                  <a:schemeClr val="tx1"/>
                </a:solidFill>
                <a:latin typeface="Arial" panose="020B0604020202020204" pitchFamily="34" charset="0"/>
              </a:rPr>
              <a:t>解完衝突</a:t>
            </a:r>
            <a:endParaRPr lang="en-US" altLang="en-US" sz="2200" kern="0" dirty="0">
              <a:solidFill>
                <a:schemeClr val="tx1"/>
              </a:solidFill>
              <a:latin typeface="Arial" panose="020B0604020202020204" pitchFamily="34" charset="0"/>
            </a:endParaRPr>
          </a:p>
          <a:p>
            <a:pPr marL="0" indent="0" eaLnBrk="0" fontAlgn="base" hangingPunct="0">
              <a:lnSpc>
                <a:spcPct val="100000"/>
              </a:lnSpc>
              <a:spcBef>
                <a:spcPct val="0"/>
              </a:spcBef>
              <a:spcAft>
                <a:spcPct val="0"/>
              </a:spcAft>
              <a:buClrTx/>
              <a:buSzTx/>
              <a:buFontTx/>
              <a:buNone/>
            </a:pPr>
            <a:r>
              <a:rPr lang="en-US" altLang="en-US" sz="2200" i="1" kern="0" dirty="0">
                <a:solidFill>
                  <a:srgbClr val="C00000"/>
                </a:solidFill>
                <a:latin typeface="Arial" panose="020B0604020202020204" pitchFamily="34" charset="0"/>
              </a:rPr>
              <a:t>git push gerrit </a:t>
            </a:r>
            <a:r>
              <a:rPr lang="en-US" altLang="en-US" sz="2200" i="1" kern="0" dirty="0" err="1">
                <a:solidFill>
                  <a:srgbClr val="C00000"/>
                </a:solidFill>
                <a:latin typeface="Arial" panose="020B0604020202020204" pitchFamily="34" charset="0"/>
              </a:rPr>
              <a:t>HEAD:refs</a:t>
            </a:r>
            <a:r>
              <a:rPr lang="en-US" altLang="en-US" sz="2200" i="1" kern="0" dirty="0">
                <a:solidFill>
                  <a:srgbClr val="C00000"/>
                </a:solidFill>
                <a:latin typeface="Arial" panose="020B0604020202020204" pitchFamily="34" charset="0"/>
              </a:rPr>
              <a:t>/for/</a:t>
            </a:r>
            <a:r>
              <a:rPr lang="en-US" altLang="en-US" sz="2200" i="1" dirty="0">
                <a:solidFill>
                  <a:srgbClr val="C00000"/>
                </a:solidFill>
                <a:latin typeface="Arial" panose="020B0604020202020204" pitchFamily="34" charset="0"/>
              </a:rPr>
              <a:t>master</a:t>
            </a:r>
            <a:endParaRPr lang="en-US" altLang="en-US" sz="2200" i="1" kern="0" dirty="0">
              <a:solidFill>
                <a:srgbClr val="C00000"/>
              </a:solidFill>
              <a:latin typeface="Arial" panose="020B0604020202020204" pitchFamily="34" charset="0"/>
            </a:endParaRPr>
          </a:p>
        </p:txBody>
      </p:sp>
      <p:sp>
        <p:nvSpPr>
          <p:cNvPr id="7" name="Google Shape;223;p37">
            <a:extLst>
              <a:ext uri="{FF2B5EF4-FFF2-40B4-BE49-F238E27FC236}">
                <a16:creationId xmlns:a16="http://schemas.microsoft.com/office/drawing/2014/main" id="{83D1839A-C354-0339-F9A5-7AC74D22ADE9}"/>
              </a:ext>
            </a:extLst>
          </p:cNvPr>
          <p:cNvSpPr/>
          <p:nvPr/>
        </p:nvSpPr>
        <p:spPr>
          <a:xfrm>
            <a:off x="-700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224;p37">
            <a:extLst>
              <a:ext uri="{FF2B5EF4-FFF2-40B4-BE49-F238E27FC236}">
                <a16:creationId xmlns:a16="http://schemas.microsoft.com/office/drawing/2014/main" id="{63AF72CC-5DB1-BE05-1BF8-45DE15B4B81F}"/>
              </a:ext>
            </a:extLst>
          </p:cNvPr>
          <p:cNvSpPr txBox="1">
            <a:spLocks/>
          </p:cNvSpPr>
          <p:nvPr/>
        </p:nvSpPr>
        <p:spPr>
          <a:xfrm>
            <a:off x="93200" y="-93200"/>
            <a:ext cx="12479800" cy="1007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TW" sz="4400" b="1" kern="0" dirty="0">
                <a:solidFill>
                  <a:srgbClr val="FFFFFF"/>
                </a:solidFill>
              </a:rPr>
              <a:t>Simplified &amp; Recommended Gerrit Workflow</a:t>
            </a:r>
            <a:endParaRPr lang="en-US" sz="4400" kern="0" dirty="0"/>
          </a:p>
        </p:txBody>
      </p:sp>
    </p:spTree>
    <p:extLst>
      <p:ext uri="{BB962C8B-B14F-4D97-AF65-F5344CB8AC3E}">
        <p14:creationId xmlns:p14="http://schemas.microsoft.com/office/powerpoint/2010/main" val="2026448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omputer script on a screen">
            <a:extLst>
              <a:ext uri="{FF2B5EF4-FFF2-40B4-BE49-F238E27FC236}">
                <a16:creationId xmlns:a16="http://schemas.microsoft.com/office/drawing/2014/main" id="{BFE6E6D7-1930-48F1-9FA8-C5D1D7274AD1}"/>
              </a:ext>
            </a:extLst>
          </p:cNvPr>
          <p:cNvPicPr>
            <a:picLocks noGrp="1" noChangeAspect="1"/>
          </p:cNvPicPr>
          <p:nvPr>
            <p:ph type="pic" sz="quarter" idx="13"/>
          </p:nvPr>
        </p:nvPicPr>
        <p:blipFill>
          <a:blip r:embed="rId3"/>
          <a:srcRect r="24149"/>
          <a:stretch>
            <a:fillRect/>
          </a:stretch>
        </p:blipFill>
        <p:spPr>
          <a:xfrm>
            <a:off x="20" y="10"/>
            <a:ext cx="7268376" cy="6396271"/>
          </a:xfrm>
          <a:prstGeom prst="rect">
            <a:avLst/>
          </a:prstGeom>
          <a:noFill/>
        </p:spPr>
      </p:pic>
      <p:sp>
        <p:nvSpPr>
          <p:cNvPr id="4" name="Content Placeholder 3">
            <a:extLst>
              <a:ext uri="{FF2B5EF4-FFF2-40B4-BE49-F238E27FC236}">
                <a16:creationId xmlns:a16="http://schemas.microsoft.com/office/drawing/2014/main" id="{BAD722A0-3AF5-F9EE-41C0-04406B3E2E21}"/>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39922" y="2463789"/>
            <a:ext cx="3909534" cy="3561091"/>
          </a:xfrm>
        </p:spPr>
        <p:txBody>
          <a:bodyPr>
            <a:normAutofit/>
          </a:bodyPr>
          <a:lstStyle/>
          <a:p>
            <a:pPr marL="0" indent="0">
              <a:spcBef>
                <a:spcPts val="2500"/>
              </a:spcBef>
              <a:buFont typeface="Arial" panose="020B0604020202020204" pitchFamily="34" charset="0"/>
              <a:buNone/>
            </a:pPr>
            <a:r>
              <a:rPr lang="en-US" sz="1400" b="1" dirty="0"/>
              <a:t>Prepare Changes for Review</a:t>
            </a:r>
          </a:p>
          <a:p>
            <a:pPr marL="0" lvl="1" indent="0">
              <a:buFont typeface="Arial" panose="020B0604020202020204" pitchFamily="34" charset="0"/>
              <a:buNone/>
            </a:pPr>
            <a:r>
              <a:rPr lang="en-US" sz="1400" dirty="0"/>
              <a:t>Ensure all code changes are complete and ready before pushing to the review system.</a:t>
            </a:r>
          </a:p>
          <a:p>
            <a:pPr marL="0" indent="0">
              <a:spcBef>
                <a:spcPts val="2500"/>
              </a:spcBef>
              <a:buFont typeface="Arial" panose="020B0604020202020204" pitchFamily="34" charset="0"/>
              <a:buNone/>
            </a:pPr>
            <a:r>
              <a:rPr lang="en-US" sz="1400" b="1" dirty="0"/>
              <a:t>Push Changes to Gerrit</a:t>
            </a:r>
          </a:p>
          <a:p>
            <a:pPr marL="0" lvl="1" indent="0">
              <a:buFont typeface="Arial" panose="020B0604020202020204" pitchFamily="34" charset="0"/>
              <a:buNone/>
            </a:pPr>
            <a:r>
              <a:rPr lang="en-US" sz="1400" dirty="0"/>
              <a:t>Use the command to push commits into Gerrit's review queue instead of direct branch merge.</a:t>
            </a:r>
          </a:p>
          <a:p>
            <a:pPr marL="0" indent="0">
              <a:spcBef>
                <a:spcPts val="2500"/>
              </a:spcBef>
              <a:buFont typeface="Arial" panose="020B0604020202020204" pitchFamily="34" charset="0"/>
              <a:buNone/>
            </a:pPr>
            <a:r>
              <a:rPr lang="en-US" sz="1400" b="1" dirty="0"/>
              <a:t>Start Review Process</a:t>
            </a:r>
          </a:p>
          <a:p>
            <a:pPr marL="0" lvl="1" indent="0">
              <a:buFont typeface="Arial" panose="020B0604020202020204" pitchFamily="34" charset="0"/>
              <a:buNone/>
            </a:pPr>
            <a:r>
              <a:rPr lang="en-US" sz="1400" dirty="0"/>
              <a:t>Pushing initiates the formal review process, allowing reviewers to evaluate changes before integration.</a:t>
            </a:r>
          </a:p>
        </p:txBody>
      </p:sp>
      <p:sp>
        <p:nvSpPr>
          <p:cNvPr id="5" name="Footer Placeholder 4">
            <a:extLst>
              <a:ext uri="{FF2B5EF4-FFF2-40B4-BE49-F238E27FC236}">
                <a16:creationId xmlns:a16="http://schemas.microsoft.com/office/drawing/2014/main" id="{B4752313-EB9F-3EF6-AEC7-31F8E491836F}"/>
              </a:ext>
            </a:extLst>
          </p:cNvPr>
          <p:cNvSpPr>
            <a:spLocks noGrp="1"/>
          </p:cNvSpPr>
          <p:nvPr>
            <p:ph type="ftr" sz="quarter" idx="11"/>
          </p:nvPr>
        </p:nvSpPr>
        <p:spPr>
          <a:xfrm>
            <a:off x="457200" y="6445997"/>
            <a:ext cx="3949302" cy="365125"/>
          </a:xfrm>
        </p:spPr>
        <p:txBody>
          <a:bodyPr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131313">
                    <a:lumMod val="95000"/>
                    <a:lumOff val="5000"/>
                  </a:srgbClr>
                </a:solidFill>
                <a:effectLst/>
                <a:uLnTx/>
                <a:uFillTx/>
                <a:latin typeface="Aptos Light"/>
                <a:ea typeface="+mn-ea"/>
                <a:cs typeface="+mn-cs"/>
              </a:rPr>
              <a:t>Sample Footer Text</a:t>
            </a:r>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
        <p:nvSpPr>
          <p:cNvPr id="6" name="Date Placeholder 5">
            <a:extLst>
              <a:ext uri="{FF2B5EF4-FFF2-40B4-BE49-F238E27FC236}">
                <a16:creationId xmlns:a16="http://schemas.microsoft.com/office/drawing/2014/main" id="{5FBFE8D2-355D-59A6-AFF3-0D0BFC71F0B5}"/>
              </a:ext>
            </a:extLst>
          </p:cNvPr>
          <p:cNvSpPr>
            <a:spLocks noGrp="1"/>
          </p:cNvSpPr>
          <p:nvPr>
            <p:ph type="dt" sz="half" idx="10"/>
          </p:nvPr>
        </p:nvSpPr>
        <p:spPr>
          <a:xfrm>
            <a:off x="9737594" y="6445997"/>
            <a:ext cx="1842115"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20F022F-161E-41B9-A1BC-CC85E43B1AF4}" type="datetime1">
              <a:rPr kumimoji="0" lang="en-US" sz="900" b="0" i="0" u="none" strike="noStrike" kern="1200" cap="none" spc="0" normalizeH="0" baseline="0" noProof="0" smtClean="0">
                <a:ln>
                  <a:noFill/>
                </a:ln>
                <a:solidFill>
                  <a:srgbClr val="131313">
                    <a:lumMod val="95000"/>
                    <a:lumOff val="5000"/>
                  </a:srgbClr>
                </a:solidFill>
                <a:effectLst/>
                <a:uLnTx/>
                <a:uFillTx/>
                <a:latin typeface="Aptos Ligh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1/24/2026</a:t>
            </a:fld>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
        <p:nvSpPr>
          <p:cNvPr id="7" name="Slide Number Placeholder 6">
            <a:extLst>
              <a:ext uri="{FF2B5EF4-FFF2-40B4-BE49-F238E27FC236}">
                <a16:creationId xmlns:a16="http://schemas.microsoft.com/office/drawing/2014/main" id="{B2786D4D-9F7B-05C3-BD67-9FB10AC32610}"/>
              </a:ext>
            </a:extLst>
          </p:cNvPr>
          <p:cNvSpPr>
            <a:spLocks noGrp="1"/>
          </p:cNvSpPr>
          <p:nvPr>
            <p:ph type="sldNum" sz="quarter" idx="12"/>
          </p:nvPr>
        </p:nvSpPr>
        <p:spPr>
          <a:xfrm>
            <a:off x="11734800" y="6445997"/>
            <a:ext cx="457200" cy="365125"/>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DDF60B60-82CA-4BB9-BA6E-A62FADF2374B}" type="slidenum">
              <a:rPr kumimoji="0" lang="en-US" sz="900" b="0" i="0" u="none" strike="noStrike" kern="1200" cap="none" spc="0" normalizeH="0" baseline="0" noProof="0" smtClean="0">
                <a:ln>
                  <a:noFill/>
                </a:ln>
                <a:solidFill>
                  <a:srgbClr val="131313">
                    <a:lumMod val="95000"/>
                    <a:lumOff val="5000"/>
                  </a:srgbClr>
                </a:solidFill>
                <a:effectLst/>
                <a:uLnTx/>
                <a:uFillTx/>
                <a:latin typeface="Aptos Light"/>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39</a:t>
            </a:fld>
            <a:endParaRPr kumimoji="0" lang="en-US" sz="900" b="0" i="0" u="none" strike="noStrike" kern="1200" cap="none" spc="0" normalizeH="0" baseline="0" noProof="0">
              <a:ln>
                <a:noFill/>
              </a:ln>
              <a:solidFill>
                <a:srgbClr val="131313">
                  <a:lumMod val="95000"/>
                  <a:lumOff val="5000"/>
                </a:srgbClr>
              </a:solidFill>
              <a:effectLst/>
              <a:uLnTx/>
              <a:uFillTx/>
              <a:latin typeface="Aptos Light"/>
              <a:ea typeface="+mn-ea"/>
              <a:cs typeface="+mn-cs"/>
            </a:endParaRPr>
          </a:p>
        </p:txBody>
      </p:sp>
      <p:sp>
        <p:nvSpPr>
          <p:cNvPr id="9" name="Title 1">
            <a:extLst>
              <a:ext uri="{FF2B5EF4-FFF2-40B4-BE49-F238E27FC236}">
                <a16:creationId xmlns:a16="http://schemas.microsoft.com/office/drawing/2014/main" id="{4115A82D-B8C1-9089-49EA-B7BFE0E40521}"/>
              </a:ext>
            </a:extLst>
          </p:cNvPr>
          <p:cNvSpPr txBox="1">
            <a:spLocks/>
          </p:cNvSpPr>
          <p:nvPr/>
        </p:nvSpPr>
        <p:spPr>
          <a:xfrm>
            <a:off x="5791200" y="461719"/>
            <a:ext cx="5538216" cy="1425587"/>
          </a:xfrm>
          <a:prstGeom prst="rect">
            <a:avLst/>
          </a:prstGeom>
        </p:spPr>
        <p:txBody>
          <a:bodyPr vert="horz" lIns="91440" tIns="45720" rIns="91440" bIns="45720" rtlCol="0" anchor="b">
            <a:normAutofit fontScale="92500"/>
          </a:bodyPr>
          <a:lstStyle>
            <a:lvl1pPr algn="l" defTabSz="914400" rtl="0" eaLnBrk="1" latinLnBrk="0" hangingPunct="1">
              <a:lnSpc>
                <a:spcPct val="100000"/>
              </a:lnSpc>
              <a:spcBef>
                <a:spcPct val="0"/>
              </a:spcBef>
              <a:buNone/>
              <a:defRPr sz="4000" b="1" i="0" kern="1200" cap="all" spc="600" baseline="0">
                <a:solidFill>
                  <a:schemeClr val="bg1"/>
                </a:solidFill>
                <a:highlight>
                  <a:srgbClr val="000000"/>
                </a:highligh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600" normalizeH="0" baseline="0" noProof="0" dirty="0">
                <a:ln>
                  <a:noFill/>
                </a:ln>
                <a:solidFill>
                  <a:srgbClr val="FFFFFF"/>
                </a:solidFill>
                <a:effectLst/>
                <a:highlight>
                  <a:srgbClr val="000000"/>
                </a:highlight>
                <a:uLnTx/>
                <a:uFillTx/>
                <a:latin typeface="Franklin Gothic Heavy"/>
                <a:ea typeface="+mj-ea"/>
                <a:cs typeface="+mj-cs"/>
              </a:rPr>
              <a:t>Step 4: Push code for Review</a:t>
            </a:r>
          </a:p>
        </p:txBody>
      </p:sp>
    </p:spTree>
    <p:extLst>
      <p:ext uri="{BB962C8B-B14F-4D97-AF65-F5344CB8AC3E}">
        <p14:creationId xmlns:p14="http://schemas.microsoft.com/office/powerpoint/2010/main" val="4269836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5B040-B3AA-4CBD-4D3B-202AAA015F3F}"/>
              </a:ext>
            </a:extLst>
          </p:cNvPr>
          <p:cNvSpPr>
            <a:spLocks noGrp="1"/>
          </p:cNvSpPr>
          <p:nvPr>
            <p:ph type="title"/>
          </p:nvPr>
        </p:nvSpPr>
        <p:spPr>
          <a:xfrm>
            <a:off x="533400" y="1133061"/>
            <a:ext cx="4743148" cy="3588027"/>
          </a:xfrm>
        </p:spPr>
        <p:txBody>
          <a:bodyPr anchor="ctr">
            <a:normAutofit/>
          </a:bodyPr>
          <a:lstStyle/>
          <a:p>
            <a:r>
              <a:rPr lang="en-US" sz="8800" dirty="0"/>
              <a:t>Participants’ Introductions (Brief)</a:t>
            </a:r>
          </a:p>
        </p:txBody>
      </p:sp>
      <p:pic>
        <p:nvPicPr>
          <p:cNvPr id="5" name="Content Placeholder 4" descr="People talking">
            <a:extLst>
              <a:ext uri="{FF2B5EF4-FFF2-40B4-BE49-F238E27FC236}">
                <a16:creationId xmlns:a16="http://schemas.microsoft.com/office/drawing/2014/main" id="{A453280C-27FA-49A5-83DB-1826A1AC7F39}"/>
              </a:ext>
            </a:extLst>
          </p:cNvPr>
          <p:cNvPicPr>
            <a:picLocks noGrp="1" noChangeAspect="1"/>
          </p:cNvPicPr>
          <p:nvPr>
            <p:ph type="pic" sz="quarter" idx="14"/>
          </p:nvPr>
        </p:nvPicPr>
        <p:blipFill>
          <a:blip r:embed="rId3"/>
          <a:srcRect l="21880" r="-2" b="-2"/>
          <a:stretch>
            <a:fillRect/>
          </a:stretch>
        </p:blipFill>
        <p:spPr>
          <a:xfrm>
            <a:off x="5602083" y="1542762"/>
            <a:ext cx="5707601" cy="5315238"/>
          </a:xfrm>
          <a:noFill/>
        </p:spPr>
      </p:pic>
    </p:spTree>
    <p:extLst>
      <p:ext uri="{BB962C8B-B14F-4D97-AF65-F5344CB8AC3E}">
        <p14:creationId xmlns:p14="http://schemas.microsoft.com/office/powerpoint/2010/main" val="237994180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37"/>
          <p:cNvSpPr txBox="1">
            <a:spLocks noGrp="1"/>
          </p:cNvSpPr>
          <p:nvPr>
            <p:ph type="title"/>
          </p:nvPr>
        </p:nvSpPr>
        <p:spPr>
          <a:xfrm>
            <a:off x="252600" y="-116800"/>
            <a:ext cx="10083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Push for Code Review</a:t>
            </a:r>
            <a:endParaRPr sz="4800" b="1" dirty="0">
              <a:solidFill>
                <a:srgbClr val="FFFFFF"/>
              </a:solidFill>
            </a:endParaRPr>
          </a:p>
          <a:p>
            <a:endParaRPr sz="4000" dirty="0"/>
          </a:p>
        </p:txBody>
      </p:sp>
      <p:sp>
        <p:nvSpPr>
          <p:cNvPr id="225" name="Google Shape;225;p37"/>
          <p:cNvSpPr txBox="1"/>
          <p:nvPr/>
        </p:nvSpPr>
        <p:spPr>
          <a:xfrm>
            <a:off x="84233" y="661200"/>
            <a:ext cx="7585200" cy="58996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b="1" kern="0" dirty="0">
                <a:solidFill>
                  <a:srgbClr val="000000"/>
                </a:solidFill>
                <a:latin typeface="Arial"/>
                <a:cs typeface="Arial"/>
                <a:sym typeface="Arial"/>
              </a:rPr>
              <a:t>Push for code review:</a:t>
            </a:r>
            <a:endParaRPr sz="1867" b="1" kern="0" dirty="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Courier New"/>
              <a:buChar char="■"/>
            </a:pPr>
            <a:r>
              <a:rPr lang="en" sz="1867" kern="0" dirty="0">
                <a:solidFill>
                  <a:srgbClr val="000000"/>
                </a:solidFill>
                <a:latin typeface="Arial"/>
                <a:cs typeface="Arial"/>
                <a:sym typeface="Arial"/>
              </a:rPr>
              <a:t>Same command as pushing to Git with one Gerrit speciality:</a:t>
            </a:r>
            <a:br>
              <a:rPr lang="en" sz="1867" kern="0" dirty="0">
                <a:solidFill>
                  <a:srgbClr val="000000"/>
                </a:solidFill>
                <a:latin typeface="Arial"/>
                <a:cs typeface="Arial"/>
                <a:sym typeface="Arial"/>
              </a:rPr>
            </a:br>
            <a:r>
              <a:rPr lang="en" sz="1867" kern="0" dirty="0">
                <a:solidFill>
                  <a:srgbClr val="000000"/>
                </a:solidFill>
                <a:latin typeface="Arial"/>
                <a:cs typeface="Arial"/>
                <a:sym typeface="Arial"/>
              </a:rPr>
              <a:t>The target branch is prefixed with </a:t>
            </a:r>
            <a:r>
              <a:rPr lang="en" sz="1867" i="1" kern="0" dirty="0">
                <a:solidFill>
                  <a:srgbClr val="FF0000"/>
                </a:solidFill>
                <a:latin typeface="Courier New"/>
                <a:ea typeface="Courier New"/>
                <a:cs typeface="Courier New"/>
                <a:sym typeface="Courier New"/>
              </a:rPr>
              <a:t>refs/for/</a:t>
            </a:r>
            <a:endParaRPr sz="1867" i="1" kern="0" dirty="0">
              <a:solidFill>
                <a:srgbClr val="FF0000"/>
              </a:solidFill>
              <a:latin typeface="Courier New"/>
              <a:ea typeface="Courier New"/>
              <a:cs typeface="Courier New"/>
              <a:sym typeface="Courier New"/>
            </a:endParaRPr>
          </a:p>
          <a:p>
            <a:pPr marL="609585" indent="-423323" defTabSz="1219170">
              <a:lnSpc>
                <a:spcPct val="115000"/>
              </a:lnSpc>
              <a:buClr>
                <a:srgbClr val="000000"/>
              </a:buClr>
              <a:buSzPts val="1400"/>
              <a:buFont typeface="Courier New"/>
              <a:buChar char="■"/>
            </a:pPr>
            <a:r>
              <a:rPr lang="en" sz="1867" i="1" kern="0" dirty="0">
                <a:solidFill>
                  <a:srgbClr val="000000"/>
                </a:solidFill>
                <a:latin typeface="Courier New"/>
                <a:ea typeface="Courier New"/>
                <a:cs typeface="Courier New"/>
                <a:sym typeface="Courier New"/>
              </a:rPr>
              <a:t>git push </a:t>
            </a:r>
            <a:r>
              <a:rPr lang="en-US" sz="1867" i="1" kern="0" dirty="0">
                <a:solidFill>
                  <a:srgbClr val="000000"/>
                </a:solidFill>
                <a:latin typeface="Courier New"/>
                <a:ea typeface="Courier New"/>
                <a:cs typeface="Courier New"/>
                <a:sym typeface="Courier New"/>
              </a:rPr>
              <a:t>gerrit</a:t>
            </a:r>
            <a:r>
              <a:rPr lang="en" sz="1867" i="1" kern="0" dirty="0">
                <a:solidFill>
                  <a:srgbClr val="000000"/>
                </a:solidFill>
                <a:latin typeface="Courier New"/>
                <a:ea typeface="Courier New"/>
                <a:cs typeface="Courier New"/>
                <a:sym typeface="Courier New"/>
              </a:rPr>
              <a:t> HEAD:refs/for/&lt;branch-name&gt;</a:t>
            </a:r>
            <a:endParaRPr sz="1867" i="1" kern="0" dirty="0">
              <a:solidFill>
                <a:srgbClr val="000000"/>
              </a:solidFill>
              <a:latin typeface="Courier New"/>
              <a:ea typeface="Courier New"/>
              <a:cs typeface="Courier New"/>
              <a:sym typeface="Courier New"/>
            </a:endParaRPr>
          </a:p>
          <a:p>
            <a:pPr marL="609585" indent="-423323" defTabSz="1219170">
              <a:lnSpc>
                <a:spcPct val="115000"/>
              </a:lnSpc>
              <a:buClr>
                <a:srgbClr val="000000"/>
              </a:buClr>
              <a:buSzPts val="1400"/>
              <a:buFont typeface="Arial"/>
              <a:buChar char="■"/>
            </a:pPr>
            <a:r>
              <a:rPr lang="en" sz="1867" kern="0" dirty="0">
                <a:solidFill>
                  <a:srgbClr val="000000"/>
                </a:solidFill>
                <a:latin typeface="Arial"/>
                <a:cs typeface="Arial"/>
                <a:sym typeface="Arial"/>
              </a:rPr>
              <a:t>Example:</a:t>
            </a:r>
            <a:br>
              <a:rPr lang="en" sz="1867" kern="0" dirty="0">
                <a:solidFill>
                  <a:srgbClr val="000000"/>
                </a:solidFill>
                <a:latin typeface="Arial"/>
                <a:cs typeface="Arial"/>
                <a:sym typeface="Arial"/>
              </a:rPr>
            </a:br>
            <a:r>
              <a:rPr lang="en" sz="1867" i="1" kern="0" dirty="0">
                <a:solidFill>
                  <a:srgbClr val="0070C0"/>
                </a:solidFill>
                <a:latin typeface="Courier New"/>
                <a:ea typeface="Courier New"/>
                <a:cs typeface="Courier New"/>
                <a:sym typeface="Courier New"/>
              </a:rPr>
              <a:t>git push </a:t>
            </a:r>
            <a:r>
              <a:rPr lang="en-US" sz="1867" i="1" kern="0" dirty="0">
                <a:solidFill>
                  <a:srgbClr val="0070C0"/>
                </a:solidFill>
                <a:latin typeface="Courier New"/>
                <a:ea typeface="Courier New"/>
                <a:cs typeface="Courier New"/>
                <a:sym typeface="Courier New"/>
              </a:rPr>
              <a:t>gerrit</a:t>
            </a:r>
            <a:r>
              <a:rPr lang="en" sz="1867" i="1" kern="0" dirty="0">
                <a:solidFill>
                  <a:srgbClr val="0070C0"/>
                </a:solidFill>
                <a:latin typeface="Courier New"/>
                <a:ea typeface="Courier New"/>
                <a:cs typeface="Courier New"/>
                <a:sym typeface="Courier New"/>
              </a:rPr>
              <a:t> HEAD:refs/for/master</a:t>
            </a:r>
            <a:br>
              <a:rPr lang="en" sz="1867" i="1" kern="0" dirty="0">
                <a:solidFill>
                  <a:srgbClr val="000000"/>
                </a:solidFill>
                <a:latin typeface="Courier New"/>
                <a:ea typeface="Courier New"/>
                <a:cs typeface="Courier New"/>
                <a:sym typeface="Courier New"/>
              </a:rPr>
            </a:br>
            <a:endParaRPr lang="en" sz="1867" i="1" kern="0" dirty="0">
              <a:solidFill>
                <a:srgbClr val="000000"/>
              </a:solidFill>
              <a:latin typeface="Courier New"/>
              <a:ea typeface="Courier New"/>
              <a:cs typeface="Courier New"/>
              <a:sym typeface="Courier New"/>
            </a:endParaRPr>
          </a:p>
          <a:p>
            <a:pPr marL="186262" defTabSz="1219170">
              <a:lnSpc>
                <a:spcPct val="115000"/>
              </a:lnSpc>
              <a:buClr>
                <a:srgbClr val="000000"/>
              </a:buClr>
              <a:buSzPts val="1400"/>
            </a:pPr>
            <a:endParaRPr sz="1867" kern="0" dirty="0">
              <a:solidFill>
                <a:srgbClr val="000000"/>
              </a:solidFill>
              <a:latin typeface="Arial"/>
              <a:cs typeface="Arial"/>
              <a:sym typeface="Arial"/>
            </a:endParaRPr>
          </a:p>
          <a:p>
            <a:pPr defTabSz="1219170">
              <a:lnSpc>
                <a:spcPct val="115000"/>
              </a:lnSpc>
              <a:spcBef>
                <a:spcPts val="1200"/>
              </a:spcBef>
              <a:buClr>
                <a:srgbClr val="000000"/>
              </a:buClr>
            </a:pPr>
            <a:r>
              <a:rPr lang="en" sz="1867" b="1" kern="0" dirty="0">
                <a:solidFill>
                  <a:srgbClr val="000000"/>
                </a:solidFill>
                <a:latin typeface="Arial"/>
                <a:cs typeface="Arial"/>
                <a:sym typeface="Arial"/>
              </a:rPr>
              <a:t>Push directly to Git (bypassing code review):</a:t>
            </a:r>
            <a:endParaRPr sz="1867" b="1" kern="0" dirty="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i="1" kern="0" dirty="0">
                <a:solidFill>
                  <a:srgbClr val="000000"/>
                </a:solidFill>
                <a:latin typeface="Courier New"/>
                <a:ea typeface="Courier New"/>
                <a:cs typeface="Courier New"/>
                <a:sym typeface="Courier New"/>
              </a:rPr>
              <a:t>git push </a:t>
            </a:r>
            <a:r>
              <a:rPr lang="en-US" sz="1867" i="1" kern="0" dirty="0">
                <a:solidFill>
                  <a:srgbClr val="000000"/>
                </a:solidFill>
                <a:latin typeface="Courier New"/>
                <a:ea typeface="Courier New"/>
                <a:cs typeface="Courier New"/>
                <a:sym typeface="Courier New"/>
              </a:rPr>
              <a:t>gerrit</a:t>
            </a:r>
            <a:r>
              <a:rPr lang="en" sz="1867" i="1" kern="0" dirty="0">
                <a:solidFill>
                  <a:srgbClr val="000000"/>
                </a:solidFill>
                <a:latin typeface="Courier New"/>
                <a:ea typeface="Courier New"/>
                <a:cs typeface="Courier New"/>
                <a:sym typeface="Courier New"/>
              </a:rPr>
              <a:t> HEAD:&lt;branch-name&gt;</a:t>
            </a:r>
            <a:endParaRPr sz="1867" i="1" kern="0" dirty="0">
              <a:solidFill>
                <a:srgbClr val="000000"/>
              </a:solidFill>
              <a:latin typeface="Courier New"/>
              <a:ea typeface="Courier New"/>
              <a:cs typeface="Courier New"/>
              <a:sym typeface="Courier New"/>
            </a:endParaRPr>
          </a:p>
          <a:p>
            <a:pPr marL="609585" indent="-423323" defTabSz="1219170">
              <a:lnSpc>
                <a:spcPct val="115000"/>
              </a:lnSpc>
              <a:buClr>
                <a:srgbClr val="000000"/>
              </a:buClr>
              <a:buSzPts val="1400"/>
              <a:buFont typeface="Courier New"/>
              <a:buChar char="■"/>
            </a:pPr>
            <a:r>
              <a:rPr lang="en" sz="1867" kern="0" dirty="0">
                <a:solidFill>
                  <a:srgbClr val="000000"/>
                </a:solidFill>
                <a:latin typeface="Arial"/>
                <a:cs typeface="Arial"/>
                <a:sym typeface="Arial"/>
              </a:rPr>
              <a:t>Example:</a:t>
            </a:r>
            <a:br>
              <a:rPr lang="en" sz="1867" kern="0" dirty="0">
                <a:solidFill>
                  <a:srgbClr val="000000"/>
                </a:solidFill>
                <a:latin typeface="Arial"/>
                <a:cs typeface="Arial"/>
                <a:sym typeface="Arial"/>
              </a:rPr>
            </a:br>
            <a:r>
              <a:rPr lang="en" sz="1867" i="1" kern="0" dirty="0">
                <a:solidFill>
                  <a:srgbClr val="000000"/>
                </a:solidFill>
                <a:latin typeface="Courier New"/>
                <a:ea typeface="Courier New"/>
                <a:cs typeface="Courier New"/>
                <a:sym typeface="Courier New"/>
              </a:rPr>
              <a:t>git push </a:t>
            </a:r>
            <a:r>
              <a:rPr lang="en-US" sz="1867" i="1" kern="0" dirty="0">
                <a:solidFill>
                  <a:srgbClr val="000000"/>
                </a:solidFill>
                <a:latin typeface="Courier New"/>
                <a:ea typeface="Courier New"/>
                <a:cs typeface="Courier New"/>
                <a:sym typeface="Courier New"/>
              </a:rPr>
              <a:t>gerrit</a:t>
            </a:r>
            <a:r>
              <a:rPr lang="en" sz="1867" i="1" kern="0" dirty="0">
                <a:solidFill>
                  <a:srgbClr val="000000"/>
                </a:solidFill>
                <a:latin typeface="Courier New"/>
                <a:ea typeface="Courier New"/>
                <a:cs typeface="Courier New"/>
                <a:sym typeface="Courier New"/>
              </a:rPr>
              <a:t> HEAD:master</a:t>
            </a:r>
            <a:br>
              <a:rPr lang="en" sz="1867" i="1" kern="0" dirty="0">
                <a:solidFill>
                  <a:srgbClr val="000000"/>
                </a:solidFill>
                <a:latin typeface="Courier New"/>
                <a:ea typeface="Courier New"/>
                <a:cs typeface="Courier New"/>
                <a:sym typeface="Courier New"/>
              </a:rPr>
            </a:br>
            <a:r>
              <a:rPr lang="en" sz="1867" kern="0" dirty="0">
                <a:solidFill>
                  <a:srgbClr val="000000"/>
                </a:solidFill>
                <a:latin typeface="Arial"/>
                <a:cs typeface="Arial"/>
                <a:sym typeface="Arial"/>
              </a:rPr>
              <a:t>same as</a:t>
            </a:r>
            <a:br>
              <a:rPr lang="en" sz="1867" kern="0" dirty="0">
                <a:solidFill>
                  <a:srgbClr val="000000"/>
                </a:solidFill>
                <a:latin typeface="Arial"/>
                <a:cs typeface="Arial"/>
                <a:sym typeface="Arial"/>
              </a:rPr>
            </a:br>
            <a:r>
              <a:rPr lang="en" sz="1867" i="1" kern="0" dirty="0">
                <a:solidFill>
                  <a:srgbClr val="000000"/>
                </a:solidFill>
                <a:latin typeface="Courier New"/>
                <a:ea typeface="Courier New"/>
                <a:cs typeface="Courier New"/>
                <a:sym typeface="Courier New"/>
              </a:rPr>
              <a:t>git push </a:t>
            </a:r>
            <a:r>
              <a:rPr lang="en-US" sz="1867" i="1" kern="0" dirty="0">
                <a:solidFill>
                  <a:srgbClr val="000000"/>
                </a:solidFill>
                <a:latin typeface="Courier New"/>
                <a:ea typeface="Courier New"/>
                <a:cs typeface="Courier New"/>
                <a:sym typeface="Courier New"/>
              </a:rPr>
              <a:t>gerrit</a:t>
            </a:r>
            <a:r>
              <a:rPr lang="en" sz="1867" i="1" kern="0" dirty="0">
                <a:solidFill>
                  <a:srgbClr val="000000"/>
                </a:solidFill>
                <a:latin typeface="Courier New"/>
                <a:ea typeface="Courier New"/>
                <a:cs typeface="Courier New"/>
                <a:sym typeface="Courier New"/>
              </a:rPr>
              <a:t> HEAD:refs/heads/master</a:t>
            </a:r>
            <a:endParaRPr sz="1867" i="1" kern="0" dirty="0">
              <a:solidFill>
                <a:srgbClr val="000000"/>
              </a:solidFill>
              <a:latin typeface="Courier New"/>
              <a:ea typeface="Courier New"/>
              <a:cs typeface="Courier New"/>
              <a:sym typeface="Courier New"/>
            </a:endParaRPr>
          </a:p>
          <a:p>
            <a:pPr defTabSz="1219170">
              <a:lnSpc>
                <a:spcPct val="115000"/>
              </a:lnSpc>
              <a:spcBef>
                <a:spcPts val="1200"/>
              </a:spcBef>
              <a:spcAft>
                <a:spcPts val="2133"/>
              </a:spcAft>
              <a:buClr>
                <a:srgbClr val="000000"/>
              </a:buClr>
            </a:pPr>
            <a:endParaRPr sz="1867" kern="0" dirty="0">
              <a:solidFill>
                <a:srgbClr val="000000"/>
              </a:solidFill>
              <a:latin typeface="Arial"/>
              <a:cs typeface="Arial"/>
              <a:sym typeface="Arial"/>
            </a:endParaRPr>
          </a:p>
        </p:txBody>
      </p:sp>
      <p:sp>
        <p:nvSpPr>
          <p:cNvPr id="226" name="Google Shape;226;p37"/>
          <p:cNvSpPr/>
          <p:nvPr/>
        </p:nvSpPr>
        <p:spPr>
          <a:xfrm>
            <a:off x="7863667" y="776267"/>
            <a:ext cx="43300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 name="Google Shape;227;p37"/>
          <p:cNvSpPr txBox="1"/>
          <p:nvPr/>
        </p:nvSpPr>
        <p:spPr>
          <a:xfrm>
            <a:off x="8017267" y="890800"/>
            <a:ext cx="4092400" cy="55260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dirty="0">
                <a:solidFill>
                  <a:srgbClr val="000000"/>
                </a:solidFill>
                <a:latin typeface="Arial"/>
                <a:cs typeface="Arial"/>
                <a:sym typeface="Arial"/>
              </a:rPr>
              <a:t>Whether pushing directly to Git, and hence bypassing code review, is allowed can be controlled by access rights (direct push requires the </a:t>
            </a:r>
            <a:r>
              <a:rPr lang="en" sz="1867" i="1" kern="0" dirty="0">
                <a:solidFill>
                  <a:srgbClr val="000000"/>
                </a:solidFill>
                <a:latin typeface="Courier New"/>
                <a:ea typeface="Courier New"/>
                <a:cs typeface="Courier New"/>
                <a:sym typeface="Courier New"/>
              </a:rPr>
              <a:t>Push</a:t>
            </a:r>
            <a:r>
              <a:rPr lang="en" sz="1867" kern="0" dirty="0">
                <a:solidFill>
                  <a:srgbClr val="000000"/>
                </a:solidFill>
                <a:latin typeface="Arial"/>
                <a:cs typeface="Arial"/>
                <a:sym typeface="Arial"/>
              </a:rPr>
              <a:t> permission on </a:t>
            </a:r>
            <a:r>
              <a:rPr lang="en" sz="1867" i="1" kern="0" dirty="0">
                <a:solidFill>
                  <a:srgbClr val="000000"/>
                </a:solidFill>
                <a:latin typeface="Courier New"/>
                <a:ea typeface="Courier New"/>
                <a:cs typeface="Courier New"/>
                <a:sym typeface="Courier New"/>
              </a:rPr>
              <a:t>refs/heads/*</a:t>
            </a:r>
            <a:r>
              <a:rPr lang="en" sz="1867" kern="0" dirty="0">
                <a:solidFill>
                  <a:srgbClr val="000000"/>
                </a:solidFill>
                <a:latin typeface="Arial"/>
                <a:cs typeface="Arial"/>
                <a:sym typeface="Arial"/>
              </a:rPr>
              <a:t>). </a:t>
            </a:r>
            <a:endParaRPr sz="1867" kern="0" dirty="0">
              <a:solidFill>
                <a:srgbClr val="000000"/>
              </a:solidFill>
              <a:latin typeface="Arial"/>
              <a:cs typeface="Arial"/>
              <a:sym typeface="Arial"/>
            </a:endParaRPr>
          </a:p>
          <a:p>
            <a:pPr defTabSz="1219170">
              <a:lnSpc>
                <a:spcPct val="115000"/>
              </a:lnSpc>
              <a:spcBef>
                <a:spcPts val="1200"/>
              </a:spcBef>
              <a:buClr>
                <a:srgbClr val="000000"/>
              </a:buClr>
            </a:pPr>
            <a:r>
              <a:rPr lang="en" sz="1867" kern="0" dirty="0">
                <a:solidFill>
                  <a:srgbClr val="000000"/>
                </a:solidFill>
                <a:latin typeface="Arial"/>
                <a:cs typeface="Arial"/>
                <a:sym typeface="Arial"/>
              </a:rPr>
              <a:t>Using </a:t>
            </a:r>
            <a:r>
              <a:rPr lang="en" sz="1867" i="1" kern="0" dirty="0">
                <a:solidFill>
                  <a:srgbClr val="000000"/>
                </a:solidFill>
                <a:latin typeface="Courier New"/>
                <a:ea typeface="Courier New"/>
                <a:cs typeface="Courier New"/>
                <a:sym typeface="Courier New"/>
              </a:rPr>
              <a:t>HEAD</a:t>
            </a:r>
            <a:r>
              <a:rPr lang="en" sz="1867" kern="0" dirty="0">
                <a:solidFill>
                  <a:srgbClr val="000000"/>
                </a:solidFill>
                <a:latin typeface="Arial"/>
                <a:cs typeface="Arial"/>
                <a:sym typeface="Arial"/>
              </a:rPr>
              <a:t> in the push command means that the current commit/branch is pushed. Instead you can also specify a branch or SHA1.</a:t>
            </a:r>
            <a:endParaRPr sz="1867" kern="0" dirty="0">
              <a:solidFill>
                <a:srgbClr val="000000"/>
              </a:solidFill>
              <a:latin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39"/>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Push for Code Review - Case 1a</a:t>
            </a:r>
            <a:endParaRPr sz="4800" b="1" dirty="0">
              <a:solidFill>
                <a:srgbClr val="FFFFFF"/>
              </a:solidFill>
            </a:endParaRPr>
          </a:p>
          <a:p>
            <a:endParaRPr sz="4000" dirty="0"/>
          </a:p>
        </p:txBody>
      </p:sp>
      <p:sp>
        <p:nvSpPr>
          <p:cNvPr id="243" name="Google Shape;243;p39"/>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39"/>
          <p:cNvSpPr txBox="1"/>
          <p:nvPr/>
        </p:nvSpPr>
        <p:spPr>
          <a:xfrm>
            <a:off x="8237000" y="890800"/>
            <a:ext cx="3872400" cy="57936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2400" kern="0">
                <a:solidFill>
                  <a:srgbClr val="000000"/>
                </a:solidFill>
                <a:latin typeface="Arial"/>
                <a:cs typeface="Arial"/>
                <a:sym typeface="Arial"/>
              </a:rPr>
              <a:t>Situation:</a:t>
            </a:r>
            <a:endParaRPr sz="2400" kern="0">
              <a:solidFill>
                <a:srgbClr val="000000"/>
              </a:solidFill>
              <a:latin typeface="Arial"/>
              <a:cs typeface="Arial"/>
              <a:sym typeface="Arial"/>
            </a:endParaRPr>
          </a:p>
          <a:p>
            <a:pPr marL="609585" indent="-457189" defTabSz="1219170">
              <a:lnSpc>
                <a:spcPct val="115000"/>
              </a:lnSpc>
              <a:spcBef>
                <a:spcPts val="1200"/>
              </a:spcBef>
              <a:buClr>
                <a:srgbClr val="000000"/>
              </a:buClr>
              <a:buSzPts val="1800"/>
              <a:buFont typeface="Arial"/>
              <a:buChar char="■"/>
            </a:pPr>
            <a:r>
              <a:rPr lang="en" sz="2400" kern="0">
                <a:solidFill>
                  <a:srgbClr val="000000"/>
                </a:solidFill>
                <a:latin typeface="Arial"/>
                <a:cs typeface="Arial"/>
                <a:sym typeface="Arial"/>
              </a:rPr>
              <a:t>The remote repository was cloned, a local </a:t>
            </a:r>
            <a:r>
              <a:rPr lang="en" sz="2400" i="1" kern="0">
                <a:solidFill>
                  <a:srgbClr val="000000"/>
                </a:solidFill>
                <a:latin typeface="Courier New"/>
                <a:ea typeface="Courier New"/>
                <a:cs typeface="Courier New"/>
                <a:sym typeface="Courier New"/>
              </a:rPr>
              <a:t>featureX</a:t>
            </a:r>
            <a:r>
              <a:rPr lang="en" sz="2400" kern="0">
                <a:solidFill>
                  <a:srgbClr val="000000"/>
                </a:solidFill>
                <a:latin typeface="Arial"/>
                <a:cs typeface="Arial"/>
                <a:sym typeface="Arial"/>
              </a:rPr>
              <a:t> branch was created and in this branch a commit </a:t>
            </a:r>
            <a:r>
              <a:rPr lang="en" sz="2400" b="1" i="1" kern="0">
                <a:solidFill>
                  <a:srgbClr val="3D85C6"/>
                </a:solidFill>
                <a:latin typeface="Arial"/>
                <a:cs typeface="Arial"/>
                <a:sym typeface="Arial"/>
              </a:rPr>
              <a:t>C</a:t>
            </a:r>
            <a:r>
              <a:rPr lang="en" sz="2400" kern="0">
                <a:solidFill>
                  <a:srgbClr val="000000"/>
                </a:solidFill>
                <a:latin typeface="Arial"/>
                <a:cs typeface="Arial"/>
                <a:sym typeface="Arial"/>
              </a:rPr>
              <a:t> was created.</a:t>
            </a:r>
            <a:endParaRPr sz="2400" kern="0">
              <a:solidFill>
                <a:srgbClr val="000000"/>
              </a:solidFill>
              <a:latin typeface="Arial"/>
              <a:cs typeface="Arial"/>
              <a:sym typeface="Arial"/>
            </a:endParaRPr>
          </a:p>
        </p:txBody>
      </p:sp>
      <p:cxnSp>
        <p:nvCxnSpPr>
          <p:cNvPr id="245" name="Google Shape;245;p39"/>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246" name="Google Shape;246;p39"/>
          <p:cNvSpPr/>
          <p:nvPr/>
        </p:nvSpPr>
        <p:spPr>
          <a:xfrm>
            <a:off x="1086105" y="3428352"/>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247" name="Google Shape;247;p39"/>
          <p:cNvSpPr/>
          <p:nvPr/>
        </p:nvSpPr>
        <p:spPr>
          <a:xfrm>
            <a:off x="1086105" y="4083063"/>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248" name="Google Shape;248;p39"/>
          <p:cNvCxnSpPr>
            <a:stCxn id="247" idx="0"/>
            <a:endCxn id="246" idx="4"/>
          </p:cNvCxnSpPr>
          <p:nvPr/>
        </p:nvCxnSpPr>
        <p:spPr>
          <a:xfrm rot="10800000">
            <a:off x="1301905" y="3884663"/>
            <a:ext cx="0" cy="198400"/>
          </a:xfrm>
          <a:prstGeom prst="straightConnector1">
            <a:avLst/>
          </a:prstGeom>
          <a:noFill/>
          <a:ln w="28575" cap="flat" cmpd="sng">
            <a:solidFill>
              <a:schemeClr val="dk2"/>
            </a:solidFill>
            <a:prstDash val="solid"/>
            <a:round/>
            <a:headEnd type="none" w="med" len="med"/>
            <a:tailEnd type="none" w="med" len="med"/>
          </a:ln>
        </p:spPr>
      </p:cxnSp>
      <p:sp>
        <p:nvSpPr>
          <p:cNvPr id="249" name="Google Shape;249;p39"/>
          <p:cNvSpPr txBox="1"/>
          <p:nvPr/>
        </p:nvSpPr>
        <p:spPr>
          <a:xfrm>
            <a:off x="331043" y="2782940"/>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250" name="Google Shape;250;p39"/>
          <p:cNvCxnSpPr>
            <a:stCxn id="249" idx="3"/>
            <a:endCxn id="251" idx="2"/>
          </p:cNvCxnSpPr>
          <p:nvPr/>
        </p:nvCxnSpPr>
        <p:spPr>
          <a:xfrm>
            <a:off x="1325843" y="2991540"/>
            <a:ext cx="462000" cy="8000"/>
          </a:xfrm>
          <a:prstGeom prst="straightConnector1">
            <a:avLst/>
          </a:prstGeom>
          <a:noFill/>
          <a:ln w="28575" cap="flat" cmpd="sng">
            <a:solidFill>
              <a:schemeClr val="dk2"/>
            </a:solidFill>
            <a:prstDash val="solid"/>
            <a:round/>
            <a:headEnd type="none" w="med" len="med"/>
            <a:tailEnd type="triangle" w="med" len="med"/>
          </a:ln>
        </p:spPr>
      </p:cxnSp>
      <p:sp>
        <p:nvSpPr>
          <p:cNvPr id="251" name="Google Shape;251;p39"/>
          <p:cNvSpPr/>
          <p:nvPr/>
        </p:nvSpPr>
        <p:spPr>
          <a:xfrm>
            <a:off x="1787781" y="2771164"/>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252" name="Google Shape;252;p39"/>
          <p:cNvCxnSpPr>
            <a:stCxn id="246" idx="7"/>
            <a:endCxn id="251" idx="4"/>
          </p:cNvCxnSpPr>
          <p:nvPr/>
        </p:nvCxnSpPr>
        <p:spPr>
          <a:xfrm rot="10800000" flipH="1">
            <a:off x="1454500" y="3227591"/>
            <a:ext cx="549200" cy="267600"/>
          </a:xfrm>
          <a:prstGeom prst="straightConnector1">
            <a:avLst/>
          </a:prstGeom>
          <a:noFill/>
          <a:ln w="28575" cap="flat" cmpd="sng">
            <a:solidFill>
              <a:schemeClr val="dk2"/>
            </a:solidFill>
            <a:prstDash val="solid"/>
            <a:round/>
            <a:headEnd type="none" w="med" len="med"/>
            <a:tailEnd type="none" w="med" len="med"/>
          </a:ln>
        </p:spPr>
      </p:cxnSp>
      <p:sp>
        <p:nvSpPr>
          <p:cNvPr id="253" name="Google Shape;253;p39"/>
          <p:cNvSpPr txBox="1"/>
          <p:nvPr/>
        </p:nvSpPr>
        <p:spPr>
          <a:xfrm>
            <a:off x="436633" y="1993333"/>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254" name="Google Shape;254;p39"/>
          <p:cNvCxnSpPr>
            <a:stCxn id="253" idx="2"/>
            <a:endCxn id="255" idx="0"/>
          </p:cNvCxnSpPr>
          <p:nvPr/>
        </p:nvCxnSpPr>
        <p:spPr>
          <a:xfrm>
            <a:off x="821633" y="2410533"/>
            <a:ext cx="0" cy="363200"/>
          </a:xfrm>
          <a:prstGeom prst="straightConnector1">
            <a:avLst/>
          </a:prstGeom>
          <a:noFill/>
          <a:ln w="28575" cap="flat" cmpd="sng">
            <a:solidFill>
              <a:schemeClr val="dk2"/>
            </a:solidFill>
            <a:prstDash val="solid"/>
            <a:round/>
            <a:headEnd type="none" w="med" len="med"/>
            <a:tailEnd type="triangle" w="med" len="med"/>
          </a:ln>
        </p:spPr>
      </p:cxnSp>
      <p:sp>
        <p:nvSpPr>
          <p:cNvPr id="256" name="Google Shape;256;p39"/>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257" name="Google Shape;257;p39"/>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258" name="Google Shape;258;p39"/>
          <p:cNvSpPr txBox="1"/>
          <p:nvPr/>
        </p:nvSpPr>
        <p:spPr>
          <a:xfrm>
            <a:off x="821633" y="4830467"/>
            <a:ext cx="7062000" cy="630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i="1" kern="0" dirty="0">
                <a:solidFill>
                  <a:srgbClr val="A61C00"/>
                </a:solidFill>
                <a:latin typeface="Courier New"/>
                <a:ea typeface="Courier New"/>
                <a:cs typeface="Courier New"/>
                <a:sym typeface="Courier New"/>
              </a:rPr>
              <a:t>git push gerrit HEAD:refs/for/master</a:t>
            </a:r>
            <a:endParaRPr sz="2400" b="1" i="1" kern="0" dirty="0">
              <a:solidFill>
                <a:srgbClr val="A61C00"/>
              </a:solidFill>
              <a:latin typeface="Courier New"/>
              <a:ea typeface="Courier New"/>
              <a:cs typeface="Courier New"/>
              <a:sym typeface="Courier New"/>
            </a:endParaRPr>
          </a:p>
        </p:txBody>
      </p:sp>
      <p:cxnSp>
        <p:nvCxnSpPr>
          <p:cNvPr id="259" name="Google Shape;259;p39"/>
          <p:cNvCxnSpPr/>
          <p:nvPr/>
        </p:nvCxnSpPr>
        <p:spPr>
          <a:xfrm>
            <a:off x="3240300" y="4853533"/>
            <a:ext cx="1424800" cy="0"/>
          </a:xfrm>
          <a:prstGeom prst="straightConnector1">
            <a:avLst/>
          </a:prstGeom>
          <a:noFill/>
          <a:ln w="28575" cap="flat" cmpd="sng">
            <a:solidFill>
              <a:srgbClr val="A61C00"/>
            </a:solidFill>
            <a:prstDash val="solid"/>
            <a:round/>
            <a:headEnd type="none" w="med" len="med"/>
            <a:tailEnd type="triangle" w="med" len="med"/>
          </a:ln>
        </p:spPr>
      </p:cxnSp>
      <p:sp>
        <p:nvSpPr>
          <p:cNvPr id="260" name="Google Shape;260;p39"/>
          <p:cNvSpPr/>
          <p:nvPr/>
        </p:nvSpPr>
        <p:spPr>
          <a:xfrm>
            <a:off x="5372905" y="3411352"/>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261" name="Google Shape;261;p39"/>
          <p:cNvSpPr/>
          <p:nvPr/>
        </p:nvSpPr>
        <p:spPr>
          <a:xfrm>
            <a:off x="5372905" y="4066063"/>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262" name="Google Shape;262;p39"/>
          <p:cNvCxnSpPr>
            <a:stCxn id="261" idx="0"/>
            <a:endCxn id="260" idx="4"/>
          </p:cNvCxnSpPr>
          <p:nvPr/>
        </p:nvCxnSpPr>
        <p:spPr>
          <a:xfrm rot="10800000">
            <a:off x="5588705" y="3867663"/>
            <a:ext cx="0" cy="198400"/>
          </a:xfrm>
          <a:prstGeom prst="straightConnector1">
            <a:avLst/>
          </a:prstGeom>
          <a:noFill/>
          <a:ln w="28575" cap="flat" cmpd="sng">
            <a:solidFill>
              <a:schemeClr val="dk2"/>
            </a:solidFill>
            <a:prstDash val="solid"/>
            <a:round/>
            <a:headEnd type="none" w="med" len="med"/>
            <a:tailEnd type="none" w="med" len="med"/>
          </a:ln>
        </p:spPr>
      </p:cxnSp>
      <p:sp>
        <p:nvSpPr>
          <p:cNvPr id="263" name="Google Shape;263;p39"/>
          <p:cNvSpPr txBox="1"/>
          <p:nvPr/>
        </p:nvSpPr>
        <p:spPr>
          <a:xfrm>
            <a:off x="4220333" y="3433139"/>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264" name="Google Shape;264;p39"/>
          <p:cNvCxnSpPr>
            <a:stCxn id="263" idx="3"/>
            <a:endCxn id="265" idx="2"/>
          </p:cNvCxnSpPr>
          <p:nvPr/>
        </p:nvCxnSpPr>
        <p:spPr>
          <a:xfrm rot="10800000" flipH="1">
            <a:off x="4990333" y="3638539"/>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266" name="Google Shape;266;p39"/>
          <p:cNvSpPr txBox="1"/>
          <p:nvPr/>
        </p:nvSpPr>
        <p:spPr>
          <a:xfrm>
            <a:off x="2064349" y="3447933"/>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dirty="0">
                <a:solidFill>
                  <a:srgbClr val="000000"/>
                </a:solidFill>
                <a:latin typeface="Arial"/>
                <a:cs typeface="Arial"/>
                <a:sym typeface="Arial"/>
              </a:rPr>
              <a:t>gerrit/master</a:t>
            </a:r>
            <a:endParaRPr sz="1333" kern="0" dirty="0">
              <a:solidFill>
                <a:srgbClr val="000000"/>
              </a:solidFill>
              <a:latin typeface="Arial"/>
              <a:cs typeface="Arial"/>
              <a:sym typeface="Arial"/>
            </a:endParaRPr>
          </a:p>
        </p:txBody>
      </p:sp>
      <p:cxnSp>
        <p:nvCxnSpPr>
          <p:cNvPr id="267" name="Google Shape;267;p39"/>
          <p:cNvCxnSpPr>
            <a:stCxn id="266" idx="1"/>
            <a:endCxn id="246" idx="6"/>
          </p:cNvCxnSpPr>
          <p:nvPr/>
        </p:nvCxnSpPr>
        <p:spPr>
          <a:xfrm rot="10800000">
            <a:off x="1517549" y="3656533"/>
            <a:ext cx="546800" cy="0"/>
          </a:xfrm>
          <a:prstGeom prst="straightConnector1">
            <a:avLst/>
          </a:prstGeom>
          <a:noFill/>
          <a:ln w="28575" cap="flat" cmpd="sng">
            <a:solidFill>
              <a:srgbClr val="3D85C6"/>
            </a:solidFill>
            <a:prstDash val="solid"/>
            <a:round/>
            <a:headEnd type="none" w="med" len="med"/>
            <a:tailEnd type="triangle" w="med" len="med"/>
          </a:ln>
        </p:spPr>
      </p:cxnSp>
      <p:sp>
        <p:nvSpPr>
          <p:cNvPr id="268" name="Google Shape;268;p39"/>
          <p:cNvSpPr/>
          <p:nvPr/>
        </p:nvSpPr>
        <p:spPr>
          <a:xfrm>
            <a:off x="0" y="6284333"/>
            <a:ext cx="12192000" cy="587600"/>
          </a:xfrm>
          <a:prstGeom prst="rect">
            <a:avLst/>
          </a:prstGeom>
          <a:solidFill>
            <a:srgbClr val="B6D7A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269;p39"/>
          <p:cNvSpPr txBox="1"/>
          <p:nvPr/>
        </p:nvSpPr>
        <p:spPr>
          <a:xfrm>
            <a:off x="-21767" y="6284333"/>
            <a:ext cx="11950000" cy="587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i="1" kern="0">
                <a:solidFill>
                  <a:srgbClr val="000000"/>
                </a:solidFill>
                <a:latin typeface="Arial"/>
                <a:cs typeface="Arial"/>
                <a:sym typeface="Arial"/>
              </a:rPr>
              <a:t>Q: What happens on push for code review?</a:t>
            </a:r>
            <a:endParaRPr sz="2400" i="1" kern="0">
              <a:solidFill>
                <a:srgbClr val="000000"/>
              </a:solidFill>
              <a:latin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0"/>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5" name="Google Shape;275;p40"/>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Push for Code Review - Case 1b</a:t>
            </a:r>
            <a:endParaRPr sz="4800" b="1" dirty="0">
              <a:solidFill>
                <a:srgbClr val="FFFFFF"/>
              </a:solidFill>
            </a:endParaRPr>
          </a:p>
          <a:p>
            <a:endParaRPr sz="4000" dirty="0"/>
          </a:p>
        </p:txBody>
      </p:sp>
      <p:sp>
        <p:nvSpPr>
          <p:cNvPr id="276" name="Google Shape;276;p40"/>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277;p40"/>
          <p:cNvSpPr txBox="1"/>
          <p:nvPr/>
        </p:nvSpPr>
        <p:spPr>
          <a:xfrm>
            <a:off x="8237000" y="890800"/>
            <a:ext cx="3872400" cy="57936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733" kern="0">
                <a:solidFill>
                  <a:srgbClr val="000000"/>
                </a:solidFill>
                <a:latin typeface="Arial"/>
                <a:cs typeface="Arial"/>
                <a:sym typeface="Arial"/>
              </a:rPr>
              <a:t>Push for Code Review:</a:t>
            </a:r>
            <a:endParaRPr sz="1733" kern="0">
              <a:solidFill>
                <a:srgbClr val="000000"/>
              </a:solidFill>
              <a:latin typeface="Arial"/>
              <a:cs typeface="Arial"/>
              <a:sym typeface="Arial"/>
            </a:endParaRPr>
          </a:p>
          <a:p>
            <a:pPr marL="609585" indent="-414856" defTabSz="1219170">
              <a:lnSpc>
                <a:spcPct val="115000"/>
              </a:lnSpc>
              <a:spcBef>
                <a:spcPts val="1200"/>
              </a:spcBef>
              <a:buClr>
                <a:srgbClr val="000000"/>
              </a:buClr>
              <a:buSzPts val="1300"/>
              <a:buFont typeface="Arial"/>
              <a:buChar char="■"/>
            </a:pPr>
            <a:r>
              <a:rPr lang="en" sz="1733" kern="0">
                <a:solidFill>
                  <a:srgbClr val="000000"/>
                </a:solidFill>
                <a:latin typeface="Arial"/>
                <a:cs typeface="Arial"/>
                <a:sym typeface="Arial"/>
              </a:rPr>
              <a:t>pushes commit </a:t>
            </a:r>
            <a:r>
              <a:rPr lang="en" sz="1733" b="1" i="1" kern="0">
                <a:solidFill>
                  <a:srgbClr val="3D85C6"/>
                </a:solidFill>
                <a:latin typeface="Arial"/>
                <a:cs typeface="Arial"/>
                <a:sym typeface="Arial"/>
              </a:rPr>
              <a:t>C</a:t>
            </a:r>
            <a:r>
              <a:rPr lang="en" sz="1733" kern="0">
                <a:solidFill>
                  <a:srgbClr val="000000"/>
                </a:solidFill>
                <a:latin typeface="Arial"/>
                <a:cs typeface="Arial"/>
                <a:sym typeface="Arial"/>
              </a:rPr>
              <a:t> to the remote repository</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Gerrit creates a new </a:t>
            </a:r>
            <a:r>
              <a:rPr lang="en" sz="1733" b="1" i="1" kern="0">
                <a:solidFill>
                  <a:srgbClr val="3D85C6"/>
                </a:solidFill>
                <a:latin typeface="Arial"/>
                <a:cs typeface="Arial"/>
                <a:sym typeface="Arial"/>
              </a:rPr>
              <a:t>change ref</a:t>
            </a:r>
            <a:r>
              <a:rPr lang="en" sz="1733" kern="0">
                <a:solidFill>
                  <a:srgbClr val="000000"/>
                </a:solidFill>
                <a:latin typeface="Arial"/>
                <a:cs typeface="Arial"/>
                <a:sym typeface="Arial"/>
              </a:rPr>
              <a:t> that points to the new commit (</a:t>
            </a:r>
            <a:r>
              <a:rPr lang="en" sz="1733" i="1" kern="0">
                <a:solidFill>
                  <a:srgbClr val="000000"/>
                </a:solidFill>
                <a:latin typeface="Courier New"/>
                <a:ea typeface="Courier New"/>
                <a:cs typeface="Courier New"/>
                <a:sym typeface="Courier New"/>
              </a:rPr>
              <a:t>refs/changes/35/135/1</a:t>
            </a:r>
            <a:r>
              <a:rPr lang="en" sz="1733" kern="0">
                <a:solidFill>
                  <a:srgbClr val="000000"/>
                </a:solidFill>
                <a:latin typeface="Arial"/>
                <a:cs typeface="Arial"/>
                <a:sym typeface="Arial"/>
              </a:rPr>
              <a:t>)</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Gerrit creates a new </a:t>
            </a:r>
            <a:r>
              <a:rPr lang="en" sz="1733" b="1" i="1" kern="0">
                <a:solidFill>
                  <a:srgbClr val="3D85C6"/>
                </a:solidFill>
                <a:latin typeface="Arial"/>
                <a:cs typeface="Arial"/>
                <a:sym typeface="Arial"/>
              </a:rPr>
              <a:t>change</a:t>
            </a:r>
            <a:r>
              <a:rPr lang="en" sz="1733" kern="0">
                <a:solidFill>
                  <a:srgbClr val="000000"/>
                </a:solidFill>
                <a:latin typeface="Arial"/>
                <a:cs typeface="Arial"/>
                <a:sym typeface="Arial"/>
              </a:rPr>
              <a:t> object in its database</a:t>
            </a:r>
            <a:endParaRPr sz="1733" kern="0">
              <a:solidFill>
                <a:srgbClr val="000000"/>
              </a:solidFill>
              <a:latin typeface="Arial"/>
              <a:cs typeface="Arial"/>
              <a:sym typeface="Arial"/>
            </a:endParaRPr>
          </a:p>
          <a:p>
            <a:pPr marL="609585" indent="-414856" defTabSz="1219170">
              <a:lnSpc>
                <a:spcPct val="115000"/>
              </a:lnSpc>
              <a:buClr>
                <a:srgbClr val="000000"/>
              </a:buClr>
              <a:buSzPts val="1300"/>
              <a:buFont typeface="Arial"/>
              <a:buChar char="■"/>
            </a:pPr>
            <a:r>
              <a:rPr lang="en" sz="1733" kern="0">
                <a:solidFill>
                  <a:srgbClr val="000000"/>
                </a:solidFill>
                <a:latin typeface="Arial"/>
                <a:cs typeface="Arial"/>
                <a:sym typeface="Arial"/>
              </a:rPr>
              <a:t>does </a:t>
            </a:r>
            <a:r>
              <a:rPr lang="en" sz="1733" b="1" kern="0">
                <a:solidFill>
                  <a:srgbClr val="000000"/>
                </a:solidFill>
                <a:latin typeface="Arial"/>
                <a:cs typeface="Arial"/>
                <a:sym typeface="Arial"/>
              </a:rPr>
              <a:t>not</a:t>
            </a:r>
            <a:r>
              <a:rPr lang="en" sz="1733" kern="0">
                <a:solidFill>
                  <a:srgbClr val="000000"/>
                </a:solidFill>
                <a:latin typeface="Arial"/>
                <a:cs typeface="Arial"/>
                <a:sym typeface="Arial"/>
              </a:rPr>
              <a:t> update the </a:t>
            </a:r>
            <a:r>
              <a:rPr lang="en" sz="1733" i="1" kern="0">
                <a:solidFill>
                  <a:srgbClr val="000000"/>
                </a:solidFill>
                <a:latin typeface="Courier New"/>
                <a:ea typeface="Courier New"/>
                <a:cs typeface="Courier New"/>
                <a:sym typeface="Courier New"/>
              </a:rPr>
              <a:t>master</a:t>
            </a:r>
            <a:r>
              <a:rPr lang="en" sz="1733" kern="0">
                <a:solidFill>
                  <a:srgbClr val="000000"/>
                </a:solidFill>
                <a:latin typeface="Arial"/>
                <a:cs typeface="Arial"/>
                <a:sym typeface="Arial"/>
              </a:rPr>
              <a:t> branch in the remote repository (the target branch is only updated once code review was done and the change is approved and submitted)</a:t>
            </a:r>
            <a:endParaRPr sz="1733" kern="0">
              <a:solidFill>
                <a:srgbClr val="000000"/>
              </a:solidFill>
              <a:latin typeface="Arial"/>
              <a:cs typeface="Arial"/>
              <a:sym typeface="Arial"/>
            </a:endParaRPr>
          </a:p>
        </p:txBody>
      </p:sp>
      <p:cxnSp>
        <p:nvCxnSpPr>
          <p:cNvPr id="278" name="Google Shape;278;p40"/>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279" name="Google Shape;279;p40"/>
          <p:cNvSpPr/>
          <p:nvPr/>
        </p:nvSpPr>
        <p:spPr>
          <a:xfrm>
            <a:off x="1086105" y="3428352"/>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280" name="Google Shape;280;p40"/>
          <p:cNvSpPr/>
          <p:nvPr/>
        </p:nvSpPr>
        <p:spPr>
          <a:xfrm>
            <a:off x="1086105" y="4083063"/>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281" name="Google Shape;281;p40"/>
          <p:cNvCxnSpPr>
            <a:stCxn id="280" idx="0"/>
            <a:endCxn id="279" idx="4"/>
          </p:cNvCxnSpPr>
          <p:nvPr/>
        </p:nvCxnSpPr>
        <p:spPr>
          <a:xfrm rot="10800000">
            <a:off x="1301905" y="3884663"/>
            <a:ext cx="0" cy="198400"/>
          </a:xfrm>
          <a:prstGeom prst="straightConnector1">
            <a:avLst/>
          </a:prstGeom>
          <a:noFill/>
          <a:ln w="28575" cap="flat" cmpd="sng">
            <a:solidFill>
              <a:schemeClr val="dk2"/>
            </a:solidFill>
            <a:prstDash val="solid"/>
            <a:round/>
            <a:headEnd type="none" w="med" len="med"/>
            <a:tailEnd type="none" w="med" len="med"/>
          </a:ln>
        </p:spPr>
      </p:cxnSp>
      <p:sp>
        <p:nvSpPr>
          <p:cNvPr id="282" name="Google Shape;282;p40"/>
          <p:cNvSpPr txBox="1"/>
          <p:nvPr/>
        </p:nvSpPr>
        <p:spPr>
          <a:xfrm>
            <a:off x="331043" y="2782940"/>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283" name="Google Shape;283;p40"/>
          <p:cNvCxnSpPr>
            <a:stCxn id="282" idx="3"/>
            <a:endCxn id="284" idx="2"/>
          </p:cNvCxnSpPr>
          <p:nvPr/>
        </p:nvCxnSpPr>
        <p:spPr>
          <a:xfrm>
            <a:off x="1325843" y="2991540"/>
            <a:ext cx="462000" cy="8000"/>
          </a:xfrm>
          <a:prstGeom prst="straightConnector1">
            <a:avLst/>
          </a:prstGeom>
          <a:noFill/>
          <a:ln w="28575" cap="flat" cmpd="sng">
            <a:solidFill>
              <a:schemeClr val="dk2"/>
            </a:solidFill>
            <a:prstDash val="solid"/>
            <a:round/>
            <a:headEnd type="none" w="med" len="med"/>
            <a:tailEnd type="triangle" w="med" len="med"/>
          </a:ln>
        </p:spPr>
      </p:cxnSp>
      <p:sp>
        <p:nvSpPr>
          <p:cNvPr id="284" name="Google Shape;284;p40"/>
          <p:cNvSpPr/>
          <p:nvPr/>
        </p:nvSpPr>
        <p:spPr>
          <a:xfrm>
            <a:off x="1787781" y="2771164"/>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285" name="Google Shape;285;p40"/>
          <p:cNvCxnSpPr>
            <a:stCxn id="279" idx="7"/>
            <a:endCxn id="284" idx="4"/>
          </p:cNvCxnSpPr>
          <p:nvPr/>
        </p:nvCxnSpPr>
        <p:spPr>
          <a:xfrm rot="10800000" flipH="1">
            <a:off x="1454500" y="3227591"/>
            <a:ext cx="549200" cy="267600"/>
          </a:xfrm>
          <a:prstGeom prst="straightConnector1">
            <a:avLst/>
          </a:prstGeom>
          <a:noFill/>
          <a:ln w="28575" cap="flat" cmpd="sng">
            <a:solidFill>
              <a:schemeClr val="dk2"/>
            </a:solidFill>
            <a:prstDash val="solid"/>
            <a:round/>
            <a:headEnd type="none" w="med" len="med"/>
            <a:tailEnd type="none" w="med" len="med"/>
          </a:ln>
        </p:spPr>
      </p:cxnSp>
      <p:sp>
        <p:nvSpPr>
          <p:cNvPr id="286" name="Google Shape;286;p40"/>
          <p:cNvSpPr txBox="1"/>
          <p:nvPr/>
        </p:nvSpPr>
        <p:spPr>
          <a:xfrm>
            <a:off x="436633" y="1993333"/>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287" name="Google Shape;287;p40"/>
          <p:cNvCxnSpPr>
            <a:stCxn id="286" idx="2"/>
            <a:endCxn id="288" idx="0"/>
          </p:cNvCxnSpPr>
          <p:nvPr/>
        </p:nvCxnSpPr>
        <p:spPr>
          <a:xfrm>
            <a:off x="821633" y="2410533"/>
            <a:ext cx="0" cy="363200"/>
          </a:xfrm>
          <a:prstGeom prst="straightConnector1">
            <a:avLst/>
          </a:prstGeom>
          <a:noFill/>
          <a:ln w="28575" cap="flat" cmpd="sng">
            <a:solidFill>
              <a:schemeClr val="dk2"/>
            </a:solidFill>
            <a:prstDash val="solid"/>
            <a:round/>
            <a:headEnd type="none" w="med" len="med"/>
            <a:tailEnd type="triangle" w="med" len="med"/>
          </a:ln>
        </p:spPr>
      </p:cxnSp>
      <p:sp>
        <p:nvSpPr>
          <p:cNvPr id="289" name="Google Shape;289;p40"/>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290" name="Google Shape;290;p40"/>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291" name="Google Shape;291;p40"/>
          <p:cNvSpPr/>
          <p:nvPr/>
        </p:nvSpPr>
        <p:spPr>
          <a:xfrm>
            <a:off x="6128072" y="3490468"/>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292" name="Google Shape;292;p40"/>
          <p:cNvSpPr/>
          <p:nvPr/>
        </p:nvSpPr>
        <p:spPr>
          <a:xfrm>
            <a:off x="6128072" y="414517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293" name="Google Shape;293;p40"/>
          <p:cNvCxnSpPr>
            <a:stCxn id="292" idx="0"/>
            <a:endCxn id="291" idx="4"/>
          </p:cNvCxnSpPr>
          <p:nvPr/>
        </p:nvCxnSpPr>
        <p:spPr>
          <a:xfrm rot="10800000">
            <a:off x="6343872" y="3946779"/>
            <a:ext cx="0" cy="198400"/>
          </a:xfrm>
          <a:prstGeom prst="straightConnector1">
            <a:avLst/>
          </a:prstGeom>
          <a:noFill/>
          <a:ln w="28575" cap="flat" cmpd="sng">
            <a:solidFill>
              <a:schemeClr val="dk2"/>
            </a:solidFill>
            <a:prstDash val="solid"/>
            <a:round/>
            <a:headEnd type="none" w="med" len="med"/>
            <a:tailEnd type="none" w="med" len="med"/>
          </a:ln>
        </p:spPr>
      </p:cxnSp>
      <p:sp>
        <p:nvSpPr>
          <p:cNvPr id="294" name="Google Shape;294;p40"/>
          <p:cNvSpPr txBox="1"/>
          <p:nvPr/>
        </p:nvSpPr>
        <p:spPr>
          <a:xfrm>
            <a:off x="4413800" y="2731167"/>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refs/changes/35/135/1</a:t>
            </a:r>
            <a:endParaRPr sz="1333" kern="0">
              <a:solidFill>
                <a:srgbClr val="000000"/>
              </a:solidFill>
              <a:latin typeface="Arial"/>
              <a:cs typeface="Arial"/>
              <a:sym typeface="Arial"/>
            </a:endParaRPr>
          </a:p>
        </p:txBody>
      </p:sp>
      <p:cxnSp>
        <p:nvCxnSpPr>
          <p:cNvPr id="295" name="Google Shape;295;p40"/>
          <p:cNvCxnSpPr>
            <a:stCxn id="294" idx="3"/>
            <a:endCxn id="296" idx="2"/>
          </p:cNvCxnSpPr>
          <p:nvPr/>
        </p:nvCxnSpPr>
        <p:spPr>
          <a:xfrm rot="10800000" flipH="1">
            <a:off x="6352600" y="2936567"/>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297" name="Google Shape;297;p40"/>
          <p:cNvSpPr txBox="1"/>
          <p:nvPr/>
        </p:nvSpPr>
        <p:spPr>
          <a:xfrm>
            <a:off x="2064349" y="3447933"/>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298" name="Google Shape;298;p40"/>
          <p:cNvCxnSpPr>
            <a:stCxn id="297" idx="1"/>
            <a:endCxn id="279" idx="6"/>
          </p:cNvCxnSpPr>
          <p:nvPr/>
        </p:nvCxnSpPr>
        <p:spPr>
          <a:xfrm rot="10800000">
            <a:off x="1517549" y="3656533"/>
            <a:ext cx="546800" cy="0"/>
          </a:xfrm>
          <a:prstGeom prst="straightConnector1">
            <a:avLst/>
          </a:prstGeom>
          <a:noFill/>
          <a:ln w="28575" cap="flat" cmpd="sng">
            <a:solidFill>
              <a:srgbClr val="3D85C6"/>
            </a:solidFill>
            <a:prstDash val="solid"/>
            <a:round/>
            <a:headEnd type="none" w="med" len="med"/>
            <a:tailEnd type="triangle" w="med" len="med"/>
          </a:ln>
        </p:spPr>
      </p:cxnSp>
      <p:sp>
        <p:nvSpPr>
          <p:cNvPr id="299" name="Google Shape;299;p40"/>
          <p:cNvSpPr/>
          <p:nvPr/>
        </p:nvSpPr>
        <p:spPr>
          <a:xfrm>
            <a:off x="6722348" y="2711548"/>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C</a:t>
            </a:r>
            <a:endParaRPr sz="1600" b="1" kern="0">
              <a:solidFill>
                <a:srgbClr val="A61C00"/>
              </a:solidFill>
              <a:latin typeface="Arial"/>
              <a:cs typeface="Arial"/>
              <a:sym typeface="Arial"/>
            </a:endParaRPr>
          </a:p>
        </p:txBody>
      </p:sp>
      <p:cxnSp>
        <p:nvCxnSpPr>
          <p:cNvPr id="300" name="Google Shape;300;p40"/>
          <p:cNvCxnSpPr>
            <a:stCxn id="291" idx="0"/>
            <a:endCxn id="299" idx="4"/>
          </p:cNvCxnSpPr>
          <p:nvPr/>
        </p:nvCxnSpPr>
        <p:spPr>
          <a:xfrm rot="10800000" flipH="1">
            <a:off x="6343872" y="3168068"/>
            <a:ext cx="594400" cy="322400"/>
          </a:xfrm>
          <a:prstGeom prst="straightConnector1">
            <a:avLst/>
          </a:prstGeom>
          <a:noFill/>
          <a:ln w="28575" cap="flat" cmpd="sng">
            <a:solidFill>
              <a:srgbClr val="A61C00"/>
            </a:solidFill>
            <a:prstDash val="solid"/>
            <a:round/>
            <a:headEnd type="none" w="med" len="med"/>
            <a:tailEnd type="none" w="med" len="med"/>
          </a:ln>
        </p:spPr>
      </p:cxnSp>
      <p:sp>
        <p:nvSpPr>
          <p:cNvPr id="301" name="Google Shape;301;p40"/>
          <p:cNvSpPr txBox="1"/>
          <p:nvPr/>
        </p:nvSpPr>
        <p:spPr>
          <a:xfrm>
            <a:off x="4975500" y="3512255"/>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302" name="Google Shape;302;p40"/>
          <p:cNvCxnSpPr>
            <a:stCxn id="301" idx="3"/>
          </p:cNvCxnSpPr>
          <p:nvPr/>
        </p:nvCxnSpPr>
        <p:spPr>
          <a:xfrm rot="10800000" flipH="1">
            <a:off x="5745500" y="3717655"/>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303" name="Google Shape;303;p40"/>
          <p:cNvSpPr txBox="1"/>
          <p:nvPr/>
        </p:nvSpPr>
        <p:spPr>
          <a:xfrm>
            <a:off x="821633" y="4830467"/>
            <a:ext cx="7062000" cy="630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i="1" kern="0">
                <a:solidFill>
                  <a:srgbClr val="A61C00"/>
                </a:solidFill>
                <a:latin typeface="Courier New"/>
                <a:ea typeface="Courier New"/>
                <a:cs typeface="Courier New"/>
                <a:sym typeface="Courier New"/>
              </a:rPr>
              <a:t>git push origin HEAD:refs/for/master</a:t>
            </a:r>
            <a:endParaRPr sz="2400" b="1" i="1" kern="0">
              <a:solidFill>
                <a:srgbClr val="A61C00"/>
              </a:solidFill>
              <a:latin typeface="Courier New"/>
              <a:ea typeface="Courier New"/>
              <a:cs typeface="Courier New"/>
              <a:sym typeface="Courier New"/>
            </a:endParaRPr>
          </a:p>
        </p:txBody>
      </p:sp>
      <p:cxnSp>
        <p:nvCxnSpPr>
          <p:cNvPr id="304" name="Google Shape;304;p40"/>
          <p:cNvCxnSpPr/>
          <p:nvPr/>
        </p:nvCxnSpPr>
        <p:spPr>
          <a:xfrm>
            <a:off x="3240300" y="4853533"/>
            <a:ext cx="1424800" cy="0"/>
          </a:xfrm>
          <a:prstGeom prst="straightConnector1">
            <a:avLst/>
          </a:prstGeom>
          <a:noFill/>
          <a:ln w="28575" cap="flat" cmpd="sng">
            <a:solidFill>
              <a:srgbClr val="A61C00"/>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1"/>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310;p41"/>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Push for Code Review - Case 2a</a:t>
            </a:r>
            <a:endParaRPr sz="4800" b="1" dirty="0">
              <a:solidFill>
                <a:srgbClr val="FFFFFF"/>
              </a:solidFill>
            </a:endParaRPr>
          </a:p>
          <a:p>
            <a:endParaRPr sz="4000" dirty="0"/>
          </a:p>
        </p:txBody>
      </p:sp>
      <p:cxnSp>
        <p:nvCxnSpPr>
          <p:cNvPr id="311" name="Google Shape;311;p41"/>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312" name="Google Shape;312;p41"/>
          <p:cNvSpPr/>
          <p:nvPr/>
        </p:nvSpPr>
        <p:spPr>
          <a:xfrm>
            <a:off x="1072139" y="35770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313" name="Google Shape;313;p41"/>
          <p:cNvSpPr/>
          <p:nvPr/>
        </p:nvSpPr>
        <p:spPr>
          <a:xfrm>
            <a:off x="1072139" y="42317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314" name="Google Shape;314;p41"/>
          <p:cNvCxnSpPr>
            <a:stCxn id="313" idx="0"/>
            <a:endCxn id="312" idx="4"/>
          </p:cNvCxnSpPr>
          <p:nvPr/>
        </p:nvCxnSpPr>
        <p:spPr>
          <a:xfrm rot="10800000">
            <a:off x="1287939" y="4033329"/>
            <a:ext cx="0" cy="198400"/>
          </a:xfrm>
          <a:prstGeom prst="straightConnector1">
            <a:avLst/>
          </a:prstGeom>
          <a:noFill/>
          <a:ln w="28575" cap="flat" cmpd="sng">
            <a:solidFill>
              <a:schemeClr val="dk2"/>
            </a:solidFill>
            <a:prstDash val="solid"/>
            <a:round/>
            <a:headEnd type="none" w="med" len="med"/>
            <a:tailEnd type="none" w="med" len="med"/>
          </a:ln>
        </p:spPr>
      </p:cxnSp>
      <p:sp>
        <p:nvSpPr>
          <p:cNvPr id="315" name="Google Shape;315;p41"/>
          <p:cNvSpPr txBox="1"/>
          <p:nvPr/>
        </p:nvSpPr>
        <p:spPr>
          <a:xfrm>
            <a:off x="289009" y="2261323"/>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316" name="Google Shape;316;p41"/>
          <p:cNvCxnSpPr>
            <a:stCxn id="315" idx="3"/>
            <a:endCxn id="317" idx="2"/>
          </p:cNvCxnSpPr>
          <p:nvPr/>
        </p:nvCxnSpPr>
        <p:spPr>
          <a:xfrm>
            <a:off x="1283809" y="2469923"/>
            <a:ext cx="490000" cy="4800"/>
          </a:xfrm>
          <a:prstGeom prst="straightConnector1">
            <a:avLst/>
          </a:prstGeom>
          <a:noFill/>
          <a:ln w="28575" cap="flat" cmpd="sng">
            <a:solidFill>
              <a:schemeClr val="dk2"/>
            </a:solidFill>
            <a:prstDash val="solid"/>
            <a:round/>
            <a:headEnd type="none" w="med" len="med"/>
            <a:tailEnd type="triangle" w="med" len="med"/>
          </a:ln>
        </p:spPr>
      </p:cxnSp>
      <p:sp>
        <p:nvSpPr>
          <p:cNvPr id="318" name="Google Shape;318;p41"/>
          <p:cNvSpPr/>
          <p:nvPr/>
        </p:nvSpPr>
        <p:spPr>
          <a:xfrm>
            <a:off x="1773815" y="29198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319" name="Google Shape;319;p41"/>
          <p:cNvCxnSpPr>
            <a:stCxn id="312" idx="7"/>
            <a:endCxn id="318" idx="4"/>
          </p:cNvCxnSpPr>
          <p:nvPr/>
        </p:nvCxnSpPr>
        <p:spPr>
          <a:xfrm rot="10800000" flipH="1">
            <a:off x="1440533" y="33762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320" name="Google Shape;320;p41"/>
          <p:cNvSpPr txBox="1"/>
          <p:nvPr/>
        </p:nvSpPr>
        <p:spPr>
          <a:xfrm>
            <a:off x="394600" y="1471717"/>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321" name="Google Shape;321;p41"/>
          <p:cNvCxnSpPr>
            <a:stCxn id="320" idx="2"/>
            <a:endCxn id="322" idx="0"/>
          </p:cNvCxnSpPr>
          <p:nvPr/>
        </p:nvCxnSpPr>
        <p:spPr>
          <a:xfrm>
            <a:off x="779600" y="1888917"/>
            <a:ext cx="0" cy="363200"/>
          </a:xfrm>
          <a:prstGeom prst="straightConnector1">
            <a:avLst/>
          </a:prstGeom>
          <a:noFill/>
          <a:ln w="28575" cap="flat" cmpd="sng">
            <a:solidFill>
              <a:schemeClr val="dk2"/>
            </a:solidFill>
            <a:prstDash val="solid"/>
            <a:round/>
            <a:headEnd type="none" w="med" len="med"/>
            <a:tailEnd type="triangle" w="med" len="med"/>
          </a:ln>
        </p:spPr>
      </p:cxnSp>
      <p:sp>
        <p:nvSpPr>
          <p:cNvPr id="323" name="Google Shape;323;p41"/>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324" name="Google Shape;324;p41"/>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cxnSp>
        <p:nvCxnSpPr>
          <p:cNvPr id="325" name="Google Shape;325;p41"/>
          <p:cNvCxnSpPr/>
          <p:nvPr/>
        </p:nvCxnSpPr>
        <p:spPr>
          <a:xfrm>
            <a:off x="3240300" y="4853533"/>
            <a:ext cx="1424800" cy="0"/>
          </a:xfrm>
          <a:prstGeom prst="straightConnector1">
            <a:avLst/>
          </a:prstGeom>
          <a:noFill/>
          <a:ln w="28575" cap="flat" cmpd="sng">
            <a:solidFill>
              <a:srgbClr val="A61C00"/>
            </a:solidFill>
            <a:prstDash val="solid"/>
            <a:round/>
            <a:headEnd type="none" w="med" len="med"/>
            <a:tailEnd type="triangle" w="med" len="med"/>
          </a:ln>
        </p:spPr>
      </p:cxnSp>
      <p:sp>
        <p:nvSpPr>
          <p:cNvPr id="326" name="Google Shape;326;p41"/>
          <p:cNvSpPr/>
          <p:nvPr/>
        </p:nvSpPr>
        <p:spPr>
          <a:xfrm>
            <a:off x="5372905" y="348118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327" name="Google Shape;327;p41"/>
          <p:cNvSpPr/>
          <p:nvPr/>
        </p:nvSpPr>
        <p:spPr>
          <a:xfrm>
            <a:off x="5372905" y="4135896"/>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328" name="Google Shape;328;p41"/>
          <p:cNvCxnSpPr>
            <a:stCxn id="327" idx="0"/>
            <a:endCxn id="326" idx="4"/>
          </p:cNvCxnSpPr>
          <p:nvPr/>
        </p:nvCxnSpPr>
        <p:spPr>
          <a:xfrm rot="10800000">
            <a:off x="5588705" y="3937496"/>
            <a:ext cx="0" cy="198400"/>
          </a:xfrm>
          <a:prstGeom prst="straightConnector1">
            <a:avLst/>
          </a:prstGeom>
          <a:noFill/>
          <a:ln w="28575" cap="flat" cmpd="sng">
            <a:solidFill>
              <a:schemeClr val="dk2"/>
            </a:solidFill>
            <a:prstDash val="solid"/>
            <a:round/>
            <a:headEnd type="none" w="med" len="med"/>
            <a:tailEnd type="none" w="med" len="med"/>
          </a:ln>
        </p:spPr>
      </p:cxnSp>
      <p:sp>
        <p:nvSpPr>
          <p:cNvPr id="329" name="Google Shape;329;p41"/>
          <p:cNvSpPr txBox="1"/>
          <p:nvPr/>
        </p:nvSpPr>
        <p:spPr>
          <a:xfrm>
            <a:off x="4220333" y="3502972"/>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330" name="Google Shape;330;p41"/>
          <p:cNvCxnSpPr>
            <a:stCxn id="329" idx="3"/>
            <a:endCxn id="331" idx="2"/>
          </p:cNvCxnSpPr>
          <p:nvPr/>
        </p:nvCxnSpPr>
        <p:spPr>
          <a:xfrm rot="10800000" flipH="1">
            <a:off x="4990333" y="3708372"/>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332" name="Google Shape;332;p41"/>
          <p:cNvSpPr txBox="1"/>
          <p:nvPr/>
        </p:nvSpPr>
        <p:spPr>
          <a:xfrm>
            <a:off x="2050383" y="35966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333" name="Google Shape;333;p41"/>
          <p:cNvCxnSpPr>
            <a:stCxn id="332" idx="1"/>
            <a:endCxn id="312" idx="6"/>
          </p:cNvCxnSpPr>
          <p:nvPr/>
        </p:nvCxnSpPr>
        <p:spPr>
          <a:xfrm rot="10800000">
            <a:off x="1503583" y="38052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317" name="Google Shape;317;p41"/>
          <p:cNvSpPr/>
          <p:nvPr/>
        </p:nvSpPr>
        <p:spPr>
          <a:xfrm>
            <a:off x="1773815" y="22465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334" name="Google Shape;334;p41"/>
          <p:cNvCxnSpPr>
            <a:stCxn id="318" idx="0"/>
            <a:endCxn id="317" idx="4"/>
          </p:cNvCxnSpPr>
          <p:nvPr/>
        </p:nvCxnSpPr>
        <p:spPr>
          <a:xfrm rot="10800000">
            <a:off x="1989615" y="2703031"/>
            <a:ext cx="0" cy="216800"/>
          </a:xfrm>
          <a:prstGeom prst="straightConnector1">
            <a:avLst/>
          </a:prstGeom>
          <a:noFill/>
          <a:ln w="28575" cap="flat" cmpd="sng">
            <a:solidFill>
              <a:schemeClr val="dk2"/>
            </a:solidFill>
            <a:prstDash val="solid"/>
            <a:round/>
            <a:headEnd type="none" w="med" len="med"/>
            <a:tailEnd type="none" w="med" len="med"/>
          </a:ln>
        </p:spPr>
      </p:cxnSp>
      <p:sp>
        <p:nvSpPr>
          <p:cNvPr id="335" name="Google Shape;335;p41"/>
          <p:cNvSpPr/>
          <p:nvPr/>
        </p:nvSpPr>
        <p:spPr>
          <a:xfrm>
            <a:off x="0" y="6284333"/>
            <a:ext cx="12192000" cy="587600"/>
          </a:xfrm>
          <a:prstGeom prst="rect">
            <a:avLst/>
          </a:prstGeom>
          <a:solidFill>
            <a:srgbClr val="B6D7A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41"/>
          <p:cNvSpPr txBox="1"/>
          <p:nvPr/>
        </p:nvSpPr>
        <p:spPr>
          <a:xfrm>
            <a:off x="-21767" y="6284333"/>
            <a:ext cx="11950000" cy="587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i="1" kern="0">
                <a:solidFill>
                  <a:srgbClr val="000000"/>
                </a:solidFill>
                <a:latin typeface="Arial"/>
                <a:cs typeface="Arial"/>
                <a:sym typeface="Arial"/>
              </a:rPr>
              <a:t>Q: Which commits get pushed?</a:t>
            </a:r>
            <a:endParaRPr sz="2400" i="1" kern="0">
              <a:solidFill>
                <a:srgbClr val="000000"/>
              </a:solidFill>
              <a:latin typeface="Arial"/>
              <a:cs typeface="Arial"/>
              <a:sym typeface="Arial"/>
            </a:endParaRPr>
          </a:p>
        </p:txBody>
      </p:sp>
      <p:sp>
        <p:nvSpPr>
          <p:cNvPr id="337" name="Google Shape;337;p41"/>
          <p:cNvSpPr txBox="1"/>
          <p:nvPr/>
        </p:nvSpPr>
        <p:spPr>
          <a:xfrm>
            <a:off x="821633" y="4830467"/>
            <a:ext cx="7062000" cy="630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i="1" kern="0">
                <a:solidFill>
                  <a:srgbClr val="A61C00"/>
                </a:solidFill>
                <a:latin typeface="Courier New"/>
                <a:ea typeface="Courier New"/>
                <a:cs typeface="Courier New"/>
                <a:sym typeface="Courier New"/>
              </a:rPr>
              <a:t>git push origin HEAD:refs/for/master</a:t>
            </a:r>
            <a:endParaRPr sz="2400" b="1" i="1" kern="0">
              <a:solidFill>
                <a:srgbClr val="A61C00"/>
              </a:solidFill>
              <a:latin typeface="Courier New"/>
              <a:ea typeface="Courier New"/>
              <a:cs typeface="Courier New"/>
              <a:sym typeface="Courier New"/>
            </a:endParaRPr>
          </a:p>
        </p:txBody>
      </p:sp>
      <p:sp>
        <p:nvSpPr>
          <p:cNvPr id="338" name="Google Shape;338;p41"/>
          <p:cNvSpPr/>
          <p:nvPr/>
        </p:nvSpPr>
        <p:spPr>
          <a:xfrm>
            <a:off x="8237000" y="776267"/>
            <a:ext cx="3956800" cy="5508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41"/>
          <p:cNvSpPr txBox="1"/>
          <p:nvPr/>
        </p:nvSpPr>
        <p:spPr>
          <a:xfrm>
            <a:off x="8279200" y="899433"/>
            <a:ext cx="3872400" cy="38240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2400" kern="0">
                <a:solidFill>
                  <a:srgbClr val="000000"/>
                </a:solidFill>
                <a:latin typeface="Arial"/>
                <a:cs typeface="Arial"/>
                <a:sym typeface="Arial"/>
              </a:rPr>
              <a:t>Situation:</a:t>
            </a:r>
            <a:endParaRPr sz="2400" kern="0">
              <a:solidFill>
                <a:srgbClr val="000000"/>
              </a:solidFill>
              <a:latin typeface="Arial"/>
              <a:cs typeface="Arial"/>
              <a:sym typeface="Arial"/>
            </a:endParaRPr>
          </a:p>
          <a:p>
            <a:pPr marL="609585" indent="-457189" defTabSz="1219170">
              <a:lnSpc>
                <a:spcPct val="115000"/>
              </a:lnSpc>
              <a:spcBef>
                <a:spcPts val="1200"/>
              </a:spcBef>
              <a:buClr>
                <a:srgbClr val="000000"/>
              </a:buClr>
              <a:buSzPts val="1800"/>
              <a:buFont typeface="Arial"/>
              <a:buChar char="■"/>
            </a:pPr>
            <a:r>
              <a:rPr lang="en" sz="2400" kern="0">
                <a:solidFill>
                  <a:srgbClr val="000000"/>
                </a:solidFill>
                <a:latin typeface="Arial"/>
                <a:cs typeface="Arial"/>
                <a:sym typeface="Arial"/>
              </a:rPr>
              <a:t>The remote repository was cloned, a local </a:t>
            </a:r>
            <a:r>
              <a:rPr lang="en" sz="2400" i="1" kern="0">
                <a:solidFill>
                  <a:srgbClr val="000000"/>
                </a:solidFill>
                <a:latin typeface="Courier New"/>
                <a:ea typeface="Courier New"/>
                <a:cs typeface="Courier New"/>
                <a:sym typeface="Courier New"/>
              </a:rPr>
              <a:t>featureX</a:t>
            </a:r>
            <a:r>
              <a:rPr lang="en" sz="2400" kern="0">
                <a:solidFill>
                  <a:srgbClr val="000000"/>
                </a:solidFill>
                <a:latin typeface="Arial"/>
                <a:cs typeface="Arial"/>
                <a:sym typeface="Arial"/>
              </a:rPr>
              <a:t> branch was created and in this branch two commits, </a:t>
            </a:r>
            <a:r>
              <a:rPr lang="en" sz="2400" b="1" i="1" kern="0">
                <a:solidFill>
                  <a:srgbClr val="3D85C6"/>
                </a:solidFill>
                <a:latin typeface="Arial"/>
                <a:cs typeface="Arial"/>
                <a:sym typeface="Arial"/>
              </a:rPr>
              <a:t>C</a:t>
            </a:r>
            <a:r>
              <a:rPr lang="en" sz="2400" kern="0">
                <a:solidFill>
                  <a:srgbClr val="000000"/>
                </a:solidFill>
                <a:latin typeface="Arial"/>
                <a:cs typeface="Arial"/>
                <a:sym typeface="Arial"/>
              </a:rPr>
              <a:t> and </a:t>
            </a:r>
            <a:r>
              <a:rPr lang="en" sz="2400" b="1" i="1" kern="0">
                <a:solidFill>
                  <a:srgbClr val="3D85C6"/>
                </a:solidFill>
                <a:latin typeface="Arial"/>
                <a:cs typeface="Arial"/>
                <a:sym typeface="Arial"/>
              </a:rPr>
              <a:t>D</a:t>
            </a:r>
            <a:r>
              <a:rPr lang="en" sz="2400" kern="0">
                <a:solidFill>
                  <a:srgbClr val="000000"/>
                </a:solidFill>
                <a:latin typeface="Arial"/>
                <a:cs typeface="Arial"/>
                <a:sym typeface="Arial"/>
              </a:rPr>
              <a:t>, were created.</a:t>
            </a:r>
            <a:endParaRPr sz="2400" kern="0">
              <a:solidFill>
                <a:srgbClr val="000000"/>
              </a:solidFill>
              <a:latin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2"/>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42"/>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Push for Code Review - Case 2b</a:t>
            </a:r>
            <a:endParaRPr sz="4800" b="1" dirty="0">
              <a:solidFill>
                <a:srgbClr val="FFFFFF"/>
              </a:solidFill>
            </a:endParaRPr>
          </a:p>
          <a:p>
            <a:endParaRPr sz="4000" dirty="0"/>
          </a:p>
        </p:txBody>
      </p:sp>
      <p:cxnSp>
        <p:nvCxnSpPr>
          <p:cNvPr id="346" name="Google Shape;346;p42"/>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347" name="Google Shape;347;p42"/>
          <p:cNvSpPr/>
          <p:nvPr/>
        </p:nvSpPr>
        <p:spPr>
          <a:xfrm>
            <a:off x="1072139" y="35770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348" name="Google Shape;348;p42"/>
          <p:cNvSpPr/>
          <p:nvPr/>
        </p:nvSpPr>
        <p:spPr>
          <a:xfrm>
            <a:off x="1072139" y="42317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349" name="Google Shape;349;p42"/>
          <p:cNvCxnSpPr>
            <a:stCxn id="348" idx="0"/>
            <a:endCxn id="347" idx="4"/>
          </p:cNvCxnSpPr>
          <p:nvPr/>
        </p:nvCxnSpPr>
        <p:spPr>
          <a:xfrm rot="10800000">
            <a:off x="1287939" y="4033329"/>
            <a:ext cx="0" cy="198400"/>
          </a:xfrm>
          <a:prstGeom prst="straightConnector1">
            <a:avLst/>
          </a:prstGeom>
          <a:noFill/>
          <a:ln w="28575" cap="flat" cmpd="sng">
            <a:solidFill>
              <a:schemeClr val="dk2"/>
            </a:solidFill>
            <a:prstDash val="solid"/>
            <a:round/>
            <a:headEnd type="none" w="med" len="med"/>
            <a:tailEnd type="none" w="med" len="med"/>
          </a:ln>
        </p:spPr>
      </p:cxnSp>
      <p:sp>
        <p:nvSpPr>
          <p:cNvPr id="350" name="Google Shape;350;p42"/>
          <p:cNvSpPr txBox="1"/>
          <p:nvPr/>
        </p:nvSpPr>
        <p:spPr>
          <a:xfrm>
            <a:off x="289009" y="2261323"/>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351" name="Google Shape;351;p42"/>
          <p:cNvCxnSpPr>
            <a:stCxn id="350" idx="3"/>
            <a:endCxn id="352" idx="2"/>
          </p:cNvCxnSpPr>
          <p:nvPr/>
        </p:nvCxnSpPr>
        <p:spPr>
          <a:xfrm>
            <a:off x="1283809" y="2469923"/>
            <a:ext cx="490000" cy="4800"/>
          </a:xfrm>
          <a:prstGeom prst="straightConnector1">
            <a:avLst/>
          </a:prstGeom>
          <a:noFill/>
          <a:ln w="28575" cap="flat" cmpd="sng">
            <a:solidFill>
              <a:schemeClr val="dk2"/>
            </a:solidFill>
            <a:prstDash val="solid"/>
            <a:round/>
            <a:headEnd type="none" w="med" len="med"/>
            <a:tailEnd type="triangle" w="med" len="med"/>
          </a:ln>
        </p:spPr>
      </p:cxnSp>
      <p:sp>
        <p:nvSpPr>
          <p:cNvPr id="353" name="Google Shape;353;p42"/>
          <p:cNvSpPr/>
          <p:nvPr/>
        </p:nvSpPr>
        <p:spPr>
          <a:xfrm>
            <a:off x="1773815" y="29198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354" name="Google Shape;354;p42"/>
          <p:cNvCxnSpPr>
            <a:stCxn id="347" idx="7"/>
            <a:endCxn id="353" idx="4"/>
          </p:cNvCxnSpPr>
          <p:nvPr/>
        </p:nvCxnSpPr>
        <p:spPr>
          <a:xfrm rot="10800000" flipH="1">
            <a:off x="1440533" y="33762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355" name="Google Shape;355;p42"/>
          <p:cNvSpPr txBox="1"/>
          <p:nvPr/>
        </p:nvSpPr>
        <p:spPr>
          <a:xfrm>
            <a:off x="394600" y="1471717"/>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356" name="Google Shape;356;p42"/>
          <p:cNvCxnSpPr>
            <a:stCxn id="355" idx="2"/>
            <a:endCxn id="357" idx="0"/>
          </p:cNvCxnSpPr>
          <p:nvPr/>
        </p:nvCxnSpPr>
        <p:spPr>
          <a:xfrm>
            <a:off x="779600" y="1888917"/>
            <a:ext cx="0" cy="363200"/>
          </a:xfrm>
          <a:prstGeom prst="straightConnector1">
            <a:avLst/>
          </a:prstGeom>
          <a:noFill/>
          <a:ln w="28575" cap="flat" cmpd="sng">
            <a:solidFill>
              <a:schemeClr val="dk2"/>
            </a:solidFill>
            <a:prstDash val="solid"/>
            <a:round/>
            <a:headEnd type="none" w="med" len="med"/>
            <a:tailEnd type="triangle" w="med" len="med"/>
          </a:ln>
        </p:spPr>
      </p:cxnSp>
      <p:sp>
        <p:nvSpPr>
          <p:cNvPr id="358" name="Google Shape;358;p42"/>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359" name="Google Shape;359;p42"/>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cxnSp>
        <p:nvCxnSpPr>
          <p:cNvPr id="360" name="Google Shape;360;p42"/>
          <p:cNvCxnSpPr/>
          <p:nvPr/>
        </p:nvCxnSpPr>
        <p:spPr>
          <a:xfrm>
            <a:off x="3240300" y="4853533"/>
            <a:ext cx="1424800" cy="0"/>
          </a:xfrm>
          <a:prstGeom prst="straightConnector1">
            <a:avLst/>
          </a:prstGeom>
          <a:noFill/>
          <a:ln w="28575" cap="flat" cmpd="sng">
            <a:solidFill>
              <a:srgbClr val="A61C00"/>
            </a:solidFill>
            <a:prstDash val="solid"/>
            <a:round/>
            <a:headEnd type="none" w="med" len="med"/>
            <a:tailEnd type="triangle" w="med" len="med"/>
          </a:ln>
        </p:spPr>
      </p:cxnSp>
      <p:sp>
        <p:nvSpPr>
          <p:cNvPr id="361" name="Google Shape;361;p42"/>
          <p:cNvSpPr/>
          <p:nvPr/>
        </p:nvSpPr>
        <p:spPr>
          <a:xfrm>
            <a:off x="5990039" y="348118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362" name="Google Shape;362;p42"/>
          <p:cNvSpPr/>
          <p:nvPr/>
        </p:nvSpPr>
        <p:spPr>
          <a:xfrm>
            <a:off x="5990039" y="4135896"/>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363" name="Google Shape;363;p42"/>
          <p:cNvCxnSpPr>
            <a:stCxn id="362" idx="0"/>
            <a:endCxn id="361" idx="4"/>
          </p:cNvCxnSpPr>
          <p:nvPr/>
        </p:nvCxnSpPr>
        <p:spPr>
          <a:xfrm rot="10800000">
            <a:off x="6205839" y="3937496"/>
            <a:ext cx="0" cy="198400"/>
          </a:xfrm>
          <a:prstGeom prst="straightConnector1">
            <a:avLst/>
          </a:prstGeom>
          <a:noFill/>
          <a:ln w="28575" cap="flat" cmpd="sng">
            <a:solidFill>
              <a:schemeClr val="dk2"/>
            </a:solidFill>
            <a:prstDash val="solid"/>
            <a:round/>
            <a:headEnd type="none" w="med" len="med"/>
            <a:tailEnd type="none" w="med" len="med"/>
          </a:ln>
        </p:spPr>
      </p:cxnSp>
      <p:sp>
        <p:nvSpPr>
          <p:cNvPr id="364" name="Google Shape;364;p42"/>
          <p:cNvSpPr txBox="1"/>
          <p:nvPr/>
        </p:nvSpPr>
        <p:spPr>
          <a:xfrm>
            <a:off x="2050383" y="35966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365" name="Google Shape;365;p42"/>
          <p:cNvCxnSpPr>
            <a:stCxn id="364" idx="1"/>
            <a:endCxn id="347" idx="6"/>
          </p:cNvCxnSpPr>
          <p:nvPr/>
        </p:nvCxnSpPr>
        <p:spPr>
          <a:xfrm rot="10800000">
            <a:off x="1503583" y="38052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352" name="Google Shape;352;p42"/>
          <p:cNvSpPr/>
          <p:nvPr/>
        </p:nvSpPr>
        <p:spPr>
          <a:xfrm>
            <a:off x="1773815" y="22465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366" name="Google Shape;366;p42"/>
          <p:cNvCxnSpPr>
            <a:stCxn id="353" idx="0"/>
            <a:endCxn id="352" idx="4"/>
          </p:cNvCxnSpPr>
          <p:nvPr/>
        </p:nvCxnSpPr>
        <p:spPr>
          <a:xfrm rot="10800000">
            <a:off x="1989615" y="2703031"/>
            <a:ext cx="0" cy="216800"/>
          </a:xfrm>
          <a:prstGeom prst="straightConnector1">
            <a:avLst/>
          </a:prstGeom>
          <a:noFill/>
          <a:ln w="28575" cap="flat" cmpd="sng">
            <a:solidFill>
              <a:schemeClr val="dk2"/>
            </a:solidFill>
            <a:prstDash val="solid"/>
            <a:round/>
            <a:headEnd type="none" w="med" len="med"/>
            <a:tailEnd type="none" w="med" len="med"/>
          </a:ln>
        </p:spPr>
      </p:cxnSp>
      <p:sp>
        <p:nvSpPr>
          <p:cNvPr id="367" name="Google Shape;367;p42"/>
          <p:cNvSpPr/>
          <p:nvPr/>
        </p:nvSpPr>
        <p:spPr>
          <a:xfrm>
            <a:off x="8237000" y="776267"/>
            <a:ext cx="39568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8" name="Google Shape;368;p42"/>
          <p:cNvSpPr txBox="1"/>
          <p:nvPr/>
        </p:nvSpPr>
        <p:spPr>
          <a:xfrm>
            <a:off x="8237000" y="854400"/>
            <a:ext cx="3872400" cy="57068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a:solidFill>
                  <a:srgbClr val="000000"/>
                </a:solidFill>
                <a:latin typeface="Arial"/>
                <a:cs typeface="Arial"/>
                <a:sym typeface="Arial"/>
              </a:rPr>
              <a:t>Push for Code Review:</a:t>
            </a:r>
            <a:endParaRPr sz="1867" kern="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kern="0">
                <a:solidFill>
                  <a:srgbClr val="000000"/>
                </a:solidFill>
                <a:latin typeface="Arial"/>
                <a:cs typeface="Arial"/>
                <a:sym typeface="Arial"/>
              </a:rPr>
              <a:t>pushes </a:t>
            </a:r>
            <a:r>
              <a:rPr lang="en" sz="1867" b="1" kern="0">
                <a:solidFill>
                  <a:srgbClr val="000000"/>
                </a:solidFill>
                <a:latin typeface="Arial"/>
                <a:cs typeface="Arial"/>
                <a:sym typeface="Arial"/>
              </a:rPr>
              <a:t>all</a:t>
            </a:r>
            <a:r>
              <a:rPr lang="en" sz="1867" kern="0">
                <a:solidFill>
                  <a:srgbClr val="000000"/>
                </a:solidFill>
                <a:latin typeface="Arial"/>
                <a:cs typeface="Arial"/>
                <a:sym typeface="Arial"/>
              </a:rPr>
              <a:t> commits which are reachable from the pushed commit and which are not available in the remote repository</a:t>
            </a:r>
            <a:endParaRPr sz="1867" kern="0">
              <a:solidFill>
                <a:srgbClr val="000000"/>
              </a:solidFill>
              <a:latin typeface="Arial"/>
              <a:cs typeface="Arial"/>
              <a:sym typeface="Arial"/>
            </a:endParaRPr>
          </a:p>
          <a:p>
            <a:pPr marL="609585" indent="-423323" defTabSz="1219170">
              <a:lnSpc>
                <a:spcPct val="115000"/>
              </a:lnSpc>
              <a:buClr>
                <a:srgbClr val="000000"/>
              </a:buClr>
              <a:buSzPts val="1400"/>
              <a:buFont typeface="Arial"/>
              <a:buChar char="■"/>
            </a:pPr>
            <a:r>
              <a:rPr lang="en" sz="1867" kern="0">
                <a:solidFill>
                  <a:srgbClr val="000000"/>
                </a:solidFill>
                <a:latin typeface="Arial"/>
                <a:cs typeface="Arial"/>
                <a:sym typeface="Arial"/>
              </a:rPr>
              <a:t>for each pushed commit Gerrit creates a change ref and a Gerrit change in its database</a:t>
            </a:r>
            <a:endParaRPr sz="1867" kern="0">
              <a:solidFill>
                <a:srgbClr val="000000"/>
              </a:solidFill>
              <a:latin typeface="Arial"/>
              <a:cs typeface="Arial"/>
              <a:sym typeface="Arial"/>
            </a:endParaRPr>
          </a:p>
          <a:p>
            <a:pPr marL="609585" indent="-423323" defTabSz="1219170">
              <a:lnSpc>
                <a:spcPct val="115000"/>
              </a:lnSpc>
              <a:buClr>
                <a:srgbClr val="000000"/>
              </a:buClr>
              <a:buSzPts val="1400"/>
              <a:buFont typeface="Arial"/>
              <a:buChar char="■"/>
            </a:pPr>
            <a:r>
              <a:rPr lang="en" sz="1867" kern="0">
                <a:solidFill>
                  <a:srgbClr val="000000"/>
                </a:solidFill>
                <a:latin typeface="Arial"/>
                <a:cs typeface="Arial"/>
                <a:sym typeface="Arial"/>
              </a:rPr>
              <a:t>The change for commit </a:t>
            </a:r>
            <a:r>
              <a:rPr lang="en" sz="1867" b="1" i="1" kern="0">
                <a:solidFill>
                  <a:srgbClr val="3D85C6"/>
                </a:solidFill>
                <a:latin typeface="Arial"/>
                <a:cs typeface="Arial"/>
                <a:sym typeface="Arial"/>
              </a:rPr>
              <a:t>D</a:t>
            </a:r>
            <a:r>
              <a:rPr lang="en" sz="1867" kern="0">
                <a:solidFill>
                  <a:srgbClr val="000000"/>
                </a:solidFill>
                <a:latin typeface="Arial"/>
                <a:cs typeface="Arial"/>
                <a:sym typeface="Arial"/>
              </a:rPr>
              <a:t> depends on the change for commit </a:t>
            </a:r>
            <a:r>
              <a:rPr lang="en" sz="1867" b="1" i="1" kern="0">
                <a:solidFill>
                  <a:srgbClr val="3D85C6"/>
                </a:solidFill>
                <a:latin typeface="Arial"/>
                <a:cs typeface="Arial"/>
                <a:sym typeface="Arial"/>
              </a:rPr>
              <a:t>C</a:t>
            </a:r>
            <a:r>
              <a:rPr lang="en" sz="1867" kern="0">
                <a:solidFill>
                  <a:srgbClr val="000000"/>
                </a:solidFill>
                <a:latin typeface="Arial"/>
                <a:cs typeface="Arial"/>
                <a:sym typeface="Arial"/>
              </a:rPr>
              <a:t> (since commit </a:t>
            </a:r>
            <a:r>
              <a:rPr lang="en" sz="1867" b="1" i="1" kern="0">
                <a:solidFill>
                  <a:srgbClr val="3D85C6"/>
                </a:solidFill>
                <a:latin typeface="Arial"/>
                <a:cs typeface="Arial"/>
                <a:sym typeface="Arial"/>
              </a:rPr>
              <a:t>D</a:t>
            </a:r>
            <a:r>
              <a:rPr lang="en" sz="1867" kern="0">
                <a:solidFill>
                  <a:srgbClr val="000000"/>
                </a:solidFill>
                <a:latin typeface="Arial"/>
                <a:cs typeface="Arial"/>
                <a:sym typeface="Arial"/>
              </a:rPr>
              <a:t> depends on commit </a:t>
            </a:r>
            <a:r>
              <a:rPr lang="en" sz="1867" b="1" i="1" kern="0">
                <a:solidFill>
                  <a:srgbClr val="3D85C6"/>
                </a:solidFill>
                <a:latin typeface="Arial"/>
                <a:cs typeface="Arial"/>
                <a:sym typeface="Arial"/>
              </a:rPr>
              <a:t>C</a:t>
            </a: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p:txBody>
      </p:sp>
      <p:sp>
        <p:nvSpPr>
          <p:cNvPr id="369" name="Google Shape;369;p42"/>
          <p:cNvSpPr/>
          <p:nvPr/>
        </p:nvSpPr>
        <p:spPr>
          <a:xfrm>
            <a:off x="6596181" y="2789597"/>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C</a:t>
            </a:r>
            <a:endParaRPr sz="1600" b="1" kern="0">
              <a:solidFill>
                <a:srgbClr val="A61C00"/>
              </a:solidFill>
              <a:latin typeface="Arial"/>
              <a:cs typeface="Arial"/>
              <a:sym typeface="Arial"/>
            </a:endParaRPr>
          </a:p>
        </p:txBody>
      </p:sp>
      <p:sp>
        <p:nvSpPr>
          <p:cNvPr id="370" name="Google Shape;370;p42"/>
          <p:cNvSpPr/>
          <p:nvPr/>
        </p:nvSpPr>
        <p:spPr>
          <a:xfrm>
            <a:off x="6596181" y="1840197"/>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D</a:t>
            </a:r>
            <a:endParaRPr sz="1600" b="1" kern="0">
              <a:solidFill>
                <a:srgbClr val="A61C00"/>
              </a:solidFill>
              <a:latin typeface="Arial"/>
              <a:cs typeface="Arial"/>
              <a:sym typeface="Arial"/>
            </a:endParaRPr>
          </a:p>
        </p:txBody>
      </p:sp>
      <p:cxnSp>
        <p:nvCxnSpPr>
          <p:cNvPr id="371" name="Google Shape;371;p42"/>
          <p:cNvCxnSpPr>
            <a:stCxn id="369" idx="0"/>
            <a:endCxn id="370" idx="4"/>
          </p:cNvCxnSpPr>
          <p:nvPr/>
        </p:nvCxnSpPr>
        <p:spPr>
          <a:xfrm rot="10800000">
            <a:off x="6811981" y="2296397"/>
            <a:ext cx="0" cy="493200"/>
          </a:xfrm>
          <a:prstGeom prst="straightConnector1">
            <a:avLst/>
          </a:prstGeom>
          <a:noFill/>
          <a:ln w="28575" cap="flat" cmpd="sng">
            <a:solidFill>
              <a:srgbClr val="A61C00"/>
            </a:solidFill>
            <a:prstDash val="solid"/>
            <a:round/>
            <a:headEnd type="none" w="med" len="med"/>
            <a:tailEnd type="none" w="med" len="med"/>
          </a:ln>
        </p:spPr>
      </p:cxnSp>
      <p:cxnSp>
        <p:nvCxnSpPr>
          <p:cNvPr id="372" name="Google Shape;372;p42"/>
          <p:cNvCxnSpPr>
            <a:stCxn id="361" idx="0"/>
            <a:endCxn id="369" idx="4"/>
          </p:cNvCxnSpPr>
          <p:nvPr/>
        </p:nvCxnSpPr>
        <p:spPr>
          <a:xfrm rot="10800000" flipH="1">
            <a:off x="6205839" y="3245985"/>
            <a:ext cx="606000" cy="235200"/>
          </a:xfrm>
          <a:prstGeom prst="straightConnector1">
            <a:avLst/>
          </a:prstGeom>
          <a:noFill/>
          <a:ln w="28575" cap="flat" cmpd="sng">
            <a:solidFill>
              <a:srgbClr val="A61C00"/>
            </a:solidFill>
            <a:prstDash val="solid"/>
            <a:round/>
            <a:headEnd type="none" w="med" len="med"/>
            <a:tailEnd type="none" w="med" len="med"/>
          </a:ln>
        </p:spPr>
      </p:cxnSp>
      <p:sp>
        <p:nvSpPr>
          <p:cNvPr id="373" name="Google Shape;373;p42"/>
          <p:cNvSpPr txBox="1"/>
          <p:nvPr/>
        </p:nvSpPr>
        <p:spPr>
          <a:xfrm>
            <a:off x="4828533" y="3500805"/>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374" name="Google Shape;374;p42"/>
          <p:cNvCxnSpPr>
            <a:stCxn id="373" idx="3"/>
          </p:cNvCxnSpPr>
          <p:nvPr/>
        </p:nvCxnSpPr>
        <p:spPr>
          <a:xfrm rot="10800000" flipH="1">
            <a:off x="5598533" y="3706205"/>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375" name="Google Shape;375;p42"/>
          <p:cNvSpPr txBox="1"/>
          <p:nvPr/>
        </p:nvSpPr>
        <p:spPr>
          <a:xfrm>
            <a:off x="4287367" y="1850567"/>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refs/changes/36/136/1</a:t>
            </a:r>
            <a:endParaRPr sz="1333" kern="0">
              <a:solidFill>
                <a:srgbClr val="000000"/>
              </a:solidFill>
              <a:latin typeface="Arial"/>
              <a:cs typeface="Arial"/>
              <a:sym typeface="Arial"/>
            </a:endParaRPr>
          </a:p>
        </p:txBody>
      </p:sp>
      <p:cxnSp>
        <p:nvCxnSpPr>
          <p:cNvPr id="376" name="Google Shape;376;p42"/>
          <p:cNvCxnSpPr>
            <a:stCxn id="375" idx="3"/>
          </p:cNvCxnSpPr>
          <p:nvPr/>
        </p:nvCxnSpPr>
        <p:spPr>
          <a:xfrm rot="10800000" flipH="1">
            <a:off x="6226167" y="2055967"/>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377" name="Google Shape;377;p42"/>
          <p:cNvSpPr txBox="1"/>
          <p:nvPr/>
        </p:nvSpPr>
        <p:spPr>
          <a:xfrm>
            <a:off x="4287367" y="2803933"/>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refs/changes/35/135/1</a:t>
            </a:r>
            <a:endParaRPr sz="1333" kern="0">
              <a:solidFill>
                <a:srgbClr val="000000"/>
              </a:solidFill>
              <a:latin typeface="Arial"/>
              <a:cs typeface="Arial"/>
              <a:sym typeface="Arial"/>
            </a:endParaRPr>
          </a:p>
        </p:txBody>
      </p:sp>
      <p:cxnSp>
        <p:nvCxnSpPr>
          <p:cNvPr id="378" name="Google Shape;378;p42"/>
          <p:cNvCxnSpPr>
            <a:stCxn id="377" idx="3"/>
          </p:cNvCxnSpPr>
          <p:nvPr/>
        </p:nvCxnSpPr>
        <p:spPr>
          <a:xfrm rot="10800000" flipH="1">
            <a:off x="6226167" y="3009333"/>
            <a:ext cx="370000" cy="3200"/>
          </a:xfrm>
          <a:prstGeom prst="straightConnector1">
            <a:avLst/>
          </a:prstGeom>
          <a:noFill/>
          <a:ln w="28575" cap="flat" cmpd="sng">
            <a:solidFill>
              <a:srgbClr val="6AA84F"/>
            </a:solidFill>
            <a:prstDash val="solid"/>
            <a:round/>
            <a:headEnd type="none" w="med" len="med"/>
            <a:tailEnd type="triangle" w="med" len="med"/>
          </a:ln>
        </p:spPr>
      </p:cxnSp>
      <p:cxnSp>
        <p:nvCxnSpPr>
          <p:cNvPr id="379" name="Google Shape;379;p42"/>
          <p:cNvCxnSpPr>
            <a:stCxn id="375" idx="2"/>
            <a:endCxn id="377" idx="0"/>
          </p:cNvCxnSpPr>
          <p:nvPr/>
        </p:nvCxnSpPr>
        <p:spPr>
          <a:xfrm>
            <a:off x="5256767" y="2267767"/>
            <a:ext cx="0" cy="536000"/>
          </a:xfrm>
          <a:prstGeom prst="straightConnector1">
            <a:avLst/>
          </a:prstGeom>
          <a:noFill/>
          <a:ln w="28575" cap="flat" cmpd="sng">
            <a:solidFill>
              <a:srgbClr val="6AA84F"/>
            </a:solidFill>
            <a:prstDash val="solid"/>
            <a:round/>
            <a:headEnd type="none" w="med" len="med"/>
            <a:tailEnd type="triangle" w="med" len="med"/>
          </a:ln>
        </p:spPr>
      </p:cxnSp>
      <p:sp>
        <p:nvSpPr>
          <p:cNvPr id="380" name="Google Shape;380;p42"/>
          <p:cNvSpPr txBox="1"/>
          <p:nvPr/>
        </p:nvSpPr>
        <p:spPr>
          <a:xfrm>
            <a:off x="5262633" y="2266251"/>
            <a:ext cx="1534800" cy="536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6AA84F"/>
                </a:solidFill>
                <a:latin typeface="Arial"/>
                <a:cs typeface="Arial"/>
                <a:sym typeface="Arial"/>
              </a:rPr>
              <a:t>depends on</a:t>
            </a:r>
            <a:endParaRPr sz="1600" kern="0">
              <a:solidFill>
                <a:srgbClr val="6AA84F"/>
              </a:solidFill>
              <a:latin typeface="Arial"/>
              <a:cs typeface="Arial"/>
              <a:sym typeface="Arial"/>
            </a:endParaRPr>
          </a:p>
        </p:txBody>
      </p:sp>
      <p:sp>
        <p:nvSpPr>
          <p:cNvPr id="381" name="Google Shape;381;p42"/>
          <p:cNvSpPr txBox="1"/>
          <p:nvPr/>
        </p:nvSpPr>
        <p:spPr>
          <a:xfrm>
            <a:off x="821633" y="4830467"/>
            <a:ext cx="7062000" cy="630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i="1" kern="0">
                <a:solidFill>
                  <a:srgbClr val="A61C00"/>
                </a:solidFill>
                <a:latin typeface="Courier New"/>
                <a:ea typeface="Courier New"/>
                <a:cs typeface="Courier New"/>
                <a:sym typeface="Courier New"/>
              </a:rPr>
              <a:t>git push origin HEAD:refs/for/master</a:t>
            </a:r>
            <a:endParaRPr sz="2400" b="1" i="1" kern="0">
              <a:solidFill>
                <a:srgbClr val="A61C00"/>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3"/>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387;p43"/>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Push for Code Review - Case 3a</a:t>
            </a:r>
            <a:endParaRPr sz="4800" b="1" dirty="0">
              <a:solidFill>
                <a:srgbClr val="FFFFFF"/>
              </a:solidFill>
            </a:endParaRPr>
          </a:p>
          <a:p>
            <a:endParaRPr sz="4000" dirty="0"/>
          </a:p>
        </p:txBody>
      </p:sp>
      <p:cxnSp>
        <p:nvCxnSpPr>
          <p:cNvPr id="388" name="Google Shape;388;p43"/>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389" name="Google Shape;389;p43"/>
          <p:cNvSpPr/>
          <p:nvPr/>
        </p:nvSpPr>
        <p:spPr>
          <a:xfrm>
            <a:off x="1072139" y="35770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390" name="Google Shape;390;p43"/>
          <p:cNvSpPr/>
          <p:nvPr/>
        </p:nvSpPr>
        <p:spPr>
          <a:xfrm>
            <a:off x="1072139" y="42317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391" name="Google Shape;391;p43"/>
          <p:cNvCxnSpPr>
            <a:stCxn id="390" idx="0"/>
            <a:endCxn id="389" idx="4"/>
          </p:cNvCxnSpPr>
          <p:nvPr/>
        </p:nvCxnSpPr>
        <p:spPr>
          <a:xfrm rot="10800000">
            <a:off x="1287939" y="4033329"/>
            <a:ext cx="0" cy="198400"/>
          </a:xfrm>
          <a:prstGeom prst="straightConnector1">
            <a:avLst/>
          </a:prstGeom>
          <a:noFill/>
          <a:ln w="28575" cap="flat" cmpd="sng">
            <a:solidFill>
              <a:schemeClr val="dk2"/>
            </a:solidFill>
            <a:prstDash val="solid"/>
            <a:round/>
            <a:headEnd type="none" w="med" len="med"/>
            <a:tailEnd type="none" w="med" len="med"/>
          </a:ln>
        </p:spPr>
      </p:cxnSp>
      <p:sp>
        <p:nvSpPr>
          <p:cNvPr id="392" name="Google Shape;392;p43"/>
          <p:cNvSpPr txBox="1"/>
          <p:nvPr/>
        </p:nvSpPr>
        <p:spPr>
          <a:xfrm>
            <a:off x="252609" y="2902923"/>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393" name="Google Shape;393;p43"/>
          <p:cNvCxnSpPr>
            <a:stCxn id="392" idx="3"/>
            <a:endCxn id="394" idx="2"/>
          </p:cNvCxnSpPr>
          <p:nvPr/>
        </p:nvCxnSpPr>
        <p:spPr>
          <a:xfrm>
            <a:off x="1247409" y="3111523"/>
            <a:ext cx="490000" cy="16000"/>
          </a:xfrm>
          <a:prstGeom prst="straightConnector1">
            <a:avLst/>
          </a:prstGeom>
          <a:noFill/>
          <a:ln w="28575" cap="flat" cmpd="sng">
            <a:solidFill>
              <a:schemeClr val="dk2"/>
            </a:solidFill>
            <a:prstDash val="solid"/>
            <a:round/>
            <a:headEnd type="none" w="med" len="med"/>
            <a:tailEnd type="triangle" w="med" len="med"/>
          </a:ln>
        </p:spPr>
      </p:cxnSp>
      <p:cxnSp>
        <p:nvCxnSpPr>
          <p:cNvPr id="395" name="Google Shape;395;p43"/>
          <p:cNvCxnSpPr>
            <a:stCxn id="389" idx="7"/>
            <a:endCxn id="394" idx="4"/>
          </p:cNvCxnSpPr>
          <p:nvPr/>
        </p:nvCxnSpPr>
        <p:spPr>
          <a:xfrm rot="10800000" flipH="1">
            <a:off x="1440533" y="3355857"/>
            <a:ext cx="512800" cy="288000"/>
          </a:xfrm>
          <a:prstGeom prst="straightConnector1">
            <a:avLst/>
          </a:prstGeom>
          <a:noFill/>
          <a:ln w="28575" cap="flat" cmpd="sng">
            <a:solidFill>
              <a:schemeClr val="dk2"/>
            </a:solidFill>
            <a:prstDash val="solid"/>
            <a:round/>
            <a:headEnd type="none" w="med" len="med"/>
            <a:tailEnd type="none" w="med" len="med"/>
          </a:ln>
        </p:spPr>
      </p:cxnSp>
      <p:sp>
        <p:nvSpPr>
          <p:cNvPr id="396" name="Google Shape;396;p43"/>
          <p:cNvSpPr txBox="1"/>
          <p:nvPr/>
        </p:nvSpPr>
        <p:spPr>
          <a:xfrm>
            <a:off x="358200" y="2113317"/>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397" name="Google Shape;397;p43"/>
          <p:cNvCxnSpPr>
            <a:stCxn id="396" idx="2"/>
            <a:endCxn id="398" idx="0"/>
          </p:cNvCxnSpPr>
          <p:nvPr/>
        </p:nvCxnSpPr>
        <p:spPr>
          <a:xfrm>
            <a:off x="743200" y="2530517"/>
            <a:ext cx="0" cy="363200"/>
          </a:xfrm>
          <a:prstGeom prst="straightConnector1">
            <a:avLst/>
          </a:prstGeom>
          <a:noFill/>
          <a:ln w="28575" cap="flat" cmpd="sng">
            <a:solidFill>
              <a:schemeClr val="dk2"/>
            </a:solidFill>
            <a:prstDash val="solid"/>
            <a:round/>
            <a:headEnd type="none" w="med" len="med"/>
            <a:tailEnd type="triangle" w="med" len="med"/>
          </a:ln>
        </p:spPr>
      </p:cxnSp>
      <p:sp>
        <p:nvSpPr>
          <p:cNvPr id="399" name="Google Shape;399;p43"/>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400" name="Google Shape;400;p43"/>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cxnSp>
        <p:nvCxnSpPr>
          <p:cNvPr id="401" name="Google Shape;401;p43"/>
          <p:cNvCxnSpPr/>
          <p:nvPr/>
        </p:nvCxnSpPr>
        <p:spPr>
          <a:xfrm>
            <a:off x="3240300" y="4853533"/>
            <a:ext cx="1424800" cy="0"/>
          </a:xfrm>
          <a:prstGeom prst="straightConnector1">
            <a:avLst/>
          </a:prstGeom>
          <a:noFill/>
          <a:ln w="28575" cap="flat" cmpd="sng">
            <a:solidFill>
              <a:srgbClr val="A61C00"/>
            </a:solidFill>
            <a:prstDash val="solid"/>
            <a:round/>
            <a:headEnd type="none" w="med" len="med"/>
            <a:tailEnd type="triangle" w="med" len="med"/>
          </a:ln>
        </p:spPr>
      </p:cxnSp>
      <p:sp>
        <p:nvSpPr>
          <p:cNvPr id="402" name="Google Shape;402;p43"/>
          <p:cNvSpPr/>
          <p:nvPr/>
        </p:nvSpPr>
        <p:spPr>
          <a:xfrm>
            <a:off x="5372905" y="348118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403" name="Google Shape;403;p43"/>
          <p:cNvSpPr/>
          <p:nvPr/>
        </p:nvSpPr>
        <p:spPr>
          <a:xfrm>
            <a:off x="5372905" y="4135896"/>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404" name="Google Shape;404;p43"/>
          <p:cNvCxnSpPr>
            <a:stCxn id="403" idx="0"/>
            <a:endCxn id="402" idx="4"/>
          </p:cNvCxnSpPr>
          <p:nvPr/>
        </p:nvCxnSpPr>
        <p:spPr>
          <a:xfrm rot="10800000">
            <a:off x="5588705" y="3937496"/>
            <a:ext cx="0" cy="198400"/>
          </a:xfrm>
          <a:prstGeom prst="straightConnector1">
            <a:avLst/>
          </a:prstGeom>
          <a:noFill/>
          <a:ln w="28575" cap="flat" cmpd="sng">
            <a:solidFill>
              <a:schemeClr val="dk2"/>
            </a:solidFill>
            <a:prstDash val="solid"/>
            <a:round/>
            <a:headEnd type="none" w="med" len="med"/>
            <a:tailEnd type="none" w="med" len="med"/>
          </a:ln>
        </p:spPr>
      </p:cxnSp>
      <p:sp>
        <p:nvSpPr>
          <p:cNvPr id="405" name="Google Shape;405;p43"/>
          <p:cNvSpPr txBox="1"/>
          <p:nvPr/>
        </p:nvSpPr>
        <p:spPr>
          <a:xfrm>
            <a:off x="2050383" y="35966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406" name="Google Shape;406;p43"/>
          <p:cNvCxnSpPr>
            <a:stCxn id="405" idx="1"/>
            <a:endCxn id="389" idx="6"/>
          </p:cNvCxnSpPr>
          <p:nvPr/>
        </p:nvCxnSpPr>
        <p:spPr>
          <a:xfrm rot="10800000">
            <a:off x="1503583" y="38052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394" name="Google Shape;394;p43"/>
          <p:cNvSpPr/>
          <p:nvPr/>
        </p:nvSpPr>
        <p:spPr>
          <a:xfrm>
            <a:off x="1737415" y="2899297"/>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sp>
        <p:nvSpPr>
          <p:cNvPr id="407" name="Google Shape;407;p43"/>
          <p:cNvSpPr/>
          <p:nvPr/>
        </p:nvSpPr>
        <p:spPr>
          <a:xfrm>
            <a:off x="0" y="6284333"/>
            <a:ext cx="12192000" cy="587600"/>
          </a:xfrm>
          <a:prstGeom prst="rect">
            <a:avLst/>
          </a:prstGeom>
          <a:solidFill>
            <a:srgbClr val="B6D7A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408;p43"/>
          <p:cNvSpPr txBox="1"/>
          <p:nvPr/>
        </p:nvSpPr>
        <p:spPr>
          <a:xfrm>
            <a:off x="-21767" y="6284333"/>
            <a:ext cx="11950000" cy="587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i="1" kern="0">
                <a:solidFill>
                  <a:srgbClr val="000000"/>
                </a:solidFill>
                <a:latin typeface="Arial"/>
                <a:cs typeface="Arial"/>
                <a:sym typeface="Arial"/>
              </a:rPr>
              <a:t>Q: What happens on push for code review?</a:t>
            </a:r>
            <a:endParaRPr sz="2400" i="1" kern="0">
              <a:solidFill>
                <a:srgbClr val="000000"/>
              </a:solidFill>
              <a:latin typeface="Arial"/>
              <a:cs typeface="Arial"/>
              <a:sym typeface="Arial"/>
            </a:endParaRPr>
          </a:p>
        </p:txBody>
      </p:sp>
      <p:sp>
        <p:nvSpPr>
          <p:cNvPr id="409" name="Google Shape;409;p43"/>
          <p:cNvSpPr txBox="1"/>
          <p:nvPr/>
        </p:nvSpPr>
        <p:spPr>
          <a:xfrm>
            <a:off x="821633" y="4830467"/>
            <a:ext cx="7062000" cy="630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i="1" kern="0">
                <a:solidFill>
                  <a:srgbClr val="A61C00"/>
                </a:solidFill>
                <a:latin typeface="Courier New"/>
                <a:ea typeface="Courier New"/>
                <a:cs typeface="Courier New"/>
                <a:sym typeface="Courier New"/>
              </a:rPr>
              <a:t>git push origin HEAD:refs/for/master</a:t>
            </a:r>
            <a:endParaRPr sz="2400" b="1" i="1" kern="0">
              <a:solidFill>
                <a:srgbClr val="A61C00"/>
              </a:solidFill>
              <a:latin typeface="Courier New"/>
              <a:ea typeface="Courier New"/>
              <a:cs typeface="Courier New"/>
              <a:sym typeface="Courier New"/>
            </a:endParaRPr>
          </a:p>
        </p:txBody>
      </p:sp>
      <p:sp>
        <p:nvSpPr>
          <p:cNvPr id="410" name="Google Shape;410;p43"/>
          <p:cNvSpPr/>
          <p:nvPr/>
        </p:nvSpPr>
        <p:spPr>
          <a:xfrm>
            <a:off x="8237000" y="776267"/>
            <a:ext cx="3956800" cy="5508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43"/>
          <p:cNvSpPr txBox="1"/>
          <p:nvPr/>
        </p:nvSpPr>
        <p:spPr>
          <a:xfrm>
            <a:off x="8279200" y="899433"/>
            <a:ext cx="3872400" cy="52080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2400" kern="0">
                <a:solidFill>
                  <a:srgbClr val="000000"/>
                </a:solidFill>
                <a:latin typeface="Arial"/>
                <a:cs typeface="Arial"/>
                <a:sym typeface="Arial"/>
              </a:rPr>
              <a:t>Situation:</a:t>
            </a:r>
            <a:endParaRPr sz="2400" kern="0">
              <a:solidFill>
                <a:srgbClr val="000000"/>
              </a:solidFill>
              <a:latin typeface="Arial"/>
              <a:cs typeface="Arial"/>
              <a:sym typeface="Arial"/>
            </a:endParaRPr>
          </a:p>
          <a:p>
            <a:pPr marL="609585" indent="-457189" defTabSz="1219170">
              <a:lnSpc>
                <a:spcPct val="115000"/>
              </a:lnSpc>
              <a:spcBef>
                <a:spcPts val="1200"/>
              </a:spcBef>
              <a:buClr>
                <a:srgbClr val="000000"/>
              </a:buClr>
              <a:buSzPts val="1800"/>
              <a:buFont typeface="Arial"/>
              <a:buChar char="■"/>
            </a:pPr>
            <a:r>
              <a:rPr lang="en" sz="2400" kern="0">
                <a:solidFill>
                  <a:srgbClr val="000000"/>
                </a:solidFill>
                <a:latin typeface="Arial"/>
                <a:cs typeface="Arial"/>
                <a:sym typeface="Arial"/>
              </a:rPr>
              <a:t>The remote repository was cloned, a local </a:t>
            </a:r>
            <a:r>
              <a:rPr lang="en" sz="2400" i="1" kern="0">
                <a:solidFill>
                  <a:srgbClr val="000000"/>
                </a:solidFill>
                <a:latin typeface="Courier New"/>
                <a:ea typeface="Courier New"/>
                <a:cs typeface="Courier New"/>
                <a:sym typeface="Courier New"/>
              </a:rPr>
              <a:t>featureX</a:t>
            </a:r>
            <a:r>
              <a:rPr lang="en" sz="2400" kern="0">
                <a:solidFill>
                  <a:srgbClr val="000000"/>
                </a:solidFill>
                <a:latin typeface="Arial"/>
                <a:cs typeface="Arial"/>
                <a:sym typeface="Arial"/>
              </a:rPr>
              <a:t> branch was created and in this branch a commit </a:t>
            </a:r>
            <a:r>
              <a:rPr lang="en" sz="2400" b="1" i="1" kern="0">
                <a:solidFill>
                  <a:srgbClr val="3D85C6"/>
                </a:solidFill>
                <a:latin typeface="Arial"/>
                <a:cs typeface="Arial"/>
                <a:sym typeface="Arial"/>
              </a:rPr>
              <a:t>C</a:t>
            </a:r>
            <a:r>
              <a:rPr lang="en" sz="2400" kern="0">
                <a:solidFill>
                  <a:srgbClr val="000000"/>
                </a:solidFill>
                <a:latin typeface="Arial"/>
                <a:cs typeface="Arial"/>
                <a:sym typeface="Arial"/>
              </a:rPr>
              <a:t> was created. In the meantime the remote branch </a:t>
            </a:r>
            <a:r>
              <a:rPr lang="en" sz="2400" i="1" kern="0">
                <a:solidFill>
                  <a:srgbClr val="000000"/>
                </a:solidFill>
                <a:latin typeface="Courier New"/>
                <a:ea typeface="Courier New"/>
                <a:cs typeface="Courier New"/>
                <a:sym typeface="Courier New"/>
              </a:rPr>
              <a:t>master</a:t>
            </a:r>
            <a:r>
              <a:rPr lang="en" sz="2400" kern="0">
                <a:solidFill>
                  <a:srgbClr val="000000"/>
                </a:solidFill>
                <a:latin typeface="Arial"/>
                <a:cs typeface="Arial"/>
                <a:sym typeface="Arial"/>
              </a:rPr>
              <a:t> was updated to a commit </a:t>
            </a:r>
            <a:r>
              <a:rPr lang="en" sz="2400" b="1" i="1" kern="0">
                <a:solidFill>
                  <a:srgbClr val="3D85C6"/>
                </a:solidFill>
                <a:latin typeface="Arial"/>
                <a:cs typeface="Arial"/>
                <a:sym typeface="Arial"/>
              </a:rPr>
              <a:t>D</a:t>
            </a:r>
            <a:r>
              <a:rPr lang="en" sz="2400" kern="0">
                <a:solidFill>
                  <a:srgbClr val="000000"/>
                </a:solidFill>
                <a:latin typeface="Arial"/>
                <a:cs typeface="Arial"/>
                <a:sym typeface="Arial"/>
              </a:rPr>
              <a:t>.</a:t>
            </a:r>
            <a:endParaRPr sz="2400" kern="0">
              <a:solidFill>
                <a:srgbClr val="000000"/>
              </a:solidFill>
              <a:latin typeface="Arial"/>
              <a:cs typeface="Arial"/>
              <a:sym typeface="Arial"/>
            </a:endParaRPr>
          </a:p>
        </p:txBody>
      </p:sp>
      <p:sp>
        <p:nvSpPr>
          <p:cNvPr id="412" name="Google Shape;412;p43"/>
          <p:cNvSpPr/>
          <p:nvPr/>
        </p:nvSpPr>
        <p:spPr>
          <a:xfrm>
            <a:off x="5368789" y="28116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413" name="Google Shape;413;p43"/>
          <p:cNvCxnSpPr>
            <a:endCxn id="412" idx="4"/>
          </p:cNvCxnSpPr>
          <p:nvPr/>
        </p:nvCxnSpPr>
        <p:spPr>
          <a:xfrm rot="10800000">
            <a:off x="5584589" y="3268019"/>
            <a:ext cx="0" cy="198400"/>
          </a:xfrm>
          <a:prstGeom prst="straightConnector1">
            <a:avLst/>
          </a:prstGeom>
          <a:noFill/>
          <a:ln w="28575" cap="flat" cmpd="sng">
            <a:solidFill>
              <a:schemeClr val="dk2"/>
            </a:solidFill>
            <a:prstDash val="solid"/>
            <a:round/>
            <a:headEnd type="none" w="med" len="med"/>
            <a:tailEnd type="none" w="med" len="med"/>
          </a:ln>
        </p:spPr>
      </p:cxnSp>
      <p:sp>
        <p:nvSpPr>
          <p:cNvPr id="414" name="Google Shape;414;p43"/>
          <p:cNvSpPr txBox="1"/>
          <p:nvPr/>
        </p:nvSpPr>
        <p:spPr>
          <a:xfrm>
            <a:off x="4216217" y="2833405"/>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415" name="Google Shape;415;p43"/>
          <p:cNvCxnSpPr>
            <a:stCxn id="414" idx="3"/>
          </p:cNvCxnSpPr>
          <p:nvPr/>
        </p:nvCxnSpPr>
        <p:spPr>
          <a:xfrm rot="10800000" flipH="1">
            <a:off x="4986217" y="3038805"/>
            <a:ext cx="370000" cy="32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4"/>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1" name="Google Shape;421;p44"/>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Push for Code Review - Case 3b</a:t>
            </a:r>
            <a:endParaRPr sz="4800" b="1" dirty="0">
              <a:solidFill>
                <a:srgbClr val="FFFFFF"/>
              </a:solidFill>
            </a:endParaRPr>
          </a:p>
          <a:p>
            <a:endParaRPr sz="4000" dirty="0"/>
          </a:p>
        </p:txBody>
      </p:sp>
      <p:cxnSp>
        <p:nvCxnSpPr>
          <p:cNvPr id="422" name="Google Shape;422;p44"/>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44"/>
          <p:cNvSpPr/>
          <p:nvPr/>
        </p:nvSpPr>
        <p:spPr>
          <a:xfrm>
            <a:off x="1072139" y="35770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424" name="Google Shape;424;p44"/>
          <p:cNvSpPr/>
          <p:nvPr/>
        </p:nvSpPr>
        <p:spPr>
          <a:xfrm>
            <a:off x="1072139" y="42317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425" name="Google Shape;425;p44"/>
          <p:cNvCxnSpPr>
            <a:stCxn id="424" idx="0"/>
            <a:endCxn id="423" idx="4"/>
          </p:cNvCxnSpPr>
          <p:nvPr/>
        </p:nvCxnSpPr>
        <p:spPr>
          <a:xfrm rot="10800000">
            <a:off x="1287939" y="4033329"/>
            <a:ext cx="0" cy="198400"/>
          </a:xfrm>
          <a:prstGeom prst="straightConnector1">
            <a:avLst/>
          </a:prstGeom>
          <a:noFill/>
          <a:ln w="28575" cap="flat" cmpd="sng">
            <a:solidFill>
              <a:schemeClr val="dk2"/>
            </a:solidFill>
            <a:prstDash val="solid"/>
            <a:round/>
            <a:headEnd type="none" w="med" len="med"/>
            <a:tailEnd type="none" w="med" len="med"/>
          </a:ln>
        </p:spPr>
      </p:cxnSp>
      <p:sp>
        <p:nvSpPr>
          <p:cNvPr id="426" name="Google Shape;426;p44"/>
          <p:cNvSpPr txBox="1"/>
          <p:nvPr/>
        </p:nvSpPr>
        <p:spPr>
          <a:xfrm>
            <a:off x="252609" y="2902923"/>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427" name="Google Shape;427;p44"/>
          <p:cNvCxnSpPr>
            <a:stCxn id="426" idx="3"/>
            <a:endCxn id="428" idx="2"/>
          </p:cNvCxnSpPr>
          <p:nvPr/>
        </p:nvCxnSpPr>
        <p:spPr>
          <a:xfrm>
            <a:off x="1247409" y="3111523"/>
            <a:ext cx="490000" cy="16000"/>
          </a:xfrm>
          <a:prstGeom prst="straightConnector1">
            <a:avLst/>
          </a:prstGeom>
          <a:noFill/>
          <a:ln w="28575" cap="flat" cmpd="sng">
            <a:solidFill>
              <a:schemeClr val="dk2"/>
            </a:solidFill>
            <a:prstDash val="solid"/>
            <a:round/>
            <a:headEnd type="none" w="med" len="med"/>
            <a:tailEnd type="triangle" w="med" len="med"/>
          </a:ln>
        </p:spPr>
      </p:cxnSp>
      <p:cxnSp>
        <p:nvCxnSpPr>
          <p:cNvPr id="429" name="Google Shape;429;p44"/>
          <p:cNvCxnSpPr>
            <a:stCxn id="423" idx="7"/>
            <a:endCxn id="428" idx="4"/>
          </p:cNvCxnSpPr>
          <p:nvPr/>
        </p:nvCxnSpPr>
        <p:spPr>
          <a:xfrm rot="10800000" flipH="1">
            <a:off x="1440533" y="3355857"/>
            <a:ext cx="512800" cy="288000"/>
          </a:xfrm>
          <a:prstGeom prst="straightConnector1">
            <a:avLst/>
          </a:prstGeom>
          <a:noFill/>
          <a:ln w="28575" cap="flat" cmpd="sng">
            <a:solidFill>
              <a:schemeClr val="dk2"/>
            </a:solidFill>
            <a:prstDash val="solid"/>
            <a:round/>
            <a:headEnd type="none" w="med" len="med"/>
            <a:tailEnd type="none" w="med" len="med"/>
          </a:ln>
        </p:spPr>
      </p:cxnSp>
      <p:sp>
        <p:nvSpPr>
          <p:cNvPr id="430" name="Google Shape;430;p44"/>
          <p:cNvSpPr txBox="1"/>
          <p:nvPr/>
        </p:nvSpPr>
        <p:spPr>
          <a:xfrm>
            <a:off x="358200" y="2113317"/>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431" name="Google Shape;431;p44"/>
          <p:cNvCxnSpPr>
            <a:stCxn id="430" idx="2"/>
            <a:endCxn id="432" idx="0"/>
          </p:cNvCxnSpPr>
          <p:nvPr/>
        </p:nvCxnSpPr>
        <p:spPr>
          <a:xfrm>
            <a:off x="743200" y="2530517"/>
            <a:ext cx="0" cy="363200"/>
          </a:xfrm>
          <a:prstGeom prst="straightConnector1">
            <a:avLst/>
          </a:prstGeom>
          <a:noFill/>
          <a:ln w="28575" cap="flat" cmpd="sng">
            <a:solidFill>
              <a:schemeClr val="dk2"/>
            </a:solidFill>
            <a:prstDash val="solid"/>
            <a:round/>
            <a:headEnd type="none" w="med" len="med"/>
            <a:tailEnd type="triangle" w="med" len="med"/>
          </a:ln>
        </p:spPr>
      </p:cxnSp>
      <p:sp>
        <p:nvSpPr>
          <p:cNvPr id="433" name="Google Shape;433;p44"/>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434" name="Google Shape;434;p44"/>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cxnSp>
        <p:nvCxnSpPr>
          <p:cNvPr id="435" name="Google Shape;435;p44"/>
          <p:cNvCxnSpPr/>
          <p:nvPr/>
        </p:nvCxnSpPr>
        <p:spPr>
          <a:xfrm>
            <a:off x="3240300" y="4853533"/>
            <a:ext cx="1424800" cy="0"/>
          </a:xfrm>
          <a:prstGeom prst="straightConnector1">
            <a:avLst/>
          </a:prstGeom>
          <a:noFill/>
          <a:ln w="28575" cap="flat" cmpd="sng">
            <a:solidFill>
              <a:srgbClr val="A61C00"/>
            </a:solidFill>
            <a:prstDash val="solid"/>
            <a:round/>
            <a:headEnd type="none" w="med" len="med"/>
            <a:tailEnd type="triangle" w="med" len="med"/>
          </a:ln>
        </p:spPr>
      </p:cxnSp>
      <p:sp>
        <p:nvSpPr>
          <p:cNvPr id="436" name="Google Shape;436;p44"/>
          <p:cNvSpPr/>
          <p:nvPr/>
        </p:nvSpPr>
        <p:spPr>
          <a:xfrm>
            <a:off x="5372905" y="348118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437" name="Google Shape;437;p44"/>
          <p:cNvSpPr/>
          <p:nvPr/>
        </p:nvSpPr>
        <p:spPr>
          <a:xfrm>
            <a:off x="5372905" y="4135896"/>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438" name="Google Shape;438;p44"/>
          <p:cNvCxnSpPr>
            <a:stCxn id="437" idx="0"/>
            <a:endCxn id="436" idx="4"/>
          </p:cNvCxnSpPr>
          <p:nvPr/>
        </p:nvCxnSpPr>
        <p:spPr>
          <a:xfrm rot="10800000">
            <a:off x="5588705" y="3937496"/>
            <a:ext cx="0" cy="198400"/>
          </a:xfrm>
          <a:prstGeom prst="straightConnector1">
            <a:avLst/>
          </a:prstGeom>
          <a:noFill/>
          <a:ln w="28575" cap="flat" cmpd="sng">
            <a:solidFill>
              <a:schemeClr val="dk2"/>
            </a:solidFill>
            <a:prstDash val="solid"/>
            <a:round/>
            <a:headEnd type="none" w="med" len="med"/>
            <a:tailEnd type="none" w="med" len="med"/>
          </a:ln>
        </p:spPr>
      </p:cxnSp>
      <p:sp>
        <p:nvSpPr>
          <p:cNvPr id="439" name="Google Shape;439;p44"/>
          <p:cNvSpPr txBox="1"/>
          <p:nvPr/>
        </p:nvSpPr>
        <p:spPr>
          <a:xfrm>
            <a:off x="2050383" y="35966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440" name="Google Shape;440;p44"/>
          <p:cNvCxnSpPr>
            <a:stCxn id="439" idx="1"/>
            <a:endCxn id="423" idx="6"/>
          </p:cNvCxnSpPr>
          <p:nvPr/>
        </p:nvCxnSpPr>
        <p:spPr>
          <a:xfrm rot="10800000">
            <a:off x="1503583" y="38052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428" name="Google Shape;428;p44"/>
          <p:cNvSpPr/>
          <p:nvPr/>
        </p:nvSpPr>
        <p:spPr>
          <a:xfrm>
            <a:off x="1737415" y="2899297"/>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sp>
        <p:nvSpPr>
          <p:cNvPr id="441" name="Google Shape;441;p44"/>
          <p:cNvSpPr txBox="1"/>
          <p:nvPr/>
        </p:nvSpPr>
        <p:spPr>
          <a:xfrm>
            <a:off x="821633" y="4830467"/>
            <a:ext cx="7062000" cy="630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i="1" kern="0">
                <a:solidFill>
                  <a:srgbClr val="A61C00"/>
                </a:solidFill>
                <a:latin typeface="Courier New"/>
                <a:ea typeface="Courier New"/>
                <a:cs typeface="Courier New"/>
                <a:sym typeface="Courier New"/>
              </a:rPr>
              <a:t>git push origin HEAD:refs/for/master</a:t>
            </a:r>
            <a:endParaRPr sz="2400" b="1" i="1" kern="0">
              <a:solidFill>
                <a:srgbClr val="A61C00"/>
              </a:solidFill>
              <a:latin typeface="Courier New"/>
              <a:ea typeface="Courier New"/>
              <a:cs typeface="Courier New"/>
              <a:sym typeface="Courier New"/>
            </a:endParaRPr>
          </a:p>
        </p:txBody>
      </p:sp>
      <p:sp>
        <p:nvSpPr>
          <p:cNvPr id="442" name="Google Shape;442;p44"/>
          <p:cNvSpPr/>
          <p:nvPr/>
        </p:nvSpPr>
        <p:spPr>
          <a:xfrm>
            <a:off x="8237000" y="776267"/>
            <a:ext cx="39568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3" name="Google Shape;443;p44"/>
          <p:cNvSpPr txBox="1"/>
          <p:nvPr/>
        </p:nvSpPr>
        <p:spPr>
          <a:xfrm>
            <a:off x="8279167" y="780600"/>
            <a:ext cx="3872400" cy="60900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dirty="0">
                <a:solidFill>
                  <a:srgbClr val="000000"/>
                </a:solidFill>
                <a:latin typeface="Arial"/>
                <a:cs typeface="Arial"/>
                <a:sym typeface="Arial"/>
              </a:rPr>
              <a:t>The push succeeds:</a:t>
            </a:r>
            <a:endParaRPr sz="1867" kern="0" dirty="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kern="0" dirty="0">
                <a:solidFill>
                  <a:srgbClr val="000000"/>
                </a:solidFill>
                <a:latin typeface="Arial"/>
                <a:cs typeface="Arial"/>
                <a:sym typeface="Arial"/>
              </a:rPr>
              <a:t>Gerrit accepts commit </a:t>
            </a:r>
            <a:r>
              <a:rPr lang="en" sz="1867" b="1" i="1" kern="0" dirty="0">
                <a:solidFill>
                  <a:srgbClr val="3D85C6"/>
                </a:solidFill>
                <a:latin typeface="Arial"/>
                <a:cs typeface="Arial"/>
                <a:sym typeface="Arial"/>
              </a:rPr>
              <a:t>C</a:t>
            </a:r>
            <a:r>
              <a:rPr lang="en" sz="1867" kern="0" dirty="0">
                <a:solidFill>
                  <a:srgbClr val="000000"/>
                </a:solidFill>
                <a:latin typeface="Arial"/>
                <a:cs typeface="Arial"/>
                <a:sym typeface="Arial"/>
              </a:rPr>
              <a:t> and creates a new change for it.</a:t>
            </a:r>
            <a:endParaRPr sz="1867" kern="0" dirty="0">
              <a:solidFill>
                <a:srgbClr val="000000"/>
              </a:solidFill>
              <a:latin typeface="Arial"/>
              <a:cs typeface="Arial"/>
              <a:sym typeface="Arial"/>
            </a:endParaRPr>
          </a:p>
          <a:p>
            <a:pPr marL="609585" indent="-423323" defTabSz="1219170">
              <a:lnSpc>
                <a:spcPct val="115000"/>
              </a:lnSpc>
              <a:buClr>
                <a:srgbClr val="000000"/>
              </a:buClr>
              <a:buSzPts val="1400"/>
              <a:buFont typeface="Arial"/>
              <a:buChar char="■"/>
            </a:pPr>
            <a:r>
              <a:rPr lang="en" sz="1867" kern="0" dirty="0">
                <a:solidFill>
                  <a:srgbClr val="000000"/>
                </a:solidFill>
                <a:latin typeface="Arial"/>
                <a:cs typeface="Arial"/>
                <a:sym typeface="Arial"/>
              </a:rPr>
              <a:t>The push succeeds even if commit </a:t>
            </a:r>
            <a:r>
              <a:rPr lang="en" sz="1867" b="1" i="1" kern="0" dirty="0">
                <a:solidFill>
                  <a:srgbClr val="3D85C6"/>
                </a:solidFill>
                <a:latin typeface="Arial"/>
                <a:cs typeface="Arial"/>
                <a:sym typeface="Arial"/>
              </a:rPr>
              <a:t>C</a:t>
            </a:r>
            <a:r>
              <a:rPr lang="en" sz="1867" kern="0" dirty="0">
                <a:solidFill>
                  <a:srgbClr val="000000"/>
                </a:solidFill>
                <a:latin typeface="Arial"/>
                <a:cs typeface="Arial"/>
                <a:sym typeface="Arial"/>
              </a:rPr>
              <a:t> and </a:t>
            </a:r>
            <a:r>
              <a:rPr lang="en" sz="1867" b="1" i="1" kern="0" dirty="0">
                <a:solidFill>
                  <a:srgbClr val="3D85C6"/>
                </a:solidFill>
                <a:latin typeface="Arial"/>
                <a:cs typeface="Arial"/>
                <a:sym typeface="Arial"/>
              </a:rPr>
              <a:t>D</a:t>
            </a:r>
            <a:r>
              <a:rPr lang="en" sz="1867" kern="0" dirty="0">
                <a:solidFill>
                  <a:srgbClr val="000000"/>
                </a:solidFill>
                <a:latin typeface="Arial"/>
                <a:cs typeface="Arial"/>
                <a:sym typeface="Arial"/>
              </a:rPr>
              <a:t> would be conflicting.</a:t>
            </a:r>
            <a:endParaRPr sz="1867" kern="0" dirty="0">
              <a:solidFill>
                <a:srgbClr val="000000"/>
              </a:solidFill>
              <a:latin typeface="Arial"/>
              <a:cs typeface="Arial"/>
              <a:sym typeface="Arial"/>
            </a:endParaRPr>
          </a:p>
          <a:p>
            <a:pPr marL="609585" indent="-423323" defTabSz="1219170">
              <a:lnSpc>
                <a:spcPct val="115000"/>
              </a:lnSpc>
              <a:buClr>
                <a:srgbClr val="000000"/>
              </a:buClr>
              <a:buSzPts val="1400"/>
              <a:buFont typeface="Arial"/>
              <a:buChar char="■"/>
            </a:pPr>
            <a:r>
              <a:rPr lang="en" sz="1867" kern="0" dirty="0">
                <a:solidFill>
                  <a:srgbClr val="000000"/>
                </a:solidFill>
                <a:latin typeface="Arial"/>
                <a:cs typeface="Arial"/>
                <a:sym typeface="Arial"/>
              </a:rPr>
              <a:t>If the push would have been done directly to Git this push would have failed since </a:t>
            </a:r>
            <a:r>
              <a:rPr lang="en" sz="1867" i="1" kern="0" dirty="0">
                <a:solidFill>
                  <a:srgbClr val="000000"/>
                </a:solidFill>
                <a:latin typeface="Courier New"/>
                <a:ea typeface="Courier New"/>
                <a:cs typeface="Courier New"/>
                <a:sym typeface="Courier New"/>
              </a:rPr>
              <a:t>master</a:t>
            </a:r>
            <a:r>
              <a:rPr lang="en" sz="1867" kern="0" dirty="0">
                <a:solidFill>
                  <a:srgbClr val="000000"/>
                </a:solidFill>
                <a:latin typeface="Arial"/>
                <a:cs typeface="Arial"/>
                <a:sym typeface="Arial"/>
              </a:rPr>
              <a:t> cannot be fast-forwarded to the pushed commit.</a:t>
            </a:r>
            <a:endParaRPr sz="1867" kern="0" dirty="0">
              <a:solidFill>
                <a:srgbClr val="000000"/>
              </a:solidFill>
              <a:latin typeface="Arial"/>
              <a:cs typeface="Arial"/>
              <a:sym typeface="Arial"/>
            </a:endParaRPr>
          </a:p>
          <a:p>
            <a:pPr marL="609585" indent="-423323" defTabSz="1219170">
              <a:lnSpc>
                <a:spcPct val="115000"/>
              </a:lnSpc>
              <a:buClr>
                <a:srgbClr val="000000"/>
              </a:buClr>
              <a:buSzPts val="1400"/>
              <a:buFont typeface="Arial"/>
              <a:buChar char="■"/>
            </a:pPr>
            <a:r>
              <a:rPr lang="en" sz="1867" kern="0" dirty="0">
                <a:solidFill>
                  <a:srgbClr val="000000"/>
                </a:solidFill>
                <a:latin typeface="Arial"/>
                <a:cs typeface="Arial"/>
                <a:sym typeface="Arial"/>
              </a:rPr>
              <a:t>Submitting the change may or may not succeed.</a:t>
            </a:r>
            <a:endParaRPr sz="1867" kern="0" dirty="0">
              <a:solidFill>
                <a:srgbClr val="000000"/>
              </a:solidFill>
              <a:latin typeface="Arial"/>
              <a:cs typeface="Arial"/>
              <a:sym typeface="Arial"/>
            </a:endParaRPr>
          </a:p>
        </p:txBody>
      </p:sp>
      <p:sp>
        <p:nvSpPr>
          <p:cNvPr id="444" name="Google Shape;444;p44"/>
          <p:cNvSpPr/>
          <p:nvPr/>
        </p:nvSpPr>
        <p:spPr>
          <a:xfrm>
            <a:off x="5368789" y="28116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445" name="Google Shape;445;p44"/>
          <p:cNvCxnSpPr>
            <a:endCxn id="444" idx="4"/>
          </p:cNvCxnSpPr>
          <p:nvPr/>
        </p:nvCxnSpPr>
        <p:spPr>
          <a:xfrm rot="10800000">
            <a:off x="5584589" y="3268019"/>
            <a:ext cx="0" cy="198400"/>
          </a:xfrm>
          <a:prstGeom prst="straightConnector1">
            <a:avLst/>
          </a:prstGeom>
          <a:noFill/>
          <a:ln w="28575" cap="flat" cmpd="sng">
            <a:solidFill>
              <a:schemeClr val="dk2"/>
            </a:solidFill>
            <a:prstDash val="solid"/>
            <a:round/>
            <a:headEnd type="none" w="med" len="med"/>
            <a:tailEnd type="none" w="med" len="med"/>
          </a:ln>
        </p:spPr>
      </p:cxnSp>
      <p:sp>
        <p:nvSpPr>
          <p:cNvPr id="446" name="Google Shape;446;p44"/>
          <p:cNvSpPr txBox="1"/>
          <p:nvPr/>
        </p:nvSpPr>
        <p:spPr>
          <a:xfrm>
            <a:off x="4216217" y="2833405"/>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447" name="Google Shape;447;p44"/>
          <p:cNvCxnSpPr>
            <a:stCxn id="446" idx="3"/>
          </p:cNvCxnSpPr>
          <p:nvPr/>
        </p:nvCxnSpPr>
        <p:spPr>
          <a:xfrm rot="10800000" flipH="1">
            <a:off x="4986217" y="3038805"/>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448" name="Google Shape;448;p44"/>
          <p:cNvSpPr/>
          <p:nvPr/>
        </p:nvSpPr>
        <p:spPr>
          <a:xfrm>
            <a:off x="6182981" y="2811631"/>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C</a:t>
            </a:r>
            <a:endParaRPr sz="1600" b="1" kern="0">
              <a:solidFill>
                <a:srgbClr val="A61C00"/>
              </a:solidFill>
              <a:latin typeface="Arial"/>
              <a:cs typeface="Arial"/>
              <a:sym typeface="Arial"/>
            </a:endParaRPr>
          </a:p>
        </p:txBody>
      </p:sp>
      <p:cxnSp>
        <p:nvCxnSpPr>
          <p:cNvPr id="449" name="Google Shape;449;p44"/>
          <p:cNvCxnSpPr>
            <a:stCxn id="436" idx="7"/>
            <a:endCxn id="448" idx="4"/>
          </p:cNvCxnSpPr>
          <p:nvPr/>
        </p:nvCxnSpPr>
        <p:spPr>
          <a:xfrm rot="10800000" flipH="1">
            <a:off x="5741300" y="3268024"/>
            <a:ext cx="657600" cy="280000"/>
          </a:xfrm>
          <a:prstGeom prst="straightConnector1">
            <a:avLst/>
          </a:prstGeom>
          <a:noFill/>
          <a:ln w="28575" cap="flat" cmpd="sng">
            <a:solidFill>
              <a:srgbClr val="A61C00"/>
            </a:solidFill>
            <a:prstDash val="solid"/>
            <a:round/>
            <a:headEnd type="none" w="med" len="med"/>
            <a:tailEnd type="none" w="med" len="med"/>
          </a:ln>
        </p:spPr>
      </p:cxnSp>
      <p:sp>
        <p:nvSpPr>
          <p:cNvPr id="450" name="Google Shape;450;p44"/>
          <p:cNvSpPr txBox="1"/>
          <p:nvPr/>
        </p:nvSpPr>
        <p:spPr>
          <a:xfrm>
            <a:off x="6072433" y="3643867"/>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refs/changes/35/135/1</a:t>
            </a:r>
            <a:endParaRPr sz="1333" kern="0">
              <a:solidFill>
                <a:srgbClr val="000000"/>
              </a:solidFill>
              <a:latin typeface="Arial"/>
              <a:cs typeface="Arial"/>
              <a:sym typeface="Arial"/>
            </a:endParaRPr>
          </a:p>
        </p:txBody>
      </p:sp>
      <p:cxnSp>
        <p:nvCxnSpPr>
          <p:cNvPr id="451" name="Google Shape;451;p44"/>
          <p:cNvCxnSpPr>
            <a:endCxn id="448" idx="4"/>
          </p:cNvCxnSpPr>
          <p:nvPr/>
        </p:nvCxnSpPr>
        <p:spPr>
          <a:xfrm rot="10800000">
            <a:off x="6398781" y="3268031"/>
            <a:ext cx="0" cy="365600"/>
          </a:xfrm>
          <a:prstGeom prst="straightConnector1">
            <a:avLst/>
          </a:prstGeom>
          <a:noFill/>
          <a:ln w="28575" cap="flat" cmpd="sng">
            <a:solidFill>
              <a:srgbClr val="6AA84F"/>
            </a:solidFill>
            <a:prstDash val="solid"/>
            <a:round/>
            <a:headEnd type="none" w="med" len="med"/>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omputer script on a screen">
            <a:extLst>
              <a:ext uri="{FF2B5EF4-FFF2-40B4-BE49-F238E27FC236}">
                <a16:creationId xmlns:a16="http://schemas.microsoft.com/office/drawing/2014/main" id="{A30503D2-5F87-4788-ABF7-81CCAB6FC119}"/>
              </a:ext>
            </a:extLst>
          </p:cNvPr>
          <p:cNvPicPr>
            <a:picLocks noGrp="1" noChangeAspect="1"/>
          </p:cNvPicPr>
          <p:nvPr>
            <p:ph type="pic" sz="quarter" idx="13"/>
          </p:nvPr>
        </p:nvPicPr>
        <p:blipFill>
          <a:blip r:embed="rId3"/>
          <a:srcRect r="35648" b="-1"/>
          <a:stretch>
            <a:fillRect/>
          </a:stretch>
        </p:blipFill>
        <p:spPr>
          <a:xfrm>
            <a:off x="20" y="10"/>
            <a:ext cx="6611489" cy="6857990"/>
          </a:xfrm>
          <a:prstGeom prst="rect">
            <a:avLst/>
          </a:prstGeom>
          <a:noFill/>
        </p:spPr>
      </p:pic>
      <p:sp>
        <p:nvSpPr>
          <p:cNvPr id="2" name="Title 1">
            <a:extLst>
              <a:ext uri="{FF2B5EF4-FFF2-40B4-BE49-F238E27FC236}">
                <a16:creationId xmlns:a16="http://schemas.microsoft.com/office/drawing/2014/main" id="{FBC2E0D1-0F1E-7AB6-F12A-9330A6609440}"/>
              </a:ext>
            </a:extLst>
          </p:cNvPr>
          <p:cNvSpPr>
            <a:spLocks noGrp="1"/>
          </p:cNvSpPr>
          <p:nvPr>
            <p:ph type="title"/>
          </p:nvPr>
        </p:nvSpPr>
        <p:spPr>
          <a:xfrm>
            <a:off x="5409768" y="548640"/>
            <a:ext cx="6217920" cy="1425587"/>
          </a:xfrm>
        </p:spPr>
        <p:txBody>
          <a:bodyPr anchor="b">
            <a:normAutofit/>
          </a:bodyPr>
          <a:lstStyle/>
          <a:p>
            <a:r>
              <a:rPr lang="en-US" dirty="0"/>
              <a:t>Step 5: using change screen</a:t>
            </a:r>
          </a:p>
        </p:txBody>
      </p:sp>
      <p:sp>
        <p:nvSpPr>
          <p:cNvPr id="4" name="Content Placeholder 3">
            <a:extLst>
              <a:ext uri="{FF2B5EF4-FFF2-40B4-BE49-F238E27FC236}">
                <a16:creationId xmlns:a16="http://schemas.microsoft.com/office/drawing/2014/main" id="{2CFB7DA3-5706-F085-F850-ED2CF74B003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73829" y="2103120"/>
            <a:ext cx="4572000" cy="4297680"/>
          </a:xfrm>
        </p:spPr>
        <p:txBody>
          <a:bodyPr>
            <a:normAutofit/>
          </a:bodyPr>
          <a:lstStyle/>
          <a:p>
            <a:pPr marL="0" indent="0">
              <a:spcBef>
                <a:spcPts val="2500"/>
              </a:spcBef>
              <a:buFont typeface="Arial" panose="020B0604020202020204" pitchFamily="34" charset="0"/>
              <a:buNone/>
            </a:pPr>
            <a:r>
              <a:rPr lang="en-US" b="1" dirty="0"/>
              <a:t>Accessing Changes</a:t>
            </a:r>
          </a:p>
          <a:p>
            <a:pPr marL="0" lvl="1" indent="0">
              <a:buFont typeface="Arial" panose="020B0604020202020204" pitchFamily="34" charset="0"/>
              <a:buNone/>
            </a:pPr>
            <a:r>
              <a:rPr dirty="0"/>
              <a:t>Start by navigating to the Gerrit dashboard to find changes assigned or relevant to your project.</a:t>
            </a:r>
            <a:endParaRPr lang="en-US" dirty="0"/>
          </a:p>
          <a:p>
            <a:pPr marL="0" indent="0">
              <a:spcBef>
                <a:spcPts val="2500"/>
              </a:spcBef>
              <a:buFont typeface="Arial" panose="020B0604020202020204" pitchFamily="34" charset="0"/>
              <a:buNone/>
            </a:pPr>
            <a:r>
              <a:rPr lang="en-US" b="1" dirty="0"/>
              <a:t>Opening a Specific Change</a:t>
            </a:r>
          </a:p>
          <a:p>
            <a:pPr marL="0" lvl="1" indent="0">
              <a:buFont typeface="Arial" panose="020B0604020202020204" pitchFamily="34" charset="0"/>
              <a:buNone/>
            </a:pPr>
            <a:r>
              <a:rPr dirty="0"/>
              <a:t>Click the change you want to review to open the Change Screen with all associated details.</a:t>
            </a:r>
            <a:endParaRPr lang="en-US" dirty="0"/>
          </a:p>
          <a:p>
            <a:pPr marL="0" indent="0">
              <a:spcBef>
                <a:spcPts val="2500"/>
              </a:spcBef>
              <a:buFont typeface="Arial" panose="020B0604020202020204" pitchFamily="34" charset="0"/>
              <a:buNone/>
            </a:pPr>
            <a:r>
              <a:rPr lang="en-US" b="1" dirty="0"/>
              <a:t>Familiarizing with Layout</a:t>
            </a:r>
          </a:p>
          <a:p>
            <a:pPr marL="0" lvl="1" indent="0">
              <a:buFont typeface="Arial" panose="020B0604020202020204" pitchFamily="34" charset="0"/>
              <a:buNone/>
            </a:pPr>
            <a:r>
              <a:rPr dirty="0"/>
              <a:t>Understand the layout of the Change Screen to quickly identify interactive areas for the review process.</a:t>
            </a:r>
            <a:endParaRPr lang="en-US" dirty="0"/>
          </a:p>
        </p:txBody>
      </p:sp>
    </p:spTree>
    <p:extLst>
      <p:ext uri="{BB962C8B-B14F-4D97-AF65-F5344CB8AC3E}">
        <p14:creationId xmlns:p14="http://schemas.microsoft.com/office/powerpoint/2010/main" val="4149264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hot of young woman programming at her home office.">
            <a:extLst>
              <a:ext uri="{FF2B5EF4-FFF2-40B4-BE49-F238E27FC236}">
                <a16:creationId xmlns:a16="http://schemas.microsoft.com/office/drawing/2014/main" id="{83FBB935-324A-40A1-80F4-C032BCB5B852}"/>
              </a:ext>
            </a:extLst>
          </p:cNvPr>
          <p:cNvPicPr>
            <a:picLocks noGrp="1" noChangeAspect="1"/>
          </p:cNvPicPr>
          <p:nvPr>
            <p:ph type="pic" sz="quarter" idx="13"/>
          </p:nvPr>
        </p:nvPicPr>
        <p:blipFill>
          <a:blip r:embed="rId3"/>
          <a:srcRect l="11546" r="16908" b="1"/>
          <a:stretch>
            <a:fillRect/>
          </a:stretch>
        </p:blipFill>
        <p:spPr>
          <a:xfrm>
            <a:off x="1546804" y="2427156"/>
            <a:ext cx="4186010" cy="3905381"/>
          </a:xfrm>
          <a:prstGeom prst="rect">
            <a:avLst/>
          </a:prstGeom>
          <a:noFill/>
        </p:spPr>
      </p:pic>
      <p:sp>
        <p:nvSpPr>
          <p:cNvPr id="2" name="Title 1">
            <a:extLst>
              <a:ext uri="{FF2B5EF4-FFF2-40B4-BE49-F238E27FC236}">
                <a16:creationId xmlns:a16="http://schemas.microsoft.com/office/drawing/2014/main" id="{3A98A0A6-D37D-2681-5D54-8E120A28177E}"/>
              </a:ext>
            </a:extLst>
          </p:cNvPr>
          <p:cNvSpPr>
            <a:spLocks noGrp="1"/>
          </p:cNvSpPr>
          <p:nvPr>
            <p:ph type="title"/>
          </p:nvPr>
        </p:nvSpPr>
        <p:spPr>
          <a:xfrm>
            <a:off x="621791" y="548638"/>
            <a:ext cx="5111021" cy="2492735"/>
          </a:xfrm>
        </p:spPr>
        <p:txBody>
          <a:bodyPr anchor="t">
            <a:normAutofit/>
          </a:bodyPr>
          <a:lstStyle/>
          <a:p>
            <a:r>
              <a:rPr lang="en-US" dirty="0"/>
              <a:t>Step 6: Review Patch Sets</a:t>
            </a:r>
          </a:p>
        </p:txBody>
      </p:sp>
      <p:sp>
        <p:nvSpPr>
          <p:cNvPr id="4" name="Content Placeholder 3">
            <a:extLst>
              <a:ext uri="{FF2B5EF4-FFF2-40B4-BE49-F238E27FC236}">
                <a16:creationId xmlns:a16="http://schemas.microsoft.com/office/drawing/2014/main" id="{A55C09D5-7F04-F258-A612-843CC4C5ECB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p:spPr>
        <p:txBody>
          <a:bodyPr>
            <a:normAutofit/>
          </a:bodyPr>
          <a:lstStyle/>
          <a:p>
            <a:pPr marL="0" indent="0">
              <a:spcBef>
                <a:spcPts val="2500"/>
              </a:spcBef>
              <a:buFont typeface="Arial" panose="020B0604020202020204" pitchFamily="34" charset="0"/>
              <a:buNone/>
            </a:pPr>
            <a:r>
              <a:rPr lang="en-US" b="1"/>
              <a:t>Patch Sets Overview</a:t>
            </a:r>
          </a:p>
          <a:p>
            <a:pPr marL="0" lvl="1" indent="0">
              <a:buFont typeface="Arial" panose="020B0604020202020204" pitchFamily="34" charset="0"/>
              <a:buNone/>
            </a:pPr>
            <a:r>
              <a:t>Patch sets represent different versions of code changes to track modifications over time.</a:t>
            </a:r>
            <a:endParaRPr lang="en-US"/>
          </a:p>
          <a:p>
            <a:pPr marL="0" indent="0">
              <a:spcBef>
                <a:spcPts val="2500"/>
              </a:spcBef>
              <a:buFont typeface="Arial" panose="020B0604020202020204" pitchFamily="34" charset="0"/>
              <a:buNone/>
            </a:pPr>
            <a:r>
              <a:rPr lang="en-US" b="1"/>
              <a:t>Viewing Code Differences</a:t>
            </a:r>
          </a:p>
          <a:p>
            <a:pPr marL="0" lvl="1" indent="0">
              <a:buFont typeface="Arial" panose="020B0604020202020204" pitchFamily="34" charset="0"/>
              <a:buNone/>
            </a:pPr>
            <a:r>
              <a:t>Diffs can be viewed in side-by-side or unified format to compare file changes easily.</a:t>
            </a:r>
            <a:endParaRPr lang="en-US"/>
          </a:p>
          <a:p>
            <a:pPr marL="0" indent="0">
              <a:spcBef>
                <a:spcPts val="2500"/>
              </a:spcBef>
              <a:buFont typeface="Arial" panose="020B0604020202020204" pitchFamily="34" charset="0"/>
              <a:buNone/>
            </a:pPr>
            <a:r>
              <a:rPr lang="en-US" b="1"/>
              <a:t>Thorough Review Importance</a:t>
            </a:r>
          </a:p>
          <a:p>
            <a:pPr marL="0" lvl="1" indent="0">
              <a:buFont typeface="Arial" panose="020B0604020202020204" pitchFamily="34" charset="0"/>
              <a:buNone/>
            </a:pPr>
            <a:r>
              <a:t>Careful review ensures modifications meet coding standards and project requirements.</a:t>
            </a:r>
            <a:endParaRPr lang="en-US"/>
          </a:p>
          <a:p>
            <a:pPr marL="0" indent="0">
              <a:spcBef>
                <a:spcPts val="2500"/>
              </a:spcBef>
              <a:buFont typeface="Arial" panose="020B0604020202020204" pitchFamily="34" charset="0"/>
              <a:buNone/>
            </a:pPr>
            <a:r>
              <a:rPr lang="en-US" b="1"/>
              <a:t>Tracking Feedback Implementation</a:t>
            </a:r>
          </a:p>
          <a:p>
            <a:pPr marL="0" lvl="1" indent="0">
              <a:buFont typeface="Arial" panose="020B0604020202020204" pitchFamily="34" charset="0"/>
              <a:buNone/>
            </a:pPr>
            <a:r>
              <a:t>Review changes across multiple patch sets to verify feedback has been addressed.</a:t>
            </a:r>
            <a:endParaRPr lang="en-US"/>
          </a:p>
        </p:txBody>
      </p:sp>
    </p:spTree>
    <p:extLst>
      <p:ext uri="{BB962C8B-B14F-4D97-AF65-F5344CB8AC3E}">
        <p14:creationId xmlns:p14="http://schemas.microsoft.com/office/powerpoint/2010/main" val="41706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eople working on a computer">
            <a:extLst>
              <a:ext uri="{FF2B5EF4-FFF2-40B4-BE49-F238E27FC236}">
                <a16:creationId xmlns:a16="http://schemas.microsoft.com/office/drawing/2014/main" id="{DE5C6AB1-4481-436C-A1CF-687CE9E32172}"/>
              </a:ext>
            </a:extLst>
          </p:cNvPr>
          <p:cNvPicPr>
            <a:picLocks noGrp="1" noChangeAspect="1"/>
          </p:cNvPicPr>
          <p:nvPr>
            <p:ph type="pic" sz="quarter" idx="13"/>
          </p:nvPr>
        </p:nvPicPr>
        <p:blipFill>
          <a:blip r:embed="rId3"/>
          <a:srcRect l="22962" r="12686" b="-1"/>
          <a:stretch>
            <a:fillRect/>
          </a:stretch>
        </p:blipFill>
        <p:spPr>
          <a:xfrm>
            <a:off x="20" y="10"/>
            <a:ext cx="6611489" cy="6857990"/>
          </a:xfrm>
          <a:prstGeom prst="rect">
            <a:avLst/>
          </a:prstGeom>
          <a:noFill/>
        </p:spPr>
      </p:pic>
      <p:sp>
        <p:nvSpPr>
          <p:cNvPr id="2" name="Title 1">
            <a:extLst>
              <a:ext uri="{FF2B5EF4-FFF2-40B4-BE49-F238E27FC236}">
                <a16:creationId xmlns:a16="http://schemas.microsoft.com/office/drawing/2014/main" id="{81789335-1510-0A1A-9413-BD6C6E32CF08}"/>
              </a:ext>
            </a:extLst>
          </p:cNvPr>
          <p:cNvSpPr>
            <a:spLocks noGrp="1"/>
          </p:cNvSpPr>
          <p:nvPr>
            <p:ph type="title"/>
          </p:nvPr>
        </p:nvSpPr>
        <p:spPr>
          <a:xfrm>
            <a:off x="5409768" y="548640"/>
            <a:ext cx="6217920" cy="1425587"/>
          </a:xfrm>
        </p:spPr>
        <p:txBody>
          <a:bodyPr anchor="b">
            <a:normAutofit/>
          </a:bodyPr>
          <a:lstStyle/>
          <a:p>
            <a:r>
              <a:rPr lang="en-US" dirty="0"/>
              <a:t>Step 7: Add Comments</a:t>
            </a:r>
          </a:p>
        </p:txBody>
      </p:sp>
      <p:sp>
        <p:nvSpPr>
          <p:cNvPr id="4" name="Content Placeholder 3">
            <a:extLst>
              <a:ext uri="{FF2B5EF4-FFF2-40B4-BE49-F238E27FC236}">
                <a16:creationId xmlns:a16="http://schemas.microsoft.com/office/drawing/2014/main" id="{19A4B058-A4AB-CEBB-CE66-DE2357FCA5C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73829" y="2103120"/>
            <a:ext cx="4572000" cy="4297680"/>
          </a:xfrm>
        </p:spPr>
        <p:txBody>
          <a:bodyPr>
            <a:normAutofit/>
          </a:bodyPr>
          <a:lstStyle/>
          <a:p>
            <a:pPr marL="0" indent="0">
              <a:spcBef>
                <a:spcPts val="2500"/>
              </a:spcBef>
              <a:buFont typeface="Arial" panose="020B0604020202020204" pitchFamily="34" charset="0"/>
              <a:buNone/>
            </a:pPr>
            <a:r>
              <a:rPr lang="en-US" b="1" dirty="0"/>
              <a:t>Inline Commenting Feature</a:t>
            </a:r>
          </a:p>
          <a:p>
            <a:pPr marL="0" lvl="1" indent="0">
              <a:buFont typeface="Arial" panose="020B0604020202020204" pitchFamily="34" charset="0"/>
              <a:buNone/>
            </a:pPr>
            <a:r>
              <a:rPr dirty="0"/>
              <a:t>Gerrit enables precise feedback through inline comments directly on specific lines of code.</a:t>
            </a:r>
            <a:endParaRPr lang="en-US" dirty="0"/>
          </a:p>
          <a:p>
            <a:pPr marL="0" indent="0">
              <a:spcBef>
                <a:spcPts val="2500"/>
              </a:spcBef>
              <a:buFont typeface="Arial" panose="020B0604020202020204" pitchFamily="34" charset="0"/>
              <a:buNone/>
            </a:pPr>
            <a:r>
              <a:rPr lang="en-US" b="1" dirty="0"/>
              <a:t>Draft and Publish Comments</a:t>
            </a:r>
          </a:p>
          <a:p>
            <a:pPr marL="0" lvl="1" indent="0">
              <a:buFont typeface="Arial" panose="020B0604020202020204" pitchFamily="34" charset="0"/>
              <a:buNone/>
            </a:pPr>
            <a:r>
              <a:rPr dirty="0"/>
              <a:t>Comments can be saved as drafts and published later for thorough review across multiple files.</a:t>
            </a:r>
            <a:endParaRPr lang="en-US" dirty="0"/>
          </a:p>
          <a:p>
            <a:pPr marL="0" indent="0">
              <a:spcBef>
                <a:spcPts val="2500"/>
              </a:spcBef>
              <a:buFont typeface="Arial" panose="020B0604020202020204" pitchFamily="34" charset="0"/>
              <a:buNone/>
            </a:pPr>
            <a:r>
              <a:rPr lang="en-US" b="1" dirty="0"/>
              <a:t>Enhancing Collaboration</a:t>
            </a:r>
          </a:p>
          <a:p>
            <a:pPr marL="0" lvl="1" indent="0">
              <a:buFont typeface="Arial" panose="020B0604020202020204" pitchFamily="34" charset="0"/>
              <a:buNone/>
            </a:pPr>
            <a:r>
              <a:rPr dirty="0"/>
              <a:t>Effective commenting promotes clarity and constructive collaboration among development teams.</a:t>
            </a:r>
            <a:endParaRPr lang="en-US" dirty="0"/>
          </a:p>
        </p:txBody>
      </p:sp>
    </p:spTree>
    <p:extLst>
      <p:ext uri="{BB962C8B-B14F-4D97-AF65-F5344CB8AC3E}">
        <p14:creationId xmlns:p14="http://schemas.microsoft.com/office/powerpoint/2010/main" val="3592429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DAC9-C54A-29BA-6DBF-71A2C321EFC4}"/>
              </a:ext>
            </a:extLst>
          </p:cNvPr>
          <p:cNvSpPr>
            <a:spLocks noGrp="1"/>
          </p:cNvSpPr>
          <p:nvPr>
            <p:ph type="title"/>
          </p:nvPr>
        </p:nvSpPr>
        <p:spPr>
          <a:xfrm>
            <a:off x="700791" y="950976"/>
            <a:ext cx="4349424" cy="1459193"/>
          </a:xfrm>
        </p:spPr>
        <p:txBody>
          <a:bodyPr anchor="t">
            <a:normAutofit/>
          </a:bodyPr>
          <a:lstStyle/>
          <a:p>
            <a:r>
              <a:rPr lang="en-US"/>
              <a:t>Objectives of the Course</a:t>
            </a:r>
          </a:p>
        </p:txBody>
      </p:sp>
      <p:pic>
        <p:nvPicPr>
          <p:cNvPr id="5" name="Content Placeholder 4" descr="Group of young people, modern computer school, learning together.">
            <a:extLst>
              <a:ext uri="{FF2B5EF4-FFF2-40B4-BE49-F238E27FC236}">
                <a16:creationId xmlns:a16="http://schemas.microsoft.com/office/drawing/2014/main" id="{9DD8A58E-8BE6-41E9-8E8A-7FACCA3B510A}"/>
              </a:ext>
            </a:extLst>
          </p:cNvPr>
          <p:cNvPicPr>
            <a:picLocks noGrp="1" noChangeAspect="1"/>
          </p:cNvPicPr>
          <p:nvPr>
            <p:ph type="pic" sz="quarter" idx="13"/>
          </p:nvPr>
        </p:nvPicPr>
        <p:blipFill>
          <a:blip r:embed="rId3"/>
          <a:srcRect r="30428" b="-2"/>
          <a:stretch>
            <a:fillRect/>
          </a:stretch>
        </p:blipFill>
        <p:spPr>
          <a:xfrm>
            <a:off x="586405" y="2544807"/>
            <a:ext cx="3945827" cy="3785880"/>
          </a:xfrm>
        </p:spPr>
      </p:pic>
      <p:sp>
        <p:nvSpPr>
          <p:cNvPr id="4" name="Content Placeholder 3">
            <a:extLst>
              <a:ext uri="{FF2B5EF4-FFF2-40B4-BE49-F238E27FC236}">
                <a16:creationId xmlns:a16="http://schemas.microsoft.com/office/drawing/2014/main" id="{DC65A757-7874-E524-E2F4-658FB0EEB301}"/>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56183" y="944438"/>
            <a:ext cx="5533139" cy="3398962"/>
          </a:xfrm>
        </p:spPr>
        <p:txBody>
          <a:bodyPr>
            <a:normAutofit/>
          </a:bodyPr>
          <a:lstStyle/>
          <a:p>
            <a:pPr marL="0" indent="0">
              <a:spcBef>
                <a:spcPts val="2500"/>
              </a:spcBef>
              <a:buNone/>
            </a:pPr>
            <a:r>
              <a:rPr lang="en-US" b="1" dirty="0"/>
              <a:t>Importance of Code Review</a:t>
            </a:r>
          </a:p>
          <a:p>
            <a:pPr marL="0" lvl="1" indent="0">
              <a:buNone/>
            </a:pPr>
            <a:r>
              <a:rPr lang="en-US" dirty="0"/>
              <a:t>Code review ensures software quality, compliance, and fosters collaboration among development teams.</a:t>
            </a:r>
          </a:p>
          <a:p>
            <a:pPr marL="0" indent="0">
              <a:spcBef>
                <a:spcPts val="2500"/>
              </a:spcBef>
              <a:buNone/>
            </a:pPr>
            <a:r>
              <a:rPr lang="en-US" b="1" dirty="0"/>
              <a:t>Role of Gerrit</a:t>
            </a:r>
          </a:p>
          <a:p>
            <a:pPr marL="0" lvl="1" indent="0">
              <a:buNone/>
            </a:pPr>
            <a:r>
              <a:rPr lang="en-US" dirty="0"/>
              <a:t>Gerrit integrates with Git workflows to enable structured reviews before merging changes.</a:t>
            </a:r>
          </a:p>
          <a:p>
            <a:pPr marL="0" indent="0">
              <a:spcBef>
                <a:spcPts val="2500"/>
              </a:spcBef>
              <a:buNone/>
            </a:pPr>
            <a:r>
              <a:rPr lang="en-US" b="1" dirty="0"/>
              <a:t>Training Objectives</a:t>
            </a:r>
          </a:p>
          <a:p>
            <a:pPr marL="0" lvl="1" indent="0">
              <a:buNone/>
            </a:pPr>
            <a:r>
              <a:rPr lang="en-US" dirty="0"/>
              <a:t>Master Gerrit features, improve review efficiency, and align with collaborative development best practices.</a:t>
            </a:r>
          </a:p>
        </p:txBody>
      </p:sp>
      <p:sp>
        <p:nvSpPr>
          <p:cNvPr id="8" name="TextBox 7">
            <a:extLst>
              <a:ext uri="{FF2B5EF4-FFF2-40B4-BE49-F238E27FC236}">
                <a16:creationId xmlns:a16="http://schemas.microsoft.com/office/drawing/2014/main" id="{65989F3B-6D8E-ED5D-0204-525E31C33C68}"/>
              </a:ext>
            </a:extLst>
          </p:cNvPr>
          <p:cNvSpPr txBox="1"/>
          <p:nvPr/>
        </p:nvSpPr>
        <p:spPr>
          <a:xfrm>
            <a:off x="5756183" y="4713233"/>
            <a:ext cx="6096000" cy="1077218"/>
          </a:xfrm>
          <a:prstGeom prst="rect">
            <a:avLst/>
          </a:prstGeom>
          <a:noFill/>
        </p:spPr>
        <p:txBody>
          <a:bodyPr wrap="square">
            <a:spAutoFit/>
          </a:bodyPr>
          <a:lstStyle/>
          <a:p>
            <a:r>
              <a:rPr lang="en-US" sz="1400" b="1" dirty="0"/>
              <a:t>This presentation is for:</a:t>
            </a:r>
          </a:p>
          <a:p>
            <a:r>
              <a:rPr lang="en-US" sz="800" b="1" dirty="0"/>
              <a:t> </a:t>
            </a:r>
          </a:p>
          <a:p>
            <a:pPr marL="285750" indent="-285750">
              <a:buFont typeface="Arial" panose="020B0604020202020204" pitchFamily="34" charset="0"/>
              <a:buChar char="•"/>
            </a:pPr>
            <a:r>
              <a:rPr lang="en-US" sz="1400" dirty="0"/>
              <a:t>New Gerrit users</a:t>
            </a:r>
          </a:p>
          <a:p>
            <a:pPr marL="285750" indent="-285750">
              <a:buFont typeface="Arial" panose="020B0604020202020204" pitchFamily="34" charset="0"/>
              <a:buChar char="•"/>
            </a:pPr>
            <a:r>
              <a:rPr lang="en-US" sz="1400" dirty="0"/>
              <a:t>Experienced Gerrit users that want to consolidate their Gerrit knowledge</a:t>
            </a:r>
          </a:p>
        </p:txBody>
      </p:sp>
    </p:spTree>
    <p:extLst>
      <p:ext uri="{BB962C8B-B14F-4D97-AF65-F5344CB8AC3E}">
        <p14:creationId xmlns:p14="http://schemas.microsoft.com/office/powerpoint/2010/main" val="20474577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ustomer service representative on touch screen.">
            <a:extLst>
              <a:ext uri="{FF2B5EF4-FFF2-40B4-BE49-F238E27FC236}">
                <a16:creationId xmlns:a16="http://schemas.microsoft.com/office/drawing/2014/main" id="{1EAEF43C-7B49-4780-927C-D2EB1108BBB3}"/>
              </a:ext>
            </a:extLst>
          </p:cNvPr>
          <p:cNvPicPr>
            <a:picLocks noGrp="1" noChangeAspect="1"/>
          </p:cNvPicPr>
          <p:nvPr>
            <p:ph type="pic" sz="quarter" idx="13"/>
          </p:nvPr>
        </p:nvPicPr>
        <p:blipFill>
          <a:blip r:embed="rId3"/>
          <a:srcRect l="15473" r="20176" b="-1"/>
          <a:stretch>
            <a:fillRect/>
          </a:stretch>
        </p:blipFill>
        <p:spPr>
          <a:xfrm>
            <a:off x="20" y="10"/>
            <a:ext cx="6611489" cy="6857990"/>
          </a:xfrm>
          <a:prstGeom prst="rect">
            <a:avLst/>
          </a:prstGeom>
          <a:noFill/>
        </p:spPr>
      </p:pic>
      <p:sp>
        <p:nvSpPr>
          <p:cNvPr id="2" name="Title 1">
            <a:extLst>
              <a:ext uri="{FF2B5EF4-FFF2-40B4-BE49-F238E27FC236}">
                <a16:creationId xmlns:a16="http://schemas.microsoft.com/office/drawing/2014/main" id="{2FD02A62-ACE1-9386-AB70-A8B2D93CF3F5}"/>
              </a:ext>
            </a:extLst>
          </p:cNvPr>
          <p:cNvSpPr>
            <a:spLocks noGrp="1"/>
          </p:cNvSpPr>
          <p:nvPr>
            <p:ph type="title"/>
          </p:nvPr>
        </p:nvSpPr>
        <p:spPr>
          <a:xfrm>
            <a:off x="5409768" y="548640"/>
            <a:ext cx="6217920" cy="1425587"/>
          </a:xfrm>
        </p:spPr>
        <p:txBody>
          <a:bodyPr anchor="b">
            <a:normAutofit/>
          </a:bodyPr>
          <a:lstStyle/>
          <a:p>
            <a:r>
              <a:rPr lang="en-US" dirty="0"/>
              <a:t>Step 8: Score the Change</a:t>
            </a:r>
          </a:p>
        </p:txBody>
      </p:sp>
      <p:sp>
        <p:nvSpPr>
          <p:cNvPr id="4" name="Content Placeholder 3">
            <a:extLst>
              <a:ext uri="{FF2B5EF4-FFF2-40B4-BE49-F238E27FC236}">
                <a16:creationId xmlns:a16="http://schemas.microsoft.com/office/drawing/2014/main" id="{BFFBEE6B-EEDE-AD65-ECE1-4754B7B9B34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73829" y="2103120"/>
            <a:ext cx="4572000" cy="4297680"/>
          </a:xfrm>
        </p:spPr>
        <p:txBody>
          <a:bodyPr>
            <a:normAutofit/>
          </a:bodyPr>
          <a:lstStyle/>
          <a:p>
            <a:pPr marL="0" indent="0">
              <a:spcBef>
                <a:spcPts val="2500"/>
              </a:spcBef>
              <a:buFont typeface="Arial" panose="020B0604020202020204" pitchFamily="34" charset="0"/>
              <a:buNone/>
            </a:pPr>
            <a:r>
              <a:rPr lang="en-US" b="1" dirty="0"/>
              <a:t>Gerrit Scoring System</a:t>
            </a:r>
          </a:p>
          <a:p>
            <a:pPr marL="0" lvl="1" indent="0">
              <a:buFont typeface="Arial" panose="020B0604020202020204" pitchFamily="34" charset="0"/>
              <a:buNone/>
            </a:pPr>
            <a:r>
              <a:rPr dirty="0"/>
              <a:t>Gerrit uses a structured scoring system to assess the quality and readiness of code changes in reviews.</a:t>
            </a:r>
            <a:endParaRPr lang="en-US" dirty="0"/>
          </a:p>
          <a:p>
            <a:pPr marL="0" indent="0">
              <a:spcBef>
                <a:spcPts val="2500"/>
              </a:spcBef>
              <a:buFont typeface="Arial" panose="020B0604020202020204" pitchFamily="34" charset="0"/>
              <a:buNone/>
            </a:pPr>
            <a:r>
              <a:rPr lang="en-US" b="1" dirty="0"/>
              <a:t>Code-Review Scores</a:t>
            </a:r>
          </a:p>
          <a:p>
            <a:pPr marL="0" lvl="1" indent="0">
              <a:buFont typeface="Arial" panose="020B0604020202020204" pitchFamily="34" charset="0"/>
              <a:buNone/>
            </a:pPr>
            <a:r>
              <a:rPr dirty="0"/>
              <a:t>Scores range from +2 approval to -2 blocking, helping reviewers express their evaluation clearly.</a:t>
            </a:r>
            <a:endParaRPr lang="en-US" dirty="0"/>
          </a:p>
          <a:p>
            <a:pPr marL="0" indent="0">
              <a:spcBef>
                <a:spcPts val="2500"/>
              </a:spcBef>
              <a:buFont typeface="Arial" panose="020B0604020202020204" pitchFamily="34" charset="0"/>
              <a:buNone/>
            </a:pPr>
            <a:r>
              <a:rPr lang="en-US" b="1" dirty="0"/>
              <a:t>Verified Score and Publishing</a:t>
            </a:r>
          </a:p>
          <a:p>
            <a:pPr marL="0" lvl="1" indent="0">
              <a:buFont typeface="Arial" panose="020B0604020202020204" pitchFamily="34" charset="0"/>
              <a:buNone/>
            </a:pPr>
            <a:r>
              <a:rPr dirty="0"/>
              <a:t>Verified scores often come from automated CI checks; after scoring and commenting, reviews are posted to proceed.</a:t>
            </a:r>
            <a:endParaRPr lang="en-US" dirty="0"/>
          </a:p>
        </p:txBody>
      </p:sp>
    </p:spTree>
    <p:extLst>
      <p:ext uri="{BB962C8B-B14F-4D97-AF65-F5344CB8AC3E}">
        <p14:creationId xmlns:p14="http://schemas.microsoft.com/office/powerpoint/2010/main" val="3673343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6"/>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5" name="Google Shape;475;p46"/>
          <p:cNvSpPr txBox="1">
            <a:spLocks noGrp="1"/>
          </p:cNvSpPr>
          <p:nvPr>
            <p:ph type="title"/>
          </p:nvPr>
        </p:nvSpPr>
        <p:spPr>
          <a:xfrm>
            <a:off x="252600" y="-116800"/>
            <a:ext cx="8704000" cy="1007600"/>
          </a:xfrm>
          <a:prstGeom prst="rect">
            <a:avLst/>
          </a:prstGeom>
        </p:spPr>
        <p:txBody>
          <a:bodyPr spcFirstLastPara="1" wrap="square" lIns="121900" tIns="121900" rIns="121900" bIns="121900" anchor="t" anchorCtr="0">
            <a:noAutofit/>
          </a:bodyPr>
          <a:lstStyle/>
          <a:p>
            <a:r>
              <a:rPr lang="en" sz="4800" b="1">
                <a:solidFill>
                  <a:srgbClr val="FFFFFF"/>
                </a:solidFill>
              </a:rPr>
              <a:t>Review and Vote</a:t>
            </a:r>
            <a:endParaRPr sz="4000"/>
          </a:p>
        </p:txBody>
      </p:sp>
      <p:sp>
        <p:nvSpPr>
          <p:cNvPr id="476" name="Google Shape;476;p46"/>
          <p:cNvSpPr/>
          <p:nvPr/>
        </p:nvSpPr>
        <p:spPr>
          <a:xfrm>
            <a:off x="7467599" y="776267"/>
            <a:ext cx="4726167"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7" name="Google Shape;477;p46"/>
          <p:cNvSpPr txBox="1"/>
          <p:nvPr/>
        </p:nvSpPr>
        <p:spPr>
          <a:xfrm>
            <a:off x="7635799" y="854400"/>
            <a:ext cx="4473567" cy="57068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dirty="0">
                <a:solidFill>
                  <a:srgbClr val="000000"/>
                </a:solidFill>
                <a:latin typeface="Arial"/>
                <a:cs typeface="Arial"/>
                <a:sym typeface="Arial"/>
              </a:rPr>
              <a:t>Changes can be inspected in the Gerrit WebUI:</a:t>
            </a:r>
            <a:endParaRPr sz="1867" kern="0" dirty="0">
              <a:solidFill>
                <a:srgbClr val="000000"/>
              </a:solidFill>
              <a:latin typeface="Arial"/>
              <a:cs typeface="Arial"/>
              <a:sym typeface="Arial"/>
            </a:endParaRPr>
          </a:p>
          <a:p>
            <a:pPr marL="609585" indent="-423323" defTabSz="1219170">
              <a:lnSpc>
                <a:spcPct val="115000"/>
              </a:lnSpc>
              <a:spcBef>
                <a:spcPts val="1200"/>
              </a:spcBef>
              <a:buClr>
                <a:srgbClr val="3D85C6"/>
              </a:buClr>
              <a:buSzPts val="1400"/>
              <a:buFont typeface="Arial"/>
              <a:buChar char="■"/>
            </a:pPr>
            <a:r>
              <a:rPr lang="en" sz="1867" kern="0" dirty="0">
                <a:solidFill>
                  <a:srgbClr val="3D85C6"/>
                </a:solidFill>
                <a:latin typeface="Arial"/>
                <a:cs typeface="Arial"/>
                <a:sym typeface="Arial"/>
              </a:rPr>
              <a:t>The </a:t>
            </a:r>
            <a:r>
              <a:rPr lang="en" sz="1867" b="1" i="1" kern="0" dirty="0">
                <a:solidFill>
                  <a:srgbClr val="3D85C6"/>
                </a:solidFill>
                <a:latin typeface="Arial"/>
                <a:cs typeface="Arial"/>
                <a:sym typeface="Arial"/>
              </a:rPr>
              <a:t>change screen</a:t>
            </a:r>
            <a:r>
              <a:rPr lang="en" sz="1867" kern="0" dirty="0">
                <a:solidFill>
                  <a:srgbClr val="3D85C6"/>
                </a:solidFill>
                <a:latin typeface="Arial"/>
                <a:cs typeface="Arial"/>
                <a:sym typeface="Arial"/>
              </a:rPr>
              <a:t> shows you all information about a change, including which files have been changed.</a:t>
            </a:r>
            <a:endParaRPr sz="1867" kern="0" dirty="0">
              <a:solidFill>
                <a:srgbClr val="3D85C6"/>
              </a:solidFill>
              <a:latin typeface="Arial"/>
              <a:cs typeface="Arial"/>
              <a:sym typeface="Arial"/>
            </a:endParaRPr>
          </a:p>
        </p:txBody>
      </p:sp>
      <p:pic>
        <p:nvPicPr>
          <p:cNvPr id="478" name="Google Shape;478;p46"/>
          <p:cNvPicPr preferRelativeResize="0"/>
          <p:nvPr/>
        </p:nvPicPr>
        <p:blipFill rotWithShape="1">
          <a:blip r:embed="rId3">
            <a:alphaModFix/>
          </a:blip>
          <a:srcRect/>
          <a:stretch/>
        </p:blipFill>
        <p:spPr>
          <a:xfrm>
            <a:off x="188930" y="854400"/>
            <a:ext cx="7194269" cy="58512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7"/>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47"/>
          <p:cNvSpPr txBox="1">
            <a:spLocks noGrp="1"/>
          </p:cNvSpPr>
          <p:nvPr>
            <p:ph type="title"/>
          </p:nvPr>
        </p:nvSpPr>
        <p:spPr>
          <a:xfrm>
            <a:off x="252600" y="-116800"/>
            <a:ext cx="8704000" cy="1007600"/>
          </a:xfrm>
          <a:prstGeom prst="rect">
            <a:avLst/>
          </a:prstGeom>
        </p:spPr>
        <p:txBody>
          <a:bodyPr spcFirstLastPara="1" wrap="square" lIns="121900" tIns="121900" rIns="121900" bIns="121900" anchor="t" anchorCtr="0">
            <a:noAutofit/>
          </a:bodyPr>
          <a:lstStyle/>
          <a:p>
            <a:r>
              <a:rPr lang="en" sz="4800" b="1">
                <a:solidFill>
                  <a:srgbClr val="FFFFFF"/>
                </a:solidFill>
              </a:rPr>
              <a:t>Review and Vote</a:t>
            </a:r>
            <a:endParaRPr sz="4000"/>
          </a:p>
        </p:txBody>
      </p:sp>
      <p:sp>
        <p:nvSpPr>
          <p:cNvPr id="485" name="Google Shape;485;p47"/>
          <p:cNvSpPr/>
          <p:nvPr/>
        </p:nvSpPr>
        <p:spPr>
          <a:xfrm>
            <a:off x="6967367" y="776267"/>
            <a:ext cx="52264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47"/>
          <p:cNvSpPr txBox="1"/>
          <p:nvPr/>
        </p:nvSpPr>
        <p:spPr>
          <a:xfrm>
            <a:off x="6967367" y="854400"/>
            <a:ext cx="5142000" cy="57068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buSzPts val="1100"/>
            </a:pPr>
            <a:r>
              <a:rPr lang="en" sz="1867" kern="0">
                <a:solidFill>
                  <a:srgbClr val="000000"/>
                </a:solidFill>
                <a:latin typeface="Arial"/>
                <a:cs typeface="Arial"/>
                <a:sym typeface="Arial"/>
              </a:rPr>
              <a:t>Changes can be inspected in the Gerrit WebUI.</a:t>
            </a:r>
            <a:endParaRPr sz="1867" kern="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kern="0">
                <a:solidFill>
                  <a:srgbClr val="000000"/>
                </a:solidFill>
                <a:latin typeface="Arial"/>
                <a:cs typeface="Arial"/>
                <a:sym typeface="Arial"/>
              </a:rPr>
              <a:t>The </a:t>
            </a:r>
            <a:r>
              <a:rPr lang="en" sz="1867" b="1" i="1" kern="0">
                <a:solidFill>
                  <a:srgbClr val="000000"/>
                </a:solidFill>
                <a:latin typeface="Arial"/>
                <a:cs typeface="Arial"/>
                <a:sym typeface="Arial"/>
              </a:rPr>
              <a:t>change screen</a:t>
            </a:r>
            <a:r>
              <a:rPr lang="en" sz="1867" b="1" kern="0">
                <a:solidFill>
                  <a:srgbClr val="000000"/>
                </a:solidFill>
                <a:latin typeface="Arial"/>
                <a:cs typeface="Arial"/>
                <a:sym typeface="Arial"/>
              </a:rPr>
              <a:t> </a:t>
            </a:r>
            <a:r>
              <a:rPr lang="en" sz="1867" kern="0">
                <a:solidFill>
                  <a:srgbClr val="000000"/>
                </a:solidFill>
                <a:latin typeface="Arial"/>
                <a:cs typeface="Arial"/>
                <a:sym typeface="Arial"/>
              </a:rPr>
              <a:t>shows you all information about a change, including which files have been changed.</a:t>
            </a:r>
            <a:endParaRPr sz="1867" kern="0">
              <a:solidFill>
                <a:srgbClr val="000000"/>
              </a:solidFill>
              <a:latin typeface="Arial"/>
              <a:cs typeface="Arial"/>
              <a:sym typeface="Arial"/>
            </a:endParaRPr>
          </a:p>
          <a:p>
            <a:pPr marL="609585" indent="-423323" defTabSz="1219170">
              <a:lnSpc>
                <a:spcPct val="115000"/>
              </a:lnSpc>
              <a:buClr>
                <a:srgbClr val="3D85C6"/>
              </a:buClr>
              <a:buSzPts val="1400"/>
              <a:buFont typeface="Arial"/>
              <a:buChar char="■"/>
            </a:pPr>
            <a:r>
              <a:rPr lang="en" sz="1867" kern="0">
                <a:solidFill>
                  <a:srgbClr val="3D85C6"/>
                </a:solidFill>
                <a:latin typeface="Arial"/>
                <a:cs typeface="Arial"/>
                <a:sym typeface="Arial"/>
              </a:rPr>
              <a:t>For each modified file you can review the </a:t>
            </a:r>
            <a:r>
              <a:rPr lang="en" sz="1867" b="1" i="1" kern="0">
                <a:solidFill>
                  <a:srgbClr val="3D85C6"/>
                </a:solidFill>
                <a:latin typeface="Arial"/>
                <a:cs typeface="Arial"/>
                <a:sym typeface="Arial"/>
              </a:rPr>
              <a:t>file diff </a:t>
            </a:r>
            <a:r>
              <a:rPr lang="en" sz="1867" kern="0">
                <a:solidFill>
                  <a:srgbClr val="3D85C6"/>
                </a:solidFill>
                <a:latin typeface="Arial"/>
                <a:cs typeface="Arial"/>
                <a:sym typeface="Arial"/>
              </a:rPr>
              <a:t>and comment inline on it, which creates </a:t>
            </a:r>
            <a:r>
              <a:rPr lang="en" sz="1867" b="1" i="1" kern="0">
                <a:solidFill>
                  <a:srgbClr val="3D85C6"/>
                </a:solidFill>
                <a:latin typeface="Arial"/>
                <a:cs typeface="Arial"/>
                <a:sym typeface="Arial"/>
              </a:rPr>
              <a:t>unpublished draft comments</a:t>
            </a:r>
            <a:r>
              <a:rPr lang="en" sz="1867" kern="0">
                <a:solidFill>
                  <a:srgbClr val="3D85C6"/>
                </a:solidFill>
                <a:latin typeface="Arial"/>
                <a:cs typeface="Arial"/>
                <a:sym typeface="Arial"/>
              </a:rPr>
              <a:t>. You can also reply to existing comments.</a:t>
            </a:r>
            <a:endParaRPr sz="1867" kern="0">
              <a:solidFill>
                <a:srgbClr val="000000"/>
              </a:solidFill>
              <a:latin typeface="Arial"/>
              <a:cs typeface="Arial"/>
              <a:sym typeface="Arial"/>
            </a:endParaRPr>
          </a:p>
        </p:txBody>
      </p:sp>
      <p:sp>
        <p:nvSpPr>
          <p:cNvPr id="487" name="Google Shape;487;p47"/>
          <p:cNvSpPr/>
          <p:nvPr/>
        </p:nvSpPr>
        <p:spPr>
          <a:xfrm>
            <a:off x="2218739" y="529293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488" name="Google Shape;488;p47"/>
          <p:cNvSpPr/>
          <p:nvPr/>
        </p:nvSpPr>
        <p:spPr>
          <a:xfrm>
            <a:off x="2218739" y="594764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489" name="Google Shape;489;p47"/>
          <p:cNvCxnSpPr>
            <a:stCxn id="488" idx="0"/>
            <a:endCxn id="487" idx="4"/>
          </p:cNvCxnSpPr>
          <p:nvPr/>
        </p:nvCxnSpPr>
        <p:spPr>
          <a:xfrm rot="10800000">
            <a:off x="2434539" y="5749245"/>
            <a:ext cx="0" cy="198400"/>
          </a:xfrm>
          <a:prstGeom prst="straightConnector1">
            <a:avLst/>
          </a:prstGeom>
          <a:noFill/>
          <a:ln w="28575" cap="flat" cmpd="sng">
            <a:solidFill>
              <a:schemeClr val="dk2"/>
            </a:solidFill>
            <a:prstDash val="solid"/>
            <a:round/>
            <a:headEnd type="none" w="med" len="med"/>
            <a:tailEnd type="none" w="med" len="med"/>
          </a:ln>
        </p:spPr>
      </p:cxnSp>
      <p:sp>
        <p:nvSpPr>
          <p:cNvPr id="490" name="Google Shape;490;p47"/>
          <p:cNvSpPr txBox="1"/>
          <p:nvPr/>
        </p:nvSpPr>
        <p:spPr>
          <a:xfrm>
            <a:off x="186200" y="4533633"/>
            <a:ext cx="22572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refs/changes/92/208892/1</a:t>
            </a:r>
            <a:endParaRPr sz="1333" kern="0">
              <a:solidFill>
                <a:srgbClr val="000000"/>
              </a:solidFill>
              <a:latin typeface="Arial"/>
              <a:cs typeface="Arial"/>
              <a:sym typeface="Arial"/>
            </a:endParaRPr>
          </a:p>
        </p:txBody>
      </p:sp>
      <p:cxnSp>
        <p:nvCxnSpPr>
          <p:cNvPr id="491" name="Google Shape;491;p47"/>
          <p:cNvCxnSpPr>
            <a:stCxn id="490" idx="3"/>
          </p:cNvCxnSpPr>
          <p:nvPr/>
        </p:nvCxnSpPr>
        <p:spPr>
          <a:xfrm rot="10800000" flipH="1">
            <a:off x="2443400" y="4739033"/>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492" name="Google Shape;492;p47"/>
          <p:cNvSpPr/>
          <p:nvPr/>
        </p:nvSpPr>
        <p:spPr>
          <a:xfrm>
            <a:off x="2813015" y="45140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493" name="Google Shape;493;p47"/>
          <p:cNvCxnSpPr>
            <a:stCxn id="487" idx="0"/>
            <a:endCxn id="492" idx="4"/>
          </p:cNvCxnSpPr>
          <p:nvPr/>
        </p:nvCxnSpPr>
        <p:spPr>
          <a:xfrm rot="10800000" flipH="1">
            <a:off x="2434539" y="4970535"/>
            <a:ext cx="594400" cy="322400"/>
          </a:xfrm>
          <a:prstGeom prst="straightConnector1">
            <a:avLst/>
          </a:prstGeom>
          <a:noFill/>
          <a:ln w="28575" cap="flat" cmpd="sng">
            <a:solidFill>
              <a:schemeClr val="dk2"/>
            </a:solidFill>
            <a:prstDash val="solid"/>
            <a:round/>
            <a:headEnd type="none" w="med" len="med"/>
            <a:tailEnd type="none" w="med" len="med"/>
          </a:ln>
        </p:spPr>
      </p:cxnSp>
      <p:sp>
        <p:nvSpPr>
          <p:cNvPr id="494" name="Google Shape;494;p47"/>
          <p:cNvSpPr txBox="1"/>
          <p:nvPr/>
        </p:nvSpPr>
        <p:spPr>
          <a:xfrm>
            <a:off x="1066167" y="5314721"/>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495" name="Google Shape;495;p47"/>
          <p:cNvCxnSpPr>
            <a:stCxn id="494" idx="3"/>
          </p:cNvCxnSpPr>
          <p:nvPr/>
        </p:nvCxnSpPr>
        <p:spPr>
          <a:xfrm rot="10800000" flipH="1">
            <a:off x="1836167" y="5520121"/>
            <a:ext cx="370000" cy="3200"/>
          </a:xfrm>
          <a:prstGeom prst="straightConnector1">
            <a:avLst/>
          </a:prstGeom>
          <a:noFill/>
          <a:ln w="28575" cap="flat" cmpd="sng">
            <a:solidFill>
              <a:schemeClr val="dk2"/>
            </a:solidFill>
            <a:prstDash val="solid"/>
            <a:round/>
            <a:headEnd type="none" w="med" len="med"/>
            <a:tailEnd type="triangle" w="med" len="med"/>
          </a:ln>
        </p:spPr>
      </p:cxnSp>
      <p:cxnSp>
        <p:nvCxnSpPr>
          <p:cNvPr id="496" name="Google Shape;496;p47"/>
          <p:cNvCxnSpPr/>
          <p:nvPr/>
        </p:nvCxnSpPr>
        <p:spPr>
          <a:xfrm>
            <a:off x="3346200" y="4742233"/>
            <a:ext cx="695200" cy="0"/>
          </a:xfrm>
          <a:prstGeom prst="straightConnector1">
            <a:avLst/>
          </a:prstGeom>
          <a:noFill/>
          <a:ln w="28575" cap="flat" cmpd="sng">
            <a:solidFill>
              <a:srgbClr val="A64D79"/>
            </a:solidFill>
            <a:prstDash val="solid"/>
            <a:round/>
            <a:headEnd type="none" w="med" len="med"/>
            <a:tailEnd type="none" w="med" len="med"/>
          </a:ln>
        </p:spPr>
      </p:cxnSp>
      <p:cxnSp>
        <p:nvCxnSpPr>
          <p:cNvPr id="497" name="Google Shape;497;p47"/>
          <p:cNvCxnSpPr/>
          <p:nvPr/>
        </p:nvCxnSpPr>
        <p:spPr>
          <a:xfrm>
            <a:off x="2725100" y="5523333"/>
            <a:ext cx="1316400" cy="0"/>
          </a:xfrm>
          <a:prstGeom prst="straightConnector1">
            <a:avLst/>
          </a:prstGeom>
          <a:noFill/>
          <a:ln w="28575" cap="flat" cmpd="sng">
            <a:solidFill>
              <a:srgbClr val="A64D79"/>
            </a:solidFill>
            <a:prstDash val="solid"/>
            <a:round/>
            <a:headEnd type="none" w="med" len="med"/>
            <a:tailEnd type="none" w="med" len="med"/>
          </a:ln>
        </p:spPr>
      </p:cxnSp>
      <p:cxnSp>
        <p:nvCxnSpPr>
          <p:cNvPr id="498" name="Google Shape;498;p47"/>
          <p:cNvCxnSpPr/>
          <p:nvPr/>
        </p:nvCxnSpPr>
        <p:spPr>
          <a:xfrm rot="10800000">
            <a:off x="4041400" y="4723667"/>
            <a:ext cx="0" cy="800400"/>
          </a:xfrm>
          <a:prstGeom prst="straightConnector1">
            <a:avLst/>
          </a:prstGeom>
          <a:noFill/>
          <a:ln w="28575" cap="flat" cmpd="sng">
            <a:solidFill>
              <a:srgbClr val="A64D79"/>
            </a:solidFill>
            <a:prstDash val="solid"/>
            <a:round/>
            <a:headEnd type="none" w="med" len="med"/>
            <a:tailEnd type="none" w="med" len="med"/>
          </a:ln>
        </p:spPr>
      </p:cxnSp>
      <p:cxnSp>
        <p:nvCxnSpPr>
          <p:cNvPr id="499" name="Google Shape;499;p47"/>
          <p:cNvCxnSpPr/>
          <p:nvPr/>
        </p:nvCxnSpPr>
        <p:spPr>
          <a:xfrm>
            <a:off x="4041400" y="5131733"/>
            <a:ext cx="349200" cy="0"/>
          </a:xfrm>
          <a:prstGeom prst="straightConnector1">
            <a:avLst/>
          </a:prstGeom>
          <a:noFill/>
          <a:ln w="28575" cap="flat" cmpd="sng">
            <a:solidFill>
              <a:srgbClr val="A64D79"/>
            </a:solidFill>
            <a:prstDash val="solid"/>
            <a:round/>
            <a:headEnd type="none" w="med" len="med"/>
            <a:tailEnd type="none" w="med" len="med"/>
          </a:ln>
        </p:spPr>
      </p:cxnSp>
      <p:sp>
        <p:nvSpPr>
          <p:cNvPr id="500" name="Google Shape;500;p47"/>
          <p:cNvSpPr txBox="1"/>
          <p:nvPr/>
        </p:nvSpPr>
        <p:spPr>
          <a:xfrm>
            <a:off x="4260317" y="4652733"/>
            <a:ext cx="2574800" cy="174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A64D79"/>
                </a:solidFill>
                <a:latin typeface="Arial"/>
                <a:cs typeface="Arial"/>
                <a:sym typeface="Arial"/>
              </a:rPr>
              <a:t>Compared versions:</a:t>
            </a:r>
            <a:endParaRPr sz="1333" kern="0">
              <a:solidFill>
                <a:srgbClr val="A64D79"/>
              </a:solidFill>
              <a:latin typeface="Arial"/>
              <a:cs typeface="Arial"/>
              <a:sym typeface="Arial"/>
            </a:endParaRPr>
          </a:p>
          <a:p>
            <a:pPr marL="609585" indent="-389457" defTabSz="1219170">
              <a:buClr>
                <a:srgbClr val="A64D79"/>
              </a:buClr>
              <a:buSzPts val="1000"/>
              <a:buFont typeface="Arial"/>
              <a:buChar char="■"/>
            </a:pPr>
            <a:r>
              <a:rPr lang="en" sz="1333" kern="0">
                <a:solidFill>
                  <a:srgbClr val="A64D79"/>
                </a:solidFill>
                <a:latin typeface="Arial"/>
                <a:cs typeface="Arial"/>
                <a:sym typeface="Arial"/>
              </a:rPr>
              <a:t>left side:</a:t>
            </a:r>
            <a:br>
              <a:rPr lang="en" sz="1333" kern="0">
                <a:solidFill>
                  <a:srgbClr val="A64D79"/>
                </a:solidFill>
                <a:latin typeface="Arial"/>
                <a:cs typeface="Arial"/>
                <a:sym typeface="Arial"/>
              </a:rPr>
            </a:br>
            <a:r>
              <a:rPr lang="en" sz="1333" kern="0">
                <a:solidFill>
                  <a:srgbClr val="A64D79"/>
                </a:solidFill>
                <a:latin typeface="Arial"/>
                <a:cs typeface="Arial"/>
                <a:sym typeface="Arial"/>
              </a:rPr>
              <a:t>commit </a:t>
            </a:r>
            <a:r>
              <a:rPr lang="en" sz="1333" b="1" i="1" kern="0">
                <a:solidFill>
                  <a:srgbClr val="A64D79"/>
                </a:solidFill>
                <a:latin typeface="Arial"/>
                <a:cs typeface="Arial"/>
                <a:sym typeface="Arial"/>
              </a:rPr>
              <a:t>B</a:t>
            </a:r>
            <a:r>
              <a:rPr lang="en" sz="1333" kern="0">
                <a:solidFill>
                  <a:srgbClr val="A64D79"/>
                </a:solidFill>
                <a:latin typeface="Arial"/>
                <a:cs typeface="Arial"/>
                <a:sym typeface="Arial"/>
              </a:rPr>
              <a:t> (</a:t>
            </a:r>
            <a:r>
              <a:rPr lang="en" sz="1333" b="1" i="1" kern="0">
                <a:solidFill>
                  <a:srgbClr val="A64D79"/>
                </a:solidFill>
                <a:latin typeface="Arial"/>
                <a:cs typeface="Arial"/>
                <a:sym typeface="Arial"/>
              </a:rPr>
              <a:t>base/parent version</a:t>
            </a:r>
            <a:r>
              <a:rPr lang="en" sz="1333" kern="0">
                <a:solidFill>
                  <a:srgbClr val="A64D79"/>
                </a:solidFill>
                <a:latin typeface="Arial"/>
                <a:cs typeface="Arial"/>
                <a:sym typeface="Arial"/>
              </a:rPr>
              <a:t>)</a:t>
            </a:r>
            <a:endParaRPr sz="1333" kern="0">
              <a:solidFill>
                <a:srgbClr val="A64D79"/>
              </a:solidFill>
              <a:latin typeface="Arial"/>
              <a:cs typeface="Arial"/>
              <a:sym typeface="Arial"/>
            </a:endParaRPr>
          </a:p>
          <a:p>
            <a:pPr marL="609585" indent="-389457" defTabSz="1219170">
              <a:buClr>
                <a:srgbClr val="A64D79"/>
              </a:buClr>
              <a:buSzPts val="1000"/>
              <a:buFont typeface="Arial"/>
              <a:buChar char="■"/>
            </a:pPr>
            <a:r>
              <a:rPr lang="en" sz="1333" kern="0">
                <a:solidFill>
                  <a:srgbClr val="A64D79"/>
                </a:solidFill>
                <a:latin typeface="Arial"/>
                <a:cs typeface="Arial"/>
                <a:sym typeface="Arial"/>
              </a:rPr>
              <a:t>right side:</a:t>
            </a:r>
            <a:br>
              <a:rPr lang="en" sz="1333" kern="0">
                <a:solidFill>
                  <a:srgbClr val="A64D79"/>
                </a:solidFill>
                <a:latin typeface="Arial"/>
                <a:cs typeface="Arial"/>
                <a:sym typeface="Arial"/>
              </a:rPr>
            </a:br>
            <a:r>
              <a:rPr lang="en" sz="1333" kern="0">
                <a:solidFill>
                  <a:srgbClr val="A64D79"/>
                </a:solidFill>
                <a:latin typeface="Arial"/>
                <a:cs typeface="Arial"/>
                <a:sym typeface="Arial"/>
              </a:rPr>
              <a:t>commit </a:t>
            </a:r>
            <a:r>
              <a:rPr lang="en" sz="1333" b="1" i="1" kern="0">
                <a:solidFill>
                  <a:srgbClr val="A64D79"/>
                </a:solidFill>
                <a:latin typeface="Arial"/>
                <a:cs typeface="Arial"/>
                <a:sym typeface="Arial"/>
              </a:rPr>
              <a:t>C</a:t>
            </a:r>
            <a:endParaRPr sz="1333" b="1" i="1" kern="0">
              <a:solidFill>
                <a:srgbClr val="A64D79"/>
              </a:solidFill>
              <a:latin typeface="Arial"/>
              <a:cs typeface="Arial"/>
              <a:sym typeface="Arial"/>
            </a:endParaRPr>
          </a:p>
        </p:txBody>
      </p:sp>
      <p:pic>
        <p:nvPicPr>
          <p:cNvPr id="501" name="Google Shape;501;p47"/>
          <p:cNvPicPr preferRelativeResize="0"/>
          <p:nvPr/>
        </p:nvPicPr>
        <p:blipFill rotWithShape="1">
          <a:blip r:embed="rId3">
            <a:alphaModFix/>
          </a:blip>
          <a:srcRect/>
          <a:stretch/>
        </p:blipFill>
        <p:spPr>
          <a:xfrm>
            <a:off x="203040" y="1093920"/>
            <a:ext cx="6560640" cy="3173760"/>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8"/>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7" name="Google Shape;507;p48"/>
          <p:cNvSpPr txBox="1">
            <a:spLocks noGrp="1"/>
          </p:cNvSpPr>
          <p:nvPr>
            <p:ph type="title"/>
          </p:nvPr>
        </p:nvSpPr>
        <p:spPr>
          <a:xfrm>
            <a:off x="252600" y="-116800"/>
            <a:ext cx="8704000" cy="1007600"/>
          </a:xfrm>
          <a:prstGeom prst="rect">
            <a:avLst/>
          </a:prstGeom>
        </p:spPr>
        <p:txBody>
          <a:bodyPr spcFirstLastPara="1" wrap="square" lIns="121900" tIns="121900" rIns="121900" bIns="121900" anchor="t" anchorCtr="0">
            <a:noAutofit/>
          </a:bodyPr>
          <a:lstStyle/>
          <a:p>
            <a:r>
              <a:rPr lang="en" sz="4800" b="1">
                <a:solidFill>
                  <a:srgbClr val="FFFFFF"/>
                </a:solidFill>
              </a:rPr>
              <a:t>Review and Vote</a:t>
            </a:r>
            <a:endParaRPr sz="4000"/>
          </a:p>
        </p:txBody>
      </p:sp>
      <p:sp>
        <p:nvSpPr>
          <p:cNvPr id="508" name="Google Shape;508;p48"/>
          <p:cNvSpPr/>
          <p:nvPr/>
        </p:nvSpPr>
        <p:spPr>
          <a:xfrm>
            <a:off x="6967367" y="776267"/>
            <a:ext cx="52264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9" name="Google Shape;509;p48"/>
          <p:cNvSpPr txBox="1"/>
          <p:nvPr/>
        </p:nvSpPr>
        <p:spPr>
          <a:xfrm>
            <a:off x="6967367" y="854400"/>
            <a:ext cx="5142000" cy="57068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a:solidFill>
                  <a:srgbClr val="000000"/>
                </a:solidFill>
                <a:latin typeface="Arial"/>
                <a:cs typeface="Arial"/>
                <a:sym typeface="Arial"/>
              </a:rPr>
              <a:t>Changes can be inspected in the Gerrit WebUI.</a:t>
            </a:r>
            <a:endParaRPr sz="1867" kern="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kern="0">
                <a:solidFill>
                  <a:srgbClr val="000000"/>
                </a:solidFill>
                <a:latin typeface="Arial"/>
                <a:cs typeface="Arial"/>
                <a:sym typeface="Arial"/>
              </a:rPr>
              <a:t>The </a:t>
            </a:r>
            <a:r>
              <a:rPr lang="en" sz="1867" b="1" i="1" kern="0">
                <a:solidFill>
                  <a:srgbClr val="000000"/>
                </a:solidFill>
                <a:latin typeface="Arial"/>
                <a:cs typeface="Arial"/>
                <a:sym typeface="Arial"/>
              </a:rPr>
              <a:t>change screen</a:t>
            </a:r>
            <a:r>
              <a:rPr lang="en" sz="1867" b="1" kern="0">
                <a:solidFill>
                  <a:srgbClr val="000000"/>
                </a:solidFill>
                <a:latin typeface="Arial"/>
                <a:cs typeface="Arial"/>
                <a:sym typeface="Arial"/>
              </a:rPr>
              <a:t> </a:t>
            </a:r>
            <a:r>
              <a:rPr lang="en" sz="1867" kern="0">
                <a:solidFill>
                  <a:srgbClr val="000000"/>
                </a:solidFill>
                <a:latin typeface="Arial"/>
                <a:cs typeface="Arial"/>
                <a:sym typeface="Arial"/>
              </a:rPr>
              <a:t>shows you all information about a change, including which files have been changed.</a:t>
            </a:r>
            <a:endParaRPr sz="1867" kern="0">
              <a:solidFill>
                <a:srgbClr val="000000"/>
              </a:solidFill>
              <a:latin typeface="Arial"/>
              <a:cs typeface="Arial"/>
              <a:sym typeface="Arial"/>
            </a:endParaRPr>
          </a:p>
          <a:p>
            <a:pPr marL="609585" indent="-423323" defTabSz="1219170">
              <a:lnSpc>
                <a:spcPct val="115000"/>
              </a:lnSpc>
              <a:buClr>
                <a:srgbClr val="000000"/>
              </a:buClr>
              <a:buSzPts val="1400"/>
              <a:buFont typeface="Arial"/>
              <a:buChar char="■"/>
            </a:pPr>
            <a:r>
              <a:rPr lang="en" sz="1867" kern="0">
                <a:solidFill>
                  <a:srgbClr val="000000"/>
                </a:solidFill>
                <a:latin typeface="Arial"/>
                <a:cs typeface="Arial"/>
                <a:sym typeface="Arial"/>
              </a:rPr>
              <a:t>For each modified file you can review the </a:t>
            </a:r>
            <a:r>
              <a:rPr lang="en" sz="1867" b="1" i="1" kern="0">
                <a:solidFill>
                  <a:srgbClr val="000000"/>
                </a:solidFill>
                <a:latin typeface="Arial"/>
                <a:cs typeface="Arial"/>
                <a:sym typeface="Arial"/>
              </a:rPr>
              <a:t>file diff </a:t>
            </a:r>
            <a:r>
              <a:rPr lang="en" sz="1867" kern="0">
                <a:solidFill>
                  <a:srgbClr val="000000"/>
                </a:solidFill>
                <a:latin typeface="Arial"/>
                <a:cs typeface="Arial"/>
                <a:sym typeface="Arial"/>
              </a:rPr>
              <a:t>and comment inline on it, which creates </a:t>
            </a:r>
            <a:r>
              <a:rPr lang="en" sz="1867" b="1" i="1" kern="0">
                <a:solidFill>
                  <a:srgbClr val="000000"/>
                </a:solidFill>
                <a:latin typeface="Arial"/>
                <a:cs typeface="Arial"/>
                <a:sym typeface="Arial"/>
              </a:rPr>
              <a:t>unpublished draft comments</a:t>
            </a:r>
            <a:r>
              <a:rPr lang="en" sz="1867" kern="0">
                <a:solidFill>
                  <a:srgbClr val="000000"/>
                </a:solidFill>
                <a:latin typeface="Arial"/>
                <a:cs typeface="Arial"/>
                <a:sym typeface="Arial"/>
              </a:rPr>
              <a:t>. You can also reply to existing comments.</a:t>
            </a:r>
            <a:endParaRPr sz="1867" kern="0">
              <a:solidFill>
                <a:srgbClr val="000000"/>
              </a:solidFill>
              <a:latin typeface="Arial"/>
              <a:cs typeface="Arial"/>
              <a:sym typeface="Arial"/>
            </a:endParaRPr>
          </a:p>
          <a:p>
            <a:pPr marL="609585" indent="-423323" defTabSz="1219170">
              <a:lnSpc>
                <a:spcPct val="115000"/>
              </a:lnSpc>
              <a:buClr>
                <a:srgbClr val="3D85C6"/>
              </a:buClr>
              <a:buSzPts val="1400"/>
              <a:buFont typeface="Arial"/>
              <a:buChar char="■"/>
            </a:pPr>
            <a:r>
              <a:rPr lang="en" sz="1867" kern="0">
                <a:solidFill>
                  <a:srgbClr val="3D85C6"/>
                </a:solidFill>
                <a:latin typeface="Arial"/>
                <a:cs typeface="Arial"/>
                <a:sym typeface="Arial"/>
              </a:rPr>
              <a:t>The comments are published by </a:t>
            </a:r>
            <a:r>
              <a:rPr lang="en" sz="1867" b="1" i="1" kern="0">
                <a:solidFill>
                  <a:srgbClr val="3D85C6"/>
                </a:solidFill>
                <a:latin typeface="Arial"/>
                <a:cs typeface="Arial"/>
                <a:sym typeface="Arial"/>
              </a:rPr>
              <a:t>replying</a:t>
            </a:r>
            <a:r>
              <a:rPr lang="en" sz="1867" kern="0">
                <a:solidFill>
                  <a:srgbClr val="3D85C6"/>
                </a:solidFill>
                <a:latin typeface="Arial"/>
                <a:cs typeface="Arial"/>
                <a:sym typeface="Arial"/>
              </a:rPr>
              <a:t> on the change. The reply can include a general </a:t>
            </a:r>
            <a:r>
              <a:rPr lang="en" sz="1867" b="1" i="1" kern="0">
                <a:solidFill>
                  <a:srgbClr val="3D85C6"/>
                </a:solidFill>
                <a:latin typeface="Arial"/>
                <a:cs typeface="Arial"/>
                <a:sym typeface="Arial"/>
              </a:rPr>
              <a:t>change message</a:t>
            </a:r>
            <a:r>
              <a:rPr lang="en" sz="1867" kern="0">
                <a:solidFill>
                  <a:srgbClr val="3D85C6"/>
                </a:solidFill>
                <a:latin typeface="Arial"/>
                <a:cs typeface="Arial"/>
                <a:sym typeface="Arial"/>
              </a:rPr>
              <a:t> and you can give a </a:t>
            </a:r>
            <a:r>
              <a:rPr lang="en" sz="1867" b="1" i="1" kern="0">
                <a:solidFill>
                  <a:srgbClr val="3D85C6"/>
                </a:solidFill>
                <a:latin typeface="Arial"/>
                <a:cs typeface="Arial"/>
                <a:sym typeface="Arial"/>
              </a:rPr>
              <a:t>voting</a:t>
            </a:r>
            <a:r>
              <a:rPr lang="en" sz="1867" kern="0">
                <a:solidFill>
                  <a:srgbClr val="3D85C6"/>
                </a:solidFill>
                <a:latin typeface="Arial"/>
                <a:cs typeface="Arial"/>
                <a:sym typeface="Arial"/>
              </a:rPr>
              <a:t> on the change.</a:t>
            </a:r>
            <a:endParaRPr sz="1867" kern="0">
              <a:solidFill>
                <a:srgbClr val="3D85C6"/>
              </a:solidFill>
              <a:latin typeface="Arial"/>
              <a:cs typeface="Arial"/>
              <a:sym typeface="Arial"/>
            </a:endParaRPr>
          </a:p>
        </p:txBody>
      </p:sp>
      <p:pic>
        <p:nvPicPr>
          <p:cNvPr id="510" name="Google Shape;510;p48"/>
          <p:cNvPicPr preferRelativeResize="0"/>
          <p:nvPr/>
        </p:nvPicPr>
        <p:blipFill rotWithShape="1">
          <a:blip r:embed="rId3">
            <a:alphaModFix/>
          </a:blip>
          <a:srcRect/>
          <a:stretch/>
        </p:blipFill>
        <p:spPr>
          <a:xfrm>
            <a:off x="331201" y="1109760"/>
            <a:ext cx="6102719" cy="3644640"/>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2C667-18A5-660E-5E53-90A646C01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B4934-C2C4-3D04-5A2B-FA459E35E572}"/>
              </a:ext>
            </a:extLst>
          </p:cNvPr>
          <p:cNvSpPr>
            <a:spLocks noGrp="1"/>
          </p:cNvSpPr>
          <p:nvPr>
            <p:ph type="title"/>
          </p:nvPr>
        </p:nvSpPr>
        <p:spPr>
          <a:xfrm>
            <a:off x="381000" y="381000"/>
            <a:ext cx="7010400" cy="909797"/>
          </a:xfrm>
        </p:spPr>
        <p:txBody>
          <a:bodyPr anchor="t">
            <a:normAutofit/>
          </a:bodyPr>
          <a:lstStyle/>
          <a:p>
            <a:r>
              <a:rPr lang="en-US" sz="2700" b="1" dirty="0">
                <a:solidFill>
                  <a:srgbClr val="0070C0"/>
                </a:solidFill>
              </a:rPr>
              <a:t>Exercise: Code Review Role Play</a:t>
            </a:r>
          </a:p>
        </p:txBody>
      </p:sp>
      <p:sp>
        <p:nvSpPr>
          <p:cNvPr id="4" name="Content Placeholder 3">
            <a:extLst>
              <a:ext uri="{FF2B5EF4-FFF2-40B4-BE49-F238E27FC236}">
                <a16:creationId xmlns:a16="http://schemas.microsoft.com/office/drawing/2014/main" id="{28D0DC93-0037-11BC-572D-69F7B8C1E22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81000" y="2133600"/>
            <a:ext cx="6858000" cy="4495799"/>
          </a:xfrm>
        </p:spPr>
        <p:txBody>
          <a:bodyPr>
            <a:noAutofit/>
          </a:bodyPr>
          <a:lstStyle/>
          <a:p>
            <a:pPr>
              <a:lnSpc>
                <a:spcPct val="110000"/>
              </a:lnSpc>
              <a:spcBef>
                <a:spcPts val="2500"/>
              </a:spcBef>
            </a:pPr>
            <a:r>
              <a:rPr lang="en-US" sz="1800" b="1" dirty="0">
                <a:solidFill>
                  <a:schemeClr val="tx1"/>
                </a:solidFill>
              </a:rPr>
              <a:t>1. Review the change and leave inline comments (give -1)</a:t>
            </a:r>
          </a:p>
          <a:p>
            <a:pPr marL="0" lvl="1">
              <a:lnSpc>
                <a:spcPct val="110000"/>
              </a:lnSpc>
            </a:pPr>
            <a:r>
              <a:rPr lang="en-US" sz="1800" dirty="0">
                <a:solidFill>
                  <a:schemeClr val="tx1"/>
                </a:solidFill>
              </a:rPr>
              <a:t>Example: “Function name is unclear”</a:t>
            </a:r>
          </a:p>
        </p:txBody>
      </p:sp>
      <p:sp>
        <p:nvSpPr>
          <p:cNvPr id="3" name="TextBox 2">
            <a:extLst>
              <a:ext uri="{FF2B5EF4-FFF2-40B4-BE49-F238E27FC236}">
                <a16:creationId xmlns:a16="http://schemas.microsoft.com/office/drawing/2014/main" id="{7A8ECDE1-7EA0-4985-065E-1B194E894EB9}"/>
              </a:ext>
            </a:extLst>
          </p:cNvPr>
          <p:cNvSpPr txBox="1"/>
          <p:nvPr/>
        </p:nvSpPr>
        <p:spPr>
          <a:xfrm>
            <a:off x="393700" y="990600"/>
            <a:ext cx="6096000" cy="77752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Goal: </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Review the first push.</a:t>
            </a:r>
          </a:p>
        </p:txBody>
      </p:sp>
      <p:sp>
        <p:nvSpPr>
          <p:cNvPr id="13" name="TextBox 12">
            <a:extLst>
              <a:ext uri="{FF2B5EF4-FFF2-40B4-BE49-F238E27FC236}">
                <a16:creationId xmlns:a16="http://schemas.microsoft.com/office/drawing/2014/main" id="{ACA03BC5-0CE9-7EE5-0560-68165305FBD8}"/>
              </a:ext>
            </a:extLst>
          </p:cNvPr>
          <p:cNvSpPr txBox="1"/>
          <p:nvPr/>
        </p:nvSpPr>
        <p:spPr>
          <a:xfrm>
            <a:off x="8534400" y="381000"/>
            <a:ext cx="3124200" cy="5262979"/>
          </a:xfrm>
          <a:prstGeom prst="rect">
            <a:avLst/>
          </a:prstGeom>
          <a:noFill/>
        </p:spPr>
        <p:txBody>
          <a:bodyPr wrap="square">
            <a:spAutoFit/>
          </a:bodyPr>
          <a:lstStyle/>
          <a:p>
            <a:r>
              <a:rPr lang="en-US" sz="2400" b="1" dirty="0"/>
              <a:t>Python code:</a:t>
            </a:r>
          </a:p>
          <a:p>
            <a:r>
              <a:rPr lang="en-US" sz="2400" dirty="0"/>
              <a:t>def </a:t>
            </a:r>
            <a:r>
              <a:rPr lang="en-US" sz="2400" dirty="0" err="1"/>
              <a:t>prc</a:t>
            </a:r>
            <a:r>
              <a:rPr lang="en-US" sz="2400" dirty="0"/>
              <a:t>(a, b):</a:t>
            </a:r>
          </a:p>
          <a:p>
            <a:r>
              <a:rPr lang="en-US" sz="2400" dirty="0"/>
              <a:t>    t = 30</a:t>
            </a:r>
          </a:p>
          <a:p>
            <a:r>
              <a:rPr lang="en-US" sz="2400" dirty="0"/>
              <a:t>    if a &gt; b:</a:t>
            </a:r>
          </a:p>
          <a:p>
            <a:r>
              <a:rPr lang="en-US" sz="2400" dirty="0"/>
              <a:t>        r = a - b</a:t>
            </a:r>
          </a:p>
          <a:p>
            <a:r>
              <a:rPr lang="en-US" sz="2400" dirty="0"/>
              <a:t>    else:</a:t>
            </a:r>
          </a:p>
          <a:p>
            <a:r>
              <a:rPr lang="en-US" sz="2400" dirty="0"/>
              <a:t>        r = b - a</a:t>
            </a:r>
          </a:p>
          <a:p>
            <a:endParaRPr lang="en-US" sz="2400" dirty="0"/>
          </a:p>
          <a:p>
            <a:r>
              <a:rPr lang="en-US" sz="2400" dirty="0"/>
              <a:t>    if r &gt; t:</a:t>
            </a:r>
          </a:p>
          <a:p>
            <a:r>
              <a:rPr lang="en-US" sz="2400" dirty="0"/>
              <a:t>        return True</a:t>
            </a:r>
          </a:p>
          <a:p>
            <a:r>
              <a:rPr lang="en-US" sz="2400" dirty="0"/>
              <a:t>    else:</a:t>
            </a:r>
          </a:p>
          <a:p>
            <a:r>
              <a:rPr lang="en-US" sz="2400" dirty="0"/>
              <a:t>        return False</a:t>
            </a:r>
          </a:p>
          <a:p>
            <a:endParaRPr lang="en-US" sz="2400" b="1" dirty="0"/>
          </a:p>
          <a:p>
            <a:endParaRPr lang="en-US" sz="2400" dirty="0"/>
          </a:p>
        </p:txBody>
      </p:sp>
    </p:spTree>
    <p:extLst>
      <p:ext uri="{BB962C8B-B14F-4D97-AF65-F5344CB8AC3E}">
        <p14:creationId xmlns:p14="http://schemas.microsoft.com/office/powerpoint/2010/main" val="3076636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61187-D395-8039-3346-14E1FB856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09981C-2094-885C-78EC-33C9AAC2234C}"/>
              </a:ext>
            </a:extLst>
          </p:cNvPr>
          <p:cNvSpPr>
            <a:spLocks noGrp="1"/>
          </p:cNvSpPr>
          <p:nvPr>
            <p:ph type="title"/>
          </p:nvPr>
        </p:nvSpPr>
        <p:spPr>
          <a:xfrm>
            <a:off x="152400" y="152400"/>
            <a:ext cx="4639994" cy="909797"/>
          </a:xfrm>
        </p:spPr>
        <p:txBody>
          <a:bodyPr anchor="t">
            <a:normAutofit fontScale="90000"/>
          </a:bodyPr>
          <a:lstStyle/>
          <a:p>
            <a:r>
              <a:rPr lang="en-US" sz="2700" b="1" dirty="0">
                <a:solidFill>
                  <a:srgbClr val="0070C0"/>
                </a:solidFill>
              </a:rPr>
              <a:t>Exercise: </a:t>
            </a:r>
            <a:br>
              <a:rPr lang="en-US" sz="2700" b="1" dirty="0">
                <a:solidFill>
                  <a:srgbClr val="0070C0"/>
                </a:solidFill>
              </a:rPr>
            </a:br>
            <a:r>
              <a:rPr lang="en-US" sz="2700" b="1" dirty="0">
                <a:solidFill>
                  <a:srgbClr val="0070C0"/>
                </a:solidFill>
              </a:rPr>
              <a:t>Code Review Role Play</a:t>
            </a:r>
          </a:p>
        </p:txBody>
      </p:sp>
      <p:sp>
        <p:nvSpPr>
          <p:cNvPr id="12" name="Content Placeholder 3">
            <a:extLst>
              <a:ext uri="{FF2B5EF4-FFF2-40B4-BE49-F238E27FC236}">
                <a16:creationId xmlns:a16="http://schemas.microsoft.com/office/drawing/2014/main" id="{E7534668-97CE-7799-81ED-E067C010CC3C}"/>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95421" y="1447800"/>
            <a:ext cx="4860388" cy="5685801"/>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chemeClr val="tx1">
                    <a:lumMod val="65000"/>
                    <a:lumOff val="35000"/>
                  </a:schemeClr>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2500"/>
              </a:spcBef>
            </a:pPr>
            <a:r>
              <a:rPr lang="en-US" sz="1800" b="1" dirty="0">
                <a:solidFill>
                  <a:schemeClr val="tx1"/>
                </a:solidFill>
              </a:rPr>
              <a:t>1. Unclear variable and function names</a:t>
            </a:r>
          </a:p>
          <a:p>
            <a:pPr marL="285750" lvl="1" indent="-285750">
              <a:lnSpc>
                <a:spcPct val="110000"/>
              </a:lnSpc>
              <a:buFont typeface="Arial" panose="020B0604020202020204" pitchFamily="34" charset="0"/>
              <a:buChar char="•"/>
            </a:pPr>
            <a:r>
              <a:rPr lang="en-US" sz="1800" dirty="0" err="1">
                <a:solidFill>
                  <a:schemeClr val="tx1"/>
                </a:solidFill>
              </a:rPr>
              <a:t>prc</a:t>
            </a:r>
            <a:r>
              <a:rPr lang="en-US" sz="1800" dirty="0">
                <a:solidFill>
                  <a:schemeClr val="tx1"/>
                </a:solidFill>
              </a:rPr>
              <a:t> → What does it do? Better function name </a:t>
            </a:r>
          </a:p>
          <a:p>
            <a:pPr marL="285750" lvl="1" indent="-285750">
              <a:lnSpc>
                <a:spcPct val="110000"/>
              </a:lnSpc>
              <a:buFont typeface="Arial" panose="020B0604020202020204" pitchFamily="34" charset="0"/>
              <a:buChar char="•"/>
            </a:pPr>
            <a:r>
              <a:rPr lang="en-US" sz="1800" dirty="0">
                <a:solidFill>
                  <a:schemeClr val="tx1"/>
                </a:solidFill>
              </a:rPr>
              <a:t>a, b, t, r → Meaning not obvious, consider renaming this variable for clarity</a:t>
            </a:r>
          </a:p>
          <a:p>
            <a:pPr marL="0" lvl="1">
              <a:lnSpc>
                <a:spcPct val="110000"/>
              </a:lnSpc>
            </a:pPr>
            <a:endParaRPr lang="en-US" sz="1800" dirty="0">
              <a:solidFill>
                <a:schemeClr val="tx1"/>
              </a:solidFill>
            </a:endParaRPr>
          </a:p>
          <a:p>
            <a:pPr marL="0" lvl="1">
              <a:lnSpc>
                <a:spcPct val="110000"/>
              </a:lnSpc>
            </a:pPr>
            <a:r>
              <a:rPr lang="en-US" sz="1800" b="1" dirty="0">
                <a:solidFill>
                  <a:schemeClr val="tx1"/>
                </a:solidFill>
              </a:rPr>
              <a:t>2. Magic number (like int t = 30)</a:t>
            </a:r>
          </a:p>
          <a:p>
            <a:pPr marL="0" lvl="1">
              <a:lnSpc>
                <a:spcPct val="110000"/>
              </a:lnSpc>
            </a:pPr>
            <a:r>
              <a:rPr lang="en-US" sz="1800" dirty="0">
                <a:solidFill>
                  <a:schemeClr val="tx1"/>
                </a:solidFill>
              </a:rPr>
              <a:t>No explanation what 30 represents</a:t>
            </a:r>
          </a:p>
          <a:p>
            <a:pPr marL="0" lvl="1">
              <a:lnSpc>
                <a:spcPct val="110000"/>
              </a:lnSpc>
            </a:pPr>
            <a:r>
              <a:rPr lang="en-US" sz="1800" dirty="0">
                <a:solidFill>
                  <a:schemeClr val="tx1"/>
                </a:solidFill>
              </a:rPr>
              <a:t>Hard‑coded value reduces readability &amp; maintainability</a:t>
            </a:r>
          </a:p>
          <a:p>
            <a:pPr marL="285750" lvl="1" indent="-285750">
              <a:lnSpc>
                <a:spcPct val="110000"/>
              </a:lnSpc>
              <a:buFont typeface="Arial" panose="020B0604020202020204" pitchFamily="34" charset="0"/>
              <a:buChar char="•"/>
            </a:pPr>
            <a:r>
              <a:rPr lang="en-US" sz="1800" dirty="0">
                <a:solidFill>
                  <a:schemeClr val="tx1"/>
                </a:solidFill>
              </a:rPr>
              <a:t>Can we add a short comment explaining why 30 is used</a:t>
            </a:r>
          </a:p>
          <a:p>
            <a:pPr marL="285750" lvl="1" indent="-285750">
              <a:lnSpc>
                <a:spcPct val="110000"/>
              </a:lnSpc>
              <a:buFont typeface="Arial" panose="020B0604020202020204" pitchFamily="34" charset="0"/>
              <a:buChar char="•"/>
            </a:pPr>
            <a:r>
              <a:rPr lang="en-US" sz="1800" dirty="0">
                <a:solidFill>
                  <a:schemeClr val="tx1"/>
                </a:solidFill>
              </a:rPr>
              <a:t>Should it be a constant?</a:t>
            </a:r>
          </a:p>
          <a:p>
            <a:pPr marL="285750" lvl="1" indent="-285750">
              <a:lnSpc>
                <a:spcPct val="110000"/>
              </a:lnSpc>
              <a:buFont typeface="Arial" panose="020B0604020202020204" pitchFamily="34" charset="0"/>
              <a:buChar char="•"/>
            </a:pPr>
            <a:r>
              <a:rPr lang="en-US" sz="1800" dirty="0">
                <a:solidFill>
                  <a:schemeClr val="tx1"/>
                </a:solidFill>
              </a:rPr>
              <a:t>Should it be configurable?</a:t>
            </a:r>
          </a:p>
        </p:txBody>
      </p:sp>
      <p:sp>
        <p:nvSpPr>
          <p:cNvPr id="15" name="TextBox 14">
            <a:extLst>
              <a:ext uri="{FF2B5EF4-FFF2-40B4-BE49-F238E27FC236}">
                <a16:creationId xmlns:a16="http://schemas.microsoft.com/office/drawing/2014/main" id="{0260DC88-AC3A-289B-7E4D-A4EE154B838A}"/>
              </a:ext>
            </a:extLst>
          </p:cNvPr>
          <p:cNvSpPr txBox="1"/>
          <p:nvPr/>
        </p:nvSpPr>
        <p:spPr>
          <a:xfrm>
            <a:off x="9897794" y="12840"/>
            <a:ext cx="2294206" cy="4401205"/>
          </a:xfrm>
          <a:prstGeom prst="rect">
            <a:avLst/>
          </a:prstGeom>
          <a:solidFill>
            <a:schemeClr val="tx2">
              <a:lumMod val="10000"/>
              <a:lumOff val="90000"/>
            </a:schemeClr>
          </a:solidFill>
        </p:spPr>
        <p:txBody>
          <a:bodyPr wrap="square">
            <a:spAutoFit/>
          </a:bodyPr>
          <a:lstStyle/>
          <a:p>
            <a:r>
              <a:rPr lang="en-US" sz="2000" b="1" dirty="0"/>
              <a:t>Python code:</a:t>
            </a:r>
          </a:p>
          <a:p>
            <a:r>
              <a:rPr lang="en-US" sz="2000" dirty="0"/>
              <a:t>def </a:t>
            </a:r>
            <a:r>
              <a:rPr lang="en-US" sz="2000" dirty="0" err="1"/>
              <a:t>prc</a:t>
            </a:r>
            <a:r>
              <a:rPr lang="en-US" sz="2000" dirty="0"/>
              <a:t>(a, b):</a:t>
            </a:r>
          </a:p>
          <a:p>
            <a:r>
              <a:rPr lang="en-US" sz="2000" dirty="0"/>
              <a:t>    t = 30</a:t>
            </a:r>
          </a:p>
          <a:p>
            <a:r>
              <a:rPr lang="en-US" sz="2000" dirty="0"/>
              <a:t>    if a &gt; b:</a:t>
            </a:r>
          </a:p>
          <a:p>
            <a:r>
              <a:rPr lang="en-US" sz="2000" dirty="0"/>
              <a:t>        r = a - b</a:t>
            </a:r>
          </a:p>
          <a:p>
            <a:r>
              <a:rPr lang="en-US" sz="2000" dirty="0"/>
              <a:t>    else:</a:t>
            </a:r>
          </a:p>
          <a:p>
            <a:r>
              <a:rPr lang="en-US" sz="2000" dirty="0"/>
              <a:t>        r = b - a</a:t>
            </a:r>
          </a:p>
          <a:p>
            <a:endParaRPr lang="en-US" sz="2000" dirty="0"/>
          </a:p>
          <a:p>
            <a:r>
              <a:rPr lang="en-US" sz="2000" dirty="0"/>
              <a:t>    if r &gt; t:</a:t>
            </a:r>
          </a:p>
          <a:p>
            <a:r>
              <a:rPr lang="en-US" sz="2000" dirty="0"/>
              <a:t>        return True</a:t>
            </a:r>
          </a:p>
          <a:p>
            <a:r>
              <a:rPr lang="en-US" sz="2000" dirty="0"/>
              <a:t>    else:</a:t>
            </a:r>
          </a:p>
          <a:p>
            <a:r>
              <a:rPr lang="en-US" sz="2000" dirty="0"/>
              <a:t>        return False</a:t>
            </a:r>
          </a:p>
          <a:p>
            <a:endParaRPr lang="en-US" sz="2000" b="1" dirty="0"/>
          </a:p>
          <a:p>
            <a:endParaRPr lang="en-US" sz="2000" dirty="0"/>
          </a:p>
        </p:txBody>
      </p:sp>
      <p:sp>
        <p:nvSpPr>
          <p:cNvPr id="20" name="Content Placeholder 3">
            <a:extLst>
              <a:ext uri="{FF2B5EF4-FFF2-40B4-BE49-F238E27FC236}">
                <a16:creationId xmlns:a16="http://schemas.microsoft.com/office/drawing/2014/main" id="{529FEB84-EA29-DC57-C938-72306EB5BFBF}"/>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57800" y="152399"/>
            <a:ext cx="4639994" cy="6692761"/>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chemeClr val="tx1">
                    <a:lumMod val="65000"/>
                    <a:lumOff val="35000"/>
                  </a:schemeClr>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2500"/>
              </a:spcBef>
            </a:pPr>
            <a:r>
              <a:rPr lang="en-US" sz="1800" b="1" dirty="0">
                <a:solidFill>
                  <a:schemeClr val="tx1"/>
                </a:solidFill>
              </a:rPr>
              <a:t>3. No comments explaining the logic</a:t>
            </a:r>
          </a:p>
          <a:p>
            <a:pPr marL="285750" lvl="1" indent="-285750">
              <a:lnSpc>
                <a:spcPct val="110000"/>
              </a:lnSpc>
              <a:buFont typeface="Arial" panose="020B0604020202020204" pitchFamily="34" charset="0"/>
              <a:buChar char="•"/>
            </a:pPr>
            <a:r>
              <a:rPr lang="en-US" sz="1800" dirty="0">
                <a:solidFill>
                  <a:schemeClr val="tx1"/>
                </a:solidFill>
              </a:rPr>
              <a:t>What business logic is this?</a:t>
            </a:r>
          </a:p>
          <a:p>
            <a:pPr marL="285750" lvl="1" indent="-285750">
              <a:lnSpc>
                <a:spcPct val="110000"/>
              </a:lnSpc>
              <a:buFont typeface="Arial" panose="020B0604020202020204" pitchFamily="34" charset="0"/>
              <a:buChar char="•"/>
            </a:pPr>
            <a:r>
              <a:rPr lang="en-US" sz="1800" dirty="0">
                <a:solidFill>
                  <a:schemeClr val="tx1"/>
                </a:solidFill>
              </a:rPr>
              <a:t>Why compare the difference to 30?</a:t>
            </a:r>
          </a:p>
          <a:p>
            <a:pPr marL="285750" lvl="1" indent="-285750">
              <a:lnSpc>
                <a:spcPct val="110000"/>
              </a:lnSpc>
              <a:buFont typeface="Arial" panose="020B0604020202020204" pitchFamily="34" charset="0"/>
              <a:buChar char="•"/>
            </a:pPr>
            <a:r>
              <a:rPr lang="en-US" sz="1800" dirty="0">
                <a:solidFill>
                  <a:schemeClr val="tx1"/>
                </a:solidFill>
              </a:rPr>
              <a:t>What does the function return mean?</a:t>
            </a:r>
          </a:p>
          <a:p>
            <a:pPr marL="285750" lvl="1" indent="-285750">
              <a:lnSpc>
                <a:spcPct val="110000"/>
              </a:lnSpc>
              <a:buFont typeface="Arial" panose="020B0604020202020204" pitchFamily="34" charset="0"/>
              <a:buChar char="•"/>
            </a:pPr>
            <a:r>
              <a:rPr lang="en-US" sz="1800" dirty="0">
                <a:solidFill>
                  <a:schemeClr val="tx1"/>
                </a:solidFill>
              </a:rPr>
              <a:t>Please add a docstring</a:t>
            </a:r>
          </a:p>
          <a:p>
            <a:pPr marL="285750" lvl="1" indent="-285750">
              <a:lnSpc>
                <a:spcPct val="110000"/>
              </a:lnSpc>
              <a:buFont typeface="Arial" panose="020B0604020202020204" pitchFamily="34" charset="0"/>
              <a:buChar char="•"/>
            </a:pPr>
            <a:r>
              <a:rPr lang="en-US" sz="1800" dirty="0">
                <a:solidFill>
                  <a:schemeClr val="tx1"/>
                </a:solidFill>
              </a:rPr>
              <a:t>Inline comments for reasoning</a:t>
            </a:r>
          </a:p>
          <a:p>
            <a:pPr marL="285750" lvl="1" indent="-285750">
              <a:lnSpc>
                <a:spcPct val="110000"/>
              </a:lnSpc>
              <a:buFont typeface="Arial" panose="020B0604020202020204" pitchFamily="34" charset="0"/>
              <a:buChar char="•"/>
            </a:pPr>
            <a:endParaRPr lang="en-US" sz="1800" dirty="0">
              <a:solidFill>
                <a:schemeClr val="tx1"/>
              </a:solidFill>
            </a:endParaRPr>
          </a:p>
          <a:p>
            <a:pPr marL="0" lvl="1">
              <a:lnSpc>
                <a:spcPct val="110000"/>
              </a:lnSpc>
            </a:pPr>
            <a:r>
              <a:rPr lang="en-US" sz="1800" b="1" dirty="0">
                <a:solidFill>
                  <a:schemeClr val="tx1"/>
                </a:solidFill>
              </a:rPr>
              <a:t>5. Over‑verbose </a:t>
            </a:r>
            <a:r>
              <a:rPr lang="en-US" sz="1800" b="1" dirty="0" err="1">
                <a:solidFill>
                  <a:schemeClr val="tx1"/>
                </a:solidFill>
              </a:rPr>
              <a:t>boolean</a:t>
            </a:r>
            <a:r>
              <a:rPr lang="en-US" sz="1800" b="1" dirty="0">
                <a:solidFill>
                  <a:schemeClr val="tx1"/>
                </a:solidFill>
              </a:rPr>
              <a:t> logic</a:t>
            </a:r>
            <a:endParaRPr lang="en-US" sz="1800" dirty="0">
              <a:solidFill>
                <a:schemeClr val="tx1"/>
              </a:solidFill>
            </a:endParaRPr>
          </a:p>
          <a:p>
            <a:pPr marL="0" lvl="1">
              <a:lnSpc>
                <a:spcPct val="110000"/>
              </a:lnSpc>
            </a:pPr>
            <a:r>
              <a:rPr lang="en-US" sz="1800" i="1" dirty="0">
                <a:solidFill>
                  <a:schemeClr val="tx1"/>
                </a:solidFill>
              </a:rPr>
              <a:t>if r &gt; t:</a:t>
            </a:r>
          </a:p>
          <a:p>
            <a:pPr marL="0" lvl="1">
              <a:lnSpc>
                <a:spcPct val="110000"/>
              </a:lnSpc>
            </a:pPr>
            <a:r>
              <a:rPr lang="en-US" sz="1800" i="1" dirty="0">
                <a:solidFill>
                  <a:schemeClr val="tx1"/>
                </a:solidFill>
              </a:rPr>
              <a:t>    return True</a:t>
            </a:r>
          </a:p>
          <a:p>
            <a:pPr marL="0" lvl="1">
              <a:lnSpc>
                <a:spcPct val="110000"/>
              </a:lnSpc>
            </a:pPr>
            <a:r>
              <a:rPr lang="en-US" sz="1800" i="1" dirty="0">
                <a:solidFill>
                  <a:schemeClr val="tx1"/>
                </a:solidFill>
              </a:rPr>
              <a:t>else:</a:t>
            </a:r>
          </a:p>
          <a:p>
            <a:pPr marL="0" lvl="1">
              <a:lnSpc>
                <a:spcPct val="110000"/>
              </a:lnSpc>
            </a:pPr>
            <a:r>
              <a:rPr lang="en-US" sz="1800" i="1" dirty="0">
                <a:solidFill>
                  <a:schemeClr val="tx1"/>
                </a:solidFill>
              </a:rPr>
              <a:t>    return False</a:t>
            </a:r>
          </a:p>
          <a:p>
            <a:pPr marL="0" lvl="1">
              <a:lnSpc>
                <a:spcPct val="110000"/>
              </a:lnSpc>
            </a:pPr>
            <a:r>
              <a:rPr lang="en-US" sz="1000" i="1" dirty="0">
                <a:solidFill>
                  <a:schemeClr val="tx1"/>
                </a:solidFill>
              </a:rPr>
              <a:t> </a:t>
            </a:r>
          </a:p>
          <a:p>
            <a:pPr marL="0" lvl="1">
              <a:lnSpc>
                <a:spcPct val="110000"/>
              </a:lnSpc>
            </a:pPr>
            <a:r>
              <a:rPr lang="en-US" sz="1800" dirty="0">
                <a:solidFill>
                  <a:schemeClr val="tx1"/>
                </a:solidFill>
              </a:rPr>
              <a:t>Works, but:</a:t>
            </a:r>
          </a:p>
          <a:p>
            <a:pPr marL="285750" lvl="1" indent="-285750">
              <a:lnSpc>
                <a:spcPct val="110000"/>
              </a:lnSpc>
              <a:buFont typeface="Arial" panose="020B0604020202020204" pitchFamily="34" charset="0"/>
              <a:buChar char="•"/>
            </a:pPr>
            <a:r>
              <a:rPr lang="en-US" sz="1800" dirty="0">
                <a:solidFill>
                  <a:schemeClr val="tx1"/>
                </a:solidFill>
              </a:rPr>
              <a:t>Unnecessarily verbose</a:t>
            </a:r>
          </a:p>
          <a:p>
            <a:pPr marL="285750" lvl="1" indent="-285750">
              <a:lnSpc>
                <a:spcPct val="110000"/>
              </a:lnSpc>
              <a:buFont typeface="Arial" panose="020B0604020202020204" pitchFamily="34" charset="0"/>
              <a:buChar char="•"/>
            </a:pPr>
            <a:r>
              <a:rPr lang="en-US" sz="1800" dirty="0">
                <a:solidFill>
                  <a:schemeClr val="tx1"/>
                </a:solidFill>
              </a:rPr>
              <a:t>Can be simplified</a:t>
            </a:r>
          </a:p>
          <a:p>
            <a:pPr marL="285750" lvl="1" indent="-285750">
              <a:lnSpc>
                <a:spcPct val="110000"/>
              </a:lnSpc>
              <a:buFont typeface="Arial" panose="020B0604020202020204" pitchFamily="34" charset="0"/>
              <a:buChar char="•"/>
            </a:pPr>
            <a:r>
              <a:rPr lang="en-US" sz="1800" dirty="0">
                <a:solidFill>
                  <a:schemeClr val="tx1"/>
                </a:solidFill>
              </a:rPr>
              <a:t>Reviewers might suggest:</a:t>
            </a:r>
          </a:p>
          <a:p>
            <a:pPr marL="0" lvl="1">
              <a:lnSpc>
                <a:spcPct val="110000"/>
              </a:lnSpc>
            </a:pPr>
            <a:r>
              <a:rPr lang="en-US" sz="1800" i="1" dirty="0">
                <a:solidFill>
                  <a:schemeClr val="tx1"/>
                </a:solidFill>
              </a:rPr>
              <a:t>return r &gt; t</a:t>
            </a:r>
          </a:p>
        </p:txBody>
      </p:sp>
      <p:sp>
        <p:nvSpPr>
          <p:cNvPr id="24" name="TextBox 23">
            <a:extLst>
              <a:ext uri="{FF2B5EF4-FFF2-40B4-BE49-F238E27FC236}">
                <a16:creationId xmlns:a16="http://schemas.microsoft.com/office/drawing/2014/main" id="{26B560F6-89DC-73AB-348A-D0C82A189BA0}"/>
              </a:ext>
            </a:extLst>
          </p:cNvPr>
          <p:cNvSpPr txBox="1"/>
          <p:nvPr/>
        </p:nvSpPr>
        <p:spPr>
          <a:xfrm>
            <a:off x="313006" y="993035"/>
            <a:ext cx="3492500" cy="378565"/>
          </a:xfrm>
          <a:prstGeom prst="rect">
            <a:avLst/>
          </a:prstGeom>
          <a:noFill/>
        </p:spPr>
        <p:txBody>
          <a:bodyPr wrap="square">
            <a:spAutoFit/>
          </a:bodyPr>
          <a:lstStyle/>
          <a:p>
            <a:pPr marR="0" lvl="0" algn="l" defTabSz="914400" rtl="0" eaLnBrk="1" fontAlgn="auto" latinLnBrk="0" hangingPunct="1">
              <a:lnSpc>
                <a:spcPct val="107000"/>
              </a:lnSpc>
              <a:spcBef>
                <a:spcPts val="0"/>
              </a:spcBef>
              <a:spcAft>
                <a:spcPts val="800"/>
              </a:spcAft>
              <a:buClrTx/>
              <a:buSzTx/>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-1 Comment examples:</a:t>
            </a:r>
          </a:p>
        </p:txBody>
      </p:sp>
    </p:spTree>
    <p:extLst>
      <p:ext uri="{BB962C8B-B14F-4D97-AF65-F5344CB8AC3E}">
        <p14:creationId xmlns:p14="http://schemas.microsoft.com/office/powerpoint/2010/main" val="2678327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3"/>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0" name="Google Shape;560;p53"/>
          <p:cNvSpPr txBox="1">
            <a:spLocks noGrp="1"/>
          </p:cNvSpPr>
          <p:nvPr>
            <p:ph type="title"/>
          </p:nvPr>
        </p:nvSpPr>
        <p:spPr>
          <a:xfrm>
            <a:off x="252600" y="-116800"/>
            <a:ext cx="10083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Understanding Patch Set</a:t>
            </a:r>
            <a:endParaRPr sz="4800" b="1" dirty="0">
              <a:solidFill>
                <a:srgbClr val="FFFFFF"/>
              </a:solidFill>
            </a:endParaRPr>
          </a:p>
          <a:p>
            <a:endParaRPr sz="4000" dirty="0"/>
          </a:p>
        </p:txBody>
      </p:sp>
      <p:sp>
        <p:nvSpPr>
          <p:cNvPr id="561" name="Google Shape;561;p53"/>
          <p:cNvSpPr txBox="1"/>
          <p:nvPr/>
        </p:nvSpPr>
        <p:spPr>
          <a:xfrm>
            <a:off x="252600" y="1051800"/>
            <a:ext cx="8026800" cy="4189200"/>
          </a:xfrm>
          <a:prstGeom prst="rect">
            <a:avLst/>
          </a:prstGeom>
          <a:noFill/>
          <a:ln>
            <a:noFill/>
          </a:ln>
        </p:spPr>
        <p:txBody>
          <a:bodyPr spcFirstLastPara="1" wrap="square" lIns="121900" tIns="121900" rIns="121900" bIns="121900" anchor="t" anchorCtr="0">
            <a:noAutofit/>
          </a:bodyPr>
          <a:lstStyle/>
          <a:p>
            <a:pPr marL="609585" indent="-457189" defTabSz="1219170">
              <a:lnSpc>
                <a:spcPct val="115000"/>
              </a:lnSpc>
              <a:spcBef>
                <a:spcPts val="1200"/>
              </a:spcBef>
              <a:buClr>
                <a:srgbClr val="000000"/>
              </a:buClr>
              <a:buSzPts val="1800"/>
              <a:buFont typeface="Georgia"/>
              <a:buChar char="■"/>
            </a:pPr>
            <a:r>
              <a:rPr lang="en" sz="2400" b="1" i="1" kern="0">
                <a:solidFill>
                  <a:srgbClr val="3D85C6"/>
                </a:solidFill>
                <a:latin typeface="Arial"/>
                <a:cs typeface="Arial"/>
                <a:sym typeface="Arial"/>
              </a:rPr>
              <a:t>Patch Set</a:t>
            </a:r>
            <a:r>
              <a:rPr lang="en" sz="2400" kern="0">
                <a:solidFill>
                  <a:srgbClr val="000000"/>
                </a:solidFill>
                <a:latin typeface="Arial"/>
                <a:cs typeface="Arial"/>
                <a:sym typeface="Arial"/>
              </a:rPr>
              <a:t>:</a:t>
            </a:r>
            <a:br>
              <a:rPr lang="en" sz="2400" kern="0">
                <a:solidFill>
                  <a:srgbClr val="000000"/>
                </a:solidFill>
                <a:latin typeface="Arial"/>
                <a:cs typeface="Arial"/>
                <a:sym typeface="Arial"/>
              </a:rPr>
            </a:br>
            <a:r>
              <a:rPr lang="en" sz="2400" kern="0">
                <a:solidFill>
                  <a:srgbClr val="000000"/>
                </a:solidFill>
                <a:latin typeface="Arial"/>
                <a:cs typeface="Arial"/>
                <a:sym typeface="Arial"/>
              </a:rPr>
              <a:t>A version of a </a:t>
            </a:r>
            <a:r>
              <a:rPr lang="en" sz="2400" b="1" i="1" kern="0">
                <a:solidFill>
                  <a:srgbClr val="000000"/>
                </a:solidFill>
                <a:latin typeface="Arial"/>
                <a:cs typeface="Arial"/>
                <a:sym typeface="Arial"/>
              </a:rPr>
              <a:t>change</a:t>
            </a:r>
            <a:endParaRPr sz="2400" b="1" i="1" kern="0">
              <a:solidFill>
                <a:srgbClr val="000000"/>
              </a:solidFill>
              <a:latin typeface="Arial"/>
              <a:cs typeface="Arial"/>
              <a:sym typeface="Arial"/>
            </a:endParaRPr>
          </a:p>
          <a:p>
            <a:pPr marL="609585" indent="-457189" defTabSz="1219170">
              <a:lnSpc>
                <a:spcPct val="115000"/>
              </a:lnSpc>
              <a:buClr>
                <a:srgbClr val="000000"/>
              </a:buClr>
              <a:buSzPts val="1800"/>
              <a:buFont typeface="Georgia"/>
              <a:buChar char="■"/>
            </a:pPr>
            <a:r>
              <a:rPr lang="en" sz="2400" kern="0">
                <a:solidFill>
                  <a:srgbClr val="000000"/>
                </a:solidFill>
                <a:latin typeface="Arial"/>
                <a:cs typeface="Arial"/>
                <a:sym typeface="Arial"/>
              </a:rPr>
              <a:t>Correlates to a </a:t>
            </a:r>
            <a:r>
              <a:rPr lang="en" sz="2400" b="1" i="1" kern="0">
                <a:solidFill>
                  <a:srgbClr val="000000"/>
                </a:solidFill>
                <a:latin typeface="Arial"/>
                <a:cs typeface="Arial"/>
                <a:sym typeface="Arial"/>
              </a:rPr>
              <a:t>Git commit</a:t>
            </a:r>
            <a:r>
              <a:rPr lang="en" sz="2400" kern="0">
                <a:solidFill>
                  <a:srgbClr val="000000"/>
                </a:solidFill>
                <a:latin typeface="Arial"/>
                <a:cs typeface="Arial"/>
                <a:sym typeface="Arial"/>
              </a:rPr>
              <a:t>.</a:t>
            </a:r>
            <a:endParaRPr sz="2400" kern="0">
              <a:solidFill>
                <a:srgbClr val="000000"/>
              </a:solidFill>
              <a:latin typeface="Arial"/>
              <a:cs typeface="Arial"/>
              <a:sym typeface="Arial"/>
            </a:endParaRPr>
          </a:p>
          <a:p>
            <a:pPr marL="609585" indent="-457189" defTabSz="1219170">
              <a:lnSpc>
                <a:spcPct val="115000"/>
              </a:lnSpc>
              <a:buClr>
                <a:srgbClr val="000000"/>
              </a:buClr>
              <a:buSzPts val="1800"/>
              <a:buFont typeface="Georgia"/>
              <a:buChar char="■"/>
            </a:pPr>
            <a:r>
              <a:rPr lang="en" sz="2400" kern="0">
                <a:solidFill>
                  <a:srgbClr val="000000"/>
                </a:solidFill>
                <a:latin typeface="Arial"/>
                <a:cs typeface="Arial"/>
                <a:sym typeface="Arial"/>
              </a:rPr>
              <a:t>A change contains one or more patch sets.</a:t>
            </a:r>
            <a:endParaRPr sz="2400" kern="0">
              <a:solidFill>
                <a:srgbClr val="000000"/>
              </a:solidFill>
              <a:latin typeface="Arial"/>
              <a:cs typeface="Arial"/>
              <a:sym typeface="Arial"/>
            </a:endParaRPr>
          </a:p>
          <a:p>
            <a:pPr marL="609585" indent="-457189" defTabSz="1219170">
              <a:lnSpc>
                <a:spcPct val="115000"/>
              </a:lnSpc>
              <a:buClr>
                <a:srgbClr val="000000"/>
              </a:buClr>
              <a:buSzPts val="1800"/>
              <a:buFont typeface="Georgia"/>
              <a:buChar char="■"/>
            </a:pPr>
            <a:r>
              <a:rPr lang="en" sz="2400" kern="0">
                <a:solidFill>
                  <a:srgbClr val="000000"/>
                </a:solidFill>
                <a:latin typeface="Arial"/>
                <a:cs typeface="Arial"/>
                <a:sym typeface="Arial"/>
              </a:rPr>
              <a:t>Each new patch set </a:t>
            </a:r>
            <a:r>
              <a:rPr lang="en" sz="2400" b="1" kern="0">
                <a:solidFill>
                  <a:srgbClr val="000000"/>
                </a:solidFill>
                <a:latin typeface="Arial"/>
                <a:cs typeface="Arial"/>
                <a:sym typeface="Arial"/>
              </a:rPr>
              <a:t>replaces</a:t>
            </a:r>
            <a:r>
              <a:rPr lang="en" sz="2400" kern="0">
                <a:solidFill>
                  <a:srgbClr val="000000"/>
                </a:solidFill>
                <a:latin typeface="Arial"/>
                <a:cs typeface="Arial"/>
                <a:sym typeface="Arial"/>
              </a:rPr>
              <a:t> the previous patch set,</a:t>
            </a:r>
            <a:br>
              <a:rPr lang="en" sz="2400" kern="0">
                <a:solidFill>
                  <a:srgbClr val="000000"/>
                </a:solidFill>
                <a:latin typeface="Arial"/>
                <a:cs typeface="Arial"/>
                <a:sym typeface="Arial"/>
              </a:rPr>
            </a:br>
            <a:r>
              <a:rPr lang="en" sz="2400" kern="0">
                <a:solidFill>
                  <a:srgbClr val="000000"/>
                </a:solidFill>
                <a:latin typeface="Arial"/>
                <a:cs typeface="Arial"/>
                <a:sym typeface="Arial"/>
              </a:rPr>
              <a:t>only </a:t>
            </a:r>
            <a:r>
              <a:rPr lang="en" sz="2400" b="1" kern="0">
                <a:solidFill>
                  <a:srgbClr val="000000"/>
                </a:solidFill>
                <a:latin typeface="Arial"/>
                <a:cs typeface="Arial"/>
                <a:sym typeface="Arial"/>
              </a:rPr>
              <a:t>the latest patch set is relevant</a:t>
            </a:r>
            <a:r>
              <a:rPr lang="en" sz="2400" kern="0">
                <a:solidFill>
                  <a:srgbClr val="000000"/>
                </a:solidFill>
                <a:latin typeface="Arial"/>
                <a:cs typeface="Arial"/>
                <a:sym typeface="Arial"/>
              </a:rPr>
              <a:t>.</a:t>
            </a:r>
            <a:endParaRPr sz="2400" kern="0">
              <a:solidFill>
                <a:srgbClr val="000000"/>
              </a:solidFill>
              <a:latin typeface="Arial"/>
              <a:cs typeface="Arial"/>
              <a:sym typeface="Arial"/>
            </a:endParaRPr>
          </a:p>
          <a:p>
            <a:pPr defTabSz="1219170">
              <a:lnSpc>
                <a:spcPct val="115000"/>
              </a:lnSpc>
              <a:spcBef>
                <a:spcPts val="1200"/>
              </a:spcBef>
              <a:spcAft>
                <a:spcPts val="2133"/>
              </a:spcAft>
              <a:buClr>
                <a:srgbClr val="000000"/>
              </a:buClr>
            </a:pPr>
            <a:endParaRPr sz="3200" kern="0">
              <a:solidFill>
                <a:srgbClr val="000000"/>
              </a:solidFill>
              <a:latin typeface="Arial"/>
              <a:cs typeface="Arial"/>
              <a:sym typeface="Arial"/>
            </a:endParaRPr>
          </a:p>
        </p:txBody>
      </p:sp>
      <p:sp>
        <p:nvSpPr>
          <p:cNvPr id="562" name="Google Shape;562;p53"/>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3" name="Google Shape;563;p53"/>
          <p:cNvSpPr txBox="1"/>
          <p:nvPr/>
        </p:nvSpPr>
        <p:spPr>
          <a:xfrm>
            <a:off x="8279200" y="899433"/>
            <a:ext cx="3872400" cy="46084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spcAft>
                <a:spcPts val="1200"/>
              </a:spcAft>
              <a:buClr>
                <a:srgbClr val="000000"/>
              </a:buClr>
            </a:pPr>
            <a:r>
              <a:rPr lang="en" sz="2133" kern="0">
                <a:solidFill>
                  <a:srgbClr val="000000"/>
                </a:solidFill>
                <a:latin typeface="Arial"/>
                <a:cs typeface="Arial"/>
                <a:sym typeface="Arial"/>
              </a:rPr>
              <a:t>Often the term </a:t>
            </a:r>
            <a:r>
              <a:rPr lang="en" sz="2133" b="1" i="1" kern="0">
                <a:solidFill>
                  <a:srgbClr val="3D85C6"/>
                </a:solidFill>
                <a:latin typeface="Arial"/>
                <a:cs typeface="Arial"/>
                <a:sym typeface="Arial"/>
              </a:rPr>
              <a:t>revision</a:t>
            </a:r>
            <a:r>
              <a:rPr lang="en" sz="2133" kern="0">
                <a:solidFill>
                  <a:srgbClr val="000000"/>
                </a:solidFill>
                <a:latin typeface="Arial"/>
                <a:cs typeface="Arial"/>
                <a:sym typeface="Arial"/>
              </a:rPr>
              <a:t> is used as synonym for </a:t>
            </a:r>
            <a:r>
              <a:rPr lang="en" sz="2133" b="1" i="1" kern="0">
                <a:solidFill>
                  <a:srgbClr val="000000"/>
                </a:solidFill>
                <a:latin typeface="Arial"/>
                <a:cs typeface="Arial"/>
                <a:sym typeface="Arial"/>
              </a:rPr>
              <a:t>patch set,</a:t>
            </a:r>
            <a:r>
              <a:rPr lang="en" sz="2133" kern="0">
                <a:solidFill>
                  <a:srgbClr val="000000"/>
                </a:solidFill>
                <a:latin typeface="Arial"/>
                <a:cs typeface="Arial"/>
                <a:sym typeface="Arial"/>
              </a:rPr>
              <a:t> or the Git commit of a patch set.</a:t>
            </a:r>
            <a:endParaRPr sz="2133" kern="0">
              <a:solidFill>
                <a:srgbClr val="000000"/>
              </a:solidFill>
              <a:latin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4"/>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9" name="Google Shape;569;p54"/>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Push new Patch Set</a:t>
            </a:r>
            <a:r>
              <a:rPr lang="zh-TW" altLang="en-US" sz="4800" b="1" dirty="0">
                <a:solidFill>
                  <a:srgbClr val="FFFFFF"/>
                </a:solidFill>
              </a:rPr>
              <a:t> </a:t>
            </a:r>
            <a:r>
              <a:rPr lang="en-US" altLang="zh-TW" sz="4800" b="1" dirty="0">
                <a:solidFill>
                  <a:srgbClr val="FFFFFF"/>
                </a:solidFill>
              </a:rPr>
              <a:t>(a)</a:t>
            </a:r>
            <a:endParaRPr sz="4800" b="1" dirty="0">
              <a:solidFill>
                <a:srgbClr val="FFFFFF"/>
              </a:solidFill>
            </a:endParaRPr>
          </a:p>
          <a:p>
            <a:endParaRPr sz="4000" dirty="0"/>
          </a:p>
        </p:txBody>
      </p:sp>
      <p:sp>
        <p:nvSpPr>
          <p:cNvPr id="570" name="Google Shape;570;p54"/>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1" name="Google Shape;571;p54"/>
          <p:cNvSpPr txBox="1"/>
          <p:nvPr/>
        </p:nvSpPr>
        <p:spPr>
          <a:xfrm>
            <a:off x="8237000" y="890800"/>
            <a:ext cx="3872400" cy="57936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a:solidFill>
                  <a:srgbClr val="000000"/>
                </a:solidFill>
                <a:latin typeface="Arial"/>
                <a:cs typeface="Arial"/>
                <a:sym typeface="Arial"/>
              </a:rPr>
              <a:t>Situation:</a:t>
            </a:r>
            <a:endParaRPr sz="1867" kern="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kern="0">
                <a:solidFill>
                  <a:srgbClr val="000000"/>
                </a:solidFill>
                <a:latin typeface="Arial"/>
                <a:cs typeface="Arial"/>
                <a:sym typeface="Arial"/>
              </a:rPr>
              <a:t>In the local </a:t>
            </a:r>
            <a:r>
              <a:rPr lang="en" sz="1867" i="1" kern="0">
                <a:solidFill>
                  <a:srgbClr val="000000"/>
                </a:solidFill>
                <a:latin typeface="Courier New"/>
                <a:ea typeface="Courier New"/>
                <a:cs typeface="Courier New"/>
                <a:sym typeface="Courier New"/>
              </a:rPr>
              <a:t>featureX</a:t>
            </a:r>
            <a:r>
              <a:rPr lang="en" sz="1867" kern="0">
                <a:solidFill>
                  <a:srgbClr val="000000"/>
                </a:solidFill>
                <a:latin typeface="Arial"/>
                <a:cs typeface="Arial"/>
                <a:sym typeface="Arial"/>
              </a:rPr>
              <a:t> branch a commit</a:t>
            </a:r>
            <a:r>
              <a:rPr lang="en" sz="1867" b="1" i="1" kern="0">
                <a:solidFill>
                  <a:srgbClr val="3D85C6"/>
                </a:solidFill>
                <a:latin typeface="Arial"/>
                <a:cs typeface="Arial"/>
                <a:sym typeface="Arial"/>
              </a:rPr>
              <a:t> C </a:t>
            </a:r>
            <a:r>
              <a:rPr lang="en" sz="1867" kern="0">
                <a:solidFill>
                  <a:srgbClr val="000000"/>
                </a:solidFill>
                <a:latin typeface="Arial"/>
                <a:cs typeface="Arial"/>
                <a:sym typeface="Arial"/>
              </a:rPr>
              <a:t>was done that was pushed for code review. During code review an issue was detected and the change should be reworked. The user has already checked out the </a:t>
            </a:r>
            <a:r>
              <a:rPr lang="en" sz="1867" i="1" kern="0">
                <a:solidFill>
                  <a:srgbClr val="000000"/>
                </a:solidFill>
                <a:latin typeface="Courier New"/>
                <a:ea typeface="Courier New"/>
                <a:cs typeface="Courier New"/>
                <a:sym typeface="Courier New"/>
              </a:rPr>
              <a:t>featureX</a:t>
            </a:r>
            <a:r>
              <a:rPr lang="en" sz="1867" kern="0">
                <a:solidFill>
                  <a:srgbClr val="000000"/>
                </a:solidFill>
                <a:latin typeface="Arial"/>
                <a:cs typeface="Arial"/>
                <a:sym typeface="Arial"/>
              </a:rPr>
              <a:t> branch.</a:t>
            </a:r>
            <a:endParaRPr sz="1867" kern="0">
              <a:solidFill>
                <a:srgbClr val="000000"/>
              </a:solidFill>
              <a:latin typeface="Arial"/>
              <a:cs typeface="Arial"/>
              <a:sym typeface="Arial"/>
            </a:endParaRPr>
          </a:p>
        </p:txBody>
      </p:sp>
      <p:cxnSp>
        <p:nvCxnSpPr>
          <p:cNvPr id="572" name="Google Shape;572;p54"/>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573" name="Google Shape;573;p54"/>
          <p:cNvSpPr/>
          <p:nvPr/>
        </p:nvSpPr>
        <p:spPr>
          <a:xfrm>
            <a:off x="1007672" y="42758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574" name="Google Shape;574;p54"/>
          <p:cNvSpPr/>
          <p:nvPr/>
        </p:nvSpPr>
        <p:spPr>
          <a:xfrm>
            <a:off x="1007672" y="49305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575" name="Google Shape;575;p54"/>
          <p:cNvCxnSpPr>
            <a:stCxn id="574" idx="0"/>
            <a:endCxn id="573" idx="4"/>
          </p:cNvCxnSpPr>
          <p:nvPr/>
        </p:nvCxnSpPr>
        <p:spPr>
          <a:xfrm rot="10800000">
            <a:off x="1223472" y="4732129"/>
            <a:ext cx="0" cy="198400"/>
          </a:xfrm>
          <a:prstGeom prst="straightConnector1">
            <a:avLst/>
          </a:prstGeom>
          <a:noFill/>
          <a:ln w="28575" cap="flat" cmpd="sng">
            <a:solidFill>
              <a:schemeClr val="dk2"/>
            </a:solidFill>
            <a:prstDash val="solid"/>
            <a:round/>
            <a:headEnd type="none" w="med" len="med"/>
            <a:tailEnd type="none" w="med" len="med"/>
          </a:ln>
        </p:spPr>
      </p:cxnSp>
      <p:sp>
        <p:nvSpPr>
          <p:cNvPr id="576" name="Google Shape;576;p54"/>
          <p:cNvSpPr txBox="1"/>
          <p:nvPr/>
        </p:nvSpPr>
        <p:spPr>
          <a:xfrm>
            <a:off x="252609" y="3630407"/>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577" name="Google Shape;577;p54"/>
          <p:cNvCxnSpPr>
            <a:stCxn id="576" idx="3"/>
            <a:endCxn id="578" idx="2"/>
          </p:cNvCxnSpPr>
          <p:nvPr/>
        </p:nvCxnSpPr>
        <p:spPr>
          <a:xfrm>
            <a:off x="1247409" y="3839007"/>
            <a:ext cx="462000" cy="8000"/>
          </a:xfrm>
          <a:prstGeom prst="straightConnector1">
            <a:avLst/>
          </a:prstGeom>
          <a:noFill/>
          <a:ln w="28575" cap="flat" cmpd="sng">
            <a:solidFill>
              <a:schemeClr val="dk2"/>
            </a:solidFill>
            <a:prstDash val="solid"/>
            <a:round/>
            <a:headEnd type="none" w="med" len="med"/>
            <a:tailEnd type="triangle" w="med" len="med"/>
          </a:ln>
        </p:spPr>
      </p:cxnSp>
      <p:sp>
        <p:nvSpPr>
          <p:cNvPr id="578" name="Google Shape;578;p54"/>
          <p:cNvSpPr/>
          <p:nvPr/>
        </p:nvSpPr>
        <p:spPr>
          <a:xfrm>
            <a:off x="1709348" y="36186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579" name="Google Shape;579;p54"/>
          <p:cNvCxnSpPr>
            <a:stCxn id="573" idx="7"/>
            <a:endCxn id="578" idx="4"/>
          </p:cNvCxnSpPr>
          <p:nvPr/>
        </p:nvCxnSpPr>
        <p:spPr>
          <a:xfrm rot="10800000" flipH="1">
            <a:off x="1376067" y="40750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580" name="Google Shape;580;p54"/>
          <p:cNvSpPr txBox="1"/>
          <p:nvPr/>
        </p:nvSpPr>
        <p:spPr>
          <a:xfrm>
            <a:off x="358200" y="2840800"/>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581" name="Google Shape;581;p54"/>
          <p:cNvCxnSpPr>
            <a:stCxn id="580" idx="2"/>
            <a:endCxn id="582" idx="0"/>
          </p:cNvCxnSpPr>
          <p:nvPr/>
        </p:nvCxnSpPr>
        <p:spPr>
          <a:xfrm>
            <a:off x="743200" y="3258000"/>
            <a:ext cx="0" cy="363200"/>
          </a:xfrm>
          <a:prstGeom prst="straightConnector1">
            <a:avLst/>
          </a:prstGeom>
          <a:noFill/>
          <a:ln w="28575" cap="flat" cmpd="sng">
            <a:solidFill>
              <a:schemeClr val="dk2"/>
            </a:solidFill>
            <a:prstDash val="solid"/>
            <a:round/>
            <a:headEnd type="none" w="med" len="med"/>
            <a:tailEnd type="triangle" w="med" len="med"/>
          </a:ln>
        </p:spPr>
      </p:cxnSp>
      <p:sp>
        <p:nvSpPr>
          <p:cNvPr id="583" name="Google Shape;583;p54"/>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584" name="Google Shape;584;p54"/>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585" name="Google Shape;585;p54"/>
          <p:cNvSpPr/>
          <p:nvPr/>
        </p:nvSpPr>
        <p:spPr>
          <a:xfrm>
            <a:off x="6049639" y="433793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586" name="Google Shape;586;p54"/>
          <p:cNvSpPr/>
          <p:nvPr/>
        </p:nvSpPr>
        <p:spPr>
          <a:xfrm>
            <a:off x="6049639" y="499264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587" name="Google Shape;587;p54"/>
          <p:cNvCxnSpPr>
            <a:stCxn id="586" idx="0"/>
            <a:endCxn id="585" idx="4"/>
          </p:cNvCxnSpPr>
          <p:nvPr/>
        </p:nvCxnSpPr>
        <p:spPr>
          <a:xfrm rot="10800000">
            <a:off x="6265439" y="4794245"/>
            <a:ext cx="0" cy="198400"/>
          </a:xfrm>
          <a:prstGeom prst="straightConnector1">
            <a:avLst/>
          </a:prstGeom>
          <a:noFill/>
          <a:ln w="28575" cap="flat" cmpd="sng">
            <a:solidFill>
              <a:schemeClr val="dk2"/>
            </a:solidFill>
            <a:prstDash val="solid"/>
            <a:round/>
            <a:headEnd type="none" w="med" len="med"/>
            <a:tailEnd type="none" w="med" len="med"/>
          </a:ln>
        </p:spPr>
      </p:cxnSp>
      <p:sp>
        <p:nvSpPr>
          <p:cNvPr id="588" name="Google Shape;588;p54"/>
          <p:cNvSpPr txBox="1"/>
          <p:nvPr/>
        </p:nvSpPr>
        <p:spPr>
          <a:xfrm>
            <a:off x="4335367" y="3578633"/>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refs/changes/35/135/1</a:t>
            </a:r>
            <a:endParaRPr sz="1333" kern="0">
              <a:solidFill>
                <a:srgbClr val="000000"/>
              </a:solidFill>
              <a:latin typeface="Arial"/>
              <a:cs typeface="Arial"/>
              <a:sym typeface="Arial"/>
            </a:endParaRPr>
          </a:p>
        </p:txBody>
      </p:sp>
      <p:cxnSp>
        <p:nvCxnSpPr>
          <p:cNvPr id="589" name="Google Shape;589;p54"/>
          <p:cNvCxnSpPr>
            <a:stCxn id="588" idx="3"/>
            <a:endCxn id="590" idx="2"/>
          </p:cNvCxnSpPr>
          <p:nvPr/>
        </p:nvCxnSpPr>
        <p:spPr>
          <a:xfrm rot="10800000" flipH="1">
            <a:off x="6274167" y="3784033"/>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591" name="Google Shape;591;p54"/>
          <p:cNvSpPr txBox="1"/>
          <p:nvPr/>
        </p:nvSpPr>
        <p:spPr>
          <a:xfrm>
            <a:off x="1985916" y="42954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592" name="Google Shape;592;p54"/>
          <p:cNvCxnSpPr>
            <a:stCxn id="591" idx="1"/>
            <a:endCxn id="573" idx="6"/>
          </p:cNvCxnSpPr>
          <p:nvPr/>
        </p:nvCxnSpPr>
        <p:spPr>
          <a:xfrm rot="10800000">
            <a:off x="1439116" y="45040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593" name="Google Shape;593;p54"/>
          <p:cNvSpPr/>
          <p:nvPr/>
        </p:nvSpPr>
        <p:spPr>
          <a:xfrm>
            <a:off x="6643915" y="35590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594" name="Google Shape;594;p54"/>
          <p:cNvCxnSpPr>
            <a:stCxn id="585" idx="0"/>
            <a:endCxn id="593" idx="4"/>
          </p:cNvCxnSpPr>
          <p:nvPr/>
        </p:nvCxnSpPr>
        <p:spPr>
          <a:xfrm rot="10800000" flipH="1">
            <a:off x="6265439" y="4015535"/>
            <a:ext cx="594400" cy="322400"/>
          </a:xfrm>
          <a:prstGeom prst="straightConnector1">
            <a:avLst/>
          </a:prstGeom>
          <a:noFill/>
          <a:ln w="28575" cap="flat" cmpd="sng">
            <a:solidFill>
              <a:schemeClr val="dk2"/>
            </a:solidFill>
            <a:prstDash val="solid"/>
            <a:round/>
            <a:headEnd type="none" w="med" len="med"/>
            <a:tailEnd type="none" w="med" len="med"/>
          </a:ln>
        </p:spPr>
      </p:cxnSp>
      <p:sp>
        <p:nvSpPr>
          <p:cNvPr id="595" name="Google Shape;595;p54"/>
          <p:cNvSpPr txBox="1"/>
          <p:nvPr/>
        </p:nvSpPr>
        <p:spPr>
          <a:xfrm>
            <a:off x="4897067" y="4359721"/>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596" name="Google Shape;596;p54"/>
          <p:cNvCxnSpPr>
            <a:stCxn id="595" idx="3"/>
          </p:cNvCxnSpPr>
          <p:nvPr/>
        </p:nvCxnSpPr>
        <p:spPr>
          <a:xfrm rot="10800000" flipH="1">
            <a:off x="5667067" y="4565121"/>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597" name="Google Shape;597;p54"/>
          <p:cNvSpPr/>
          <p:nvPr/>
        </p:nvSpPr>
        <p:spPr>
          <a:xfrm>
            <a:off x="0" y="6284333"/>
            <a:ext cx="12192000" cy="587600"/>
          </a:xfrm>
          <a:prstGeom prst="rect">
            <a:avLst/>
          </a:prstGeom>
          <a:solidFill>
            <a:srgbClr val="B6D7A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8" name="Google Shape;598;p54"/>
          <p:cNvSpPr txBox="1"/>
          <p:nvPr/>
        </p:nvSpPr>
        <p:spPr>
          <a:xfrm>
            <a:off x="-21767" y="6284333"/>
            <a:ext cx="11950000" cy="587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i="1" kern="0">
                <a:solidFill>
                  <a:srgbClr val="000000"/>
                </a:solidFill>
                <a:latin typeface="Arial"/>
                <a:cs typeface="Arial"/>
                <a:sym typeface="Arial"/>
              </a:rPr>
              <a:t>Q: How is a new a patch set created?</a:t>
            </a:r>
            <a:endParaRPr sz="2400" i="1" kern="0">
              <a:solidFill>
                <a:srgbClr val="000000"/>
              </a:solidFill>
              <a:latin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5"/>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4" name="Google Shape;604;p55"/>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Push new Patch Set </a:t>
            </a:r>
            <a:r>
              <a:rPr lang="en-US" altLang="zh-TW" sz="4800" b="1" dirty="0">
                <a:solidFill>
                  <a:srgbClr val="FFFFFF"/>
                </a:solidFill>
              </a:rPr>
              <a:t>(b)</a:t>
            </a:r>
            <a:endParaRPr sz="4800" b="1" dirty="0">
              <a:solidFill>
                <a:srgbClr val="FFFFFF"/>
              </a:solidFill>
            </a:endParaRPr>
          </a:p>
          <a:p>
            <a:endParaRPr sz="4000" dirty="0"/>
          </a:p>
        </p:txBody>
      </p:sp>
      <p:sp>
        <p:nvSpPr>
          <p:cNvPr id="605" name="Google Shape;605;p55"/>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6" name="Google Shape;606;p55"/>
          <p:cNvSpPr txBox="1"/>
          <p:nvPr/>
        </p:nvSpPr>
        <p:spPr>
          <a:xfrm>
            <a:off x="8237000" y="890800"/>
            <a:ext cx="3784000" cy="57936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a:solidFill>
                  <a:srgbClr val="000000"/>
                </a:solidFill>
                <a:latin typeface="Arial"/>
                <a:cs typeface="Arial"/>
                <a:sym typeface="Arial"/>
              </a:rPr>
              <a:t>The user fixes the code and create a new commit by using</a:t>
            </a:r>
            <a:br>
              <a:rPr lang="en" sz="1867" kern="0">
                <a:solidFill>
                  <a:srgbClr val="000000"/>
                </a:solidFill>
                <a:latin typeface="Arial"/>
                <a:cs typeface="Arial"/>
                <a:sym typeface="Arial"/>
              </a:rPr>
            </a:br>
            <a:r>
              <a:rPr lang="en" sz="1867" i="1" kern="0">
                <a:solidFill>
                  <a:srgbClr val="000000"/>
                </a:solidFill>
                <a:latin typeface="Courier New"/>
                <a:ea typeface="Courier New"/>
                <a:cs typeface="Courier New"/>
                <a:sym typeface="Courier New"/>
              </a:rPr>
              <a:t>git commit --amend</a:t>
            </a: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kern="0">
                <a:solidFill>
                  <a:srgbClr val="000000"/>
                </a:solidFill>
                <a:latin typeface="Arial"/>
                <a:cs typeface="Arial"/>
                <a:sym typeface="Arial"/>
              </a:rPr>
              <a:t>A new commit </a:t>
            </a:r>
            <a:r>
              <a:rPr lang="en" sz="1867" b="1" i="1" kern="0">
                <a:solidFill>
                  <a:srgbClr val="3D85C6"/>
                </a:solidFill>
                <a:latin typeface="Arial"/>
                <a:cs typeface="Arial"/>
                <a:sym typeface="Arial"/>
              </a:rPr>
              <a:t>D</a:t>
            </a:r>
            <a:r>
              <a:rPr lang="en" sz="1867" kern="0">
                <a:solidFill>
                  <a:srgbClr val="000000"/>
                </a:solidFill>
                <a:latin typeface="Arial"/>
                <a:cs typeface="Arial"/>
                <a:sym typeface="Arial"/>
              </a:rPr>
              <a:t> is created that is a sibling of the old commit </a:t>
            </a:r>
            <a:r>
              <a:rPr lang="en" sz="1867" b="1" i="1" kern="0">
                <a:solidFill>
                  <a:srgbClr val="3D85C6"/>
                </a:solidFill>
                <a:latin typeface="Arial"/>
                <a:cs typeface="Arial"/>
                <a:sym typeface="Arial"/>
              </a:rPr>
              <a:t>C</a:t>
            </a: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a:p>
            <a:pPr marL="609585" indent="-423323" defTabSz="1219170">
              <a:lnSpc>
                <a:spcPct val="115000"/>
              </a:lnSpc>
              <a:buClr>
                <a:srgbClr val="000000"/>
              </a:buClr>
              <a:buSzPts val="1400"/>
              <a:buFont typeface="Arial"/>
              <a:buChar char="■"/>
            </a:pPr>
            <a:r>
              <a:rPr lang="en" sz="1867" kern="0">
                <a:solidFill>
                  <a:srgbClr val="000000"/>
                </a:solidFill>
                <a:latin typeface="Arial"/>
                <a:cs typeface="Arial"/>
                <a:sym typeface="Arial"/>
              </a:rPr>
              <a:t>The commit message, including the </a:t>
            </a:r>
            <a:r>
              <a:rPr lang="en" sz="1867" i="1" kern="0">
                <a:solidFill>
                  <a:srgbClr val="000000"/>
                </a:solidFill>
                <a:latin typeface="Courier New"/>
                <a:ea typeface="Courier New"/>
                <a:cs typeface="Courier New"/>
                <a:sym typeface="Courier New"/>
              </a:rPr>
              <a:t>Change-Id</a:t>
            </a:r>
            <a:r>
              <a:rPr lang="en" sz="1867" kern="0">
                <a:solidFill>
                  <a:srgbClr val="000000"/>
                </a:solidFill>
                <a:latin typeface="Arial"/>
                <a:cs typeface="Arial"/>
                <a:sym typeface="Arial"/>
              </a:rPr>
              <a:t>, is  preserved.</a:t>
            </a:r>
            <a:endParaRPr sz="1867" kern="0">
              <a:solidFill>
                <a:srgbClr val="000000"/>
              </a:solidFill>
              <a:latin typeface="Arial"/>
              <a:cs typeface="Arial"/>
              <a:sym typeface="Arial"/>
            </a:endParaRPr>
          </a:p>
        </p:txBody>
      </p:sp>
      <p:cxnSp>
        <p:nvCxnSpPr>
          <p:cNvPr id="607" name="Google Shape;607;p55"/>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608" name="Google Shape;608;p55"/>
          <p:cNvSpPr/>
          <p:nvPr/>
        </p:nvSpPr>
        <p:spPr>
          <a:xfrm>
            <a:off x="1007672" y="42758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609" name="Google Shape;609;p55"/>
          <p:cNvSpPr/>
          <p:nvPr/>
        </p:nvSpPr>
        <p:spPr>
          <a:xfrm>
            <a:off x="1007672" y="49305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610" name="Google Shape;610;p55"/>
          <p:cNvCxnSpPr>
            <a:stCxn id="609" idx="0"/>
            <a:endCxn id="608" idx="4"/>
          </p:cNvCxnSpPr>
          <p:nvPr/>
        </p:nvCxnSpPr>
        <p:spPr>
          <a:xfrm rot="10800000">
            <a:off x="1223472" y="4732129"/>
            <a:ext cx="0" cy="198400"/>
          </a:xfrm>
          <a:prstGeom prst="straightConnector1">
            <a:avLst/>
          </a:prstGeom>
          <a:noFill/>
          <a:ln w="28575" cap="flat" cmpd="sng">
            <a:solidFill>
              <a:schemeClr val="dk2"/>
            </a:solidFill>
            <a:prstDash val="solid"/>
            <a:round/>
            <a:headEnd type="none" w="med" len="med"/>
            <a:tailEnd type="none" w="med" len="med"/>
          </a:ln>
        </p:spPr>
      </p:cxnSp>
      <p:sp>
        <p:nvSpPr>
          <p:cNvPr id="611" name="Google Shape;611;p55"/>
          <p:cNvSpPr txBox="1"/>
          <p:nvPr/>
        </p:nvSpPr>
        <p:spPr>
          <a:xfrm>
            <a:off x="252609" y="3630407"/>
            <a:ext cx="994800" cy="417200"/>
          </a:xfrm>
          <a:prstGeom prst="rect">
            <a:avLst/>
          </a:prstGeom>
          <a:noFill/>
          <a:ln w="2857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B7B7B7"/>
                </a:solidFill>
                <a:latin typeface="Arial"/>
                <a:cs typeface="Arial"/>
                <a:sym typeface="Arial"/>
              </a:rPr>
              <a:t>featureX</a:t>
            </a:r>
            <a:endParaRPr sz="1333" kern="0">
              <a:solidFill>
                <a:srgbClr val="B7B7B7"/>
              </a:solidFill>
              <a:latin typeface="Arial"/>
              <a:cs typeface="Arial"/>
              <a:sym typeface="Arial"/>
            </a:endParaRPr>
          </a:p>
        </p:txBody>
      </p:sp>
      <p:cxnSp>
        <p:nvCxnSpPr>
          <p:cNvPr id="612" name="Google Shape;612;p55"/>
          <p:cNvCxnSpPr>
            <a:stCxn id="611" idx="3"/>
            <a:endCxn id="613" idx="2"/>
          </p:cNvCxnSpPr>
          <p:nvPr/>
        </p:nvCxnSpPr>
        <p:spPr>
          <a:xfrm>
            <a:off x="1247409" y="3839007"/>
            <a:ext cx="462000" cy="8000"/>
          </a:xfrm>
          <a:prstGeom prst="straightConnector1">
            <a:avLst/>
          </a:prstGeom>
          <a:noFill/>
          <a:ln w="28575" cap="flat" cmpd="sng">
            <a:solidFill>
              <a:srgbClr val="CCCCCC"/>
            </a:solidFill>
            <a:prstDash val="dash"/>
            <a:round/>
            <a:headEnd type="none" w="med" len="med"/>
            <a:tailEnd type="triangle" w="med" len="med"/>
          </a:ln>
        </p:spPr>
      </p:cxnSp>
      <p:sp>
        <p:nvSpPr>
          <p:cNvPr id="613" name="Google Shape;613;p55"/>
          <p:cNvSpPr/>
          <p:nvPr/>
        </p:nvSpPr>
        <p:spPr>
          <a:xfrm>
            <a:off x="1709348" y="36186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614" name="Google Shape;614;p55"/>
          <p:cNvCxnSpPr>
            <a:stCxn id="608" idx="7"/>
            <a:endCxn id="613" idx="4"/>
          </p:cNvCxnSpPr>
          <p:nvPr/>
        </p:nvCxnSpPr>
        <p:spPr>
          <a:xfrm rot="10800000" flipH="1">
            <a:off x="1376067" y="40750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615" name="Google Shape;615;p55"/>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616" name="Google Shape;616;p55"/>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617" name="Google Shape;617;p55"/>
          <p:cNvSpPr/>
          <p:nvPr/>
        </p:nvSpPr>
        <p:spPr>
          <a:xfrm>
            <a:off x="6049639" y="433793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618" name="Google Shape;618;p55"/>
          <p:cNvSpPr/>
          <p:nvPr/>
        </p:nvSpPr>
        <p:spPr>
          <a:xfrm>
            <a:off x="6049639" y="499264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619" name="Google Shape;619;p55"/>
          <p:cNvCxnSpPr>
            <a:stCxn id="618" idx="0"/>
            <a:endCxn id="617" idx="4"/>
          </p:cNvCxnSpPr>
          <p:nvPr/>
        </p:nvCxnSpPr>
        <p:spPr>
          <a:xfrm rot="10800000">
            <a:off x="6265439" y="4794245"/>
            <a:ext cx="0" cy="198400"/>
          </a:xfrm>
          <a:prstGeom prst="straightConnector1">
            <a:avLst/>
          </a:prstGeom>
          <a:noFill/>
          <a:ln w="28575" cap="flat" cmpd="sng">
            <a:solidFill>
              <a:schemeClr val="dk2"/>
            </a:solidFill>
            <a:prstDash val="solid"/>
            <a:round/>
            <a:headEnd type="none" w="med" len="med"/>
            <a:tailEnd type="none" w="med" len="med"/>
          </a:ln>
        </p:spPr>
      </p:cxnSp>
      <p:sp>
        <p:nvSpPr>
          <p:cNvPr id="620" name="Google Shape;620;p55"/>
          <p:cNvSpPr txBox="1"/>
          <p:nvPr/>
        </p:nvSpPr>
        <p:spPr>
          <a:xfrm>
            <a:off x="4335367" y="3578633"/>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refs/changes/35/135/1</a:t>
            </a:r>
            <a:endParaRPr sz="1333" kern="0">
              <a:solidFill>
                <a:srgbClr val="000000"/>
              </a:solidFill>
              <a:latin typeface="Arial"/>
              <a:cs typeface="Arial"/>
              <a:sym typeface="Arial"/>
            </a:endParaRPr>
          </a:p>
        </p:txBody>
      </p:sp>
      <p:cxnSp>
        <p:nvCxnSpPr>
          <p:cNvPr id="621" name="Google Shape;621;p55"/>
          <p:cNvCxnSpPr>
            <a:stCxn id="620" idx="3"/>
            <a:endCxn id="622" idx="2"/>
          </p:cNvCxnSpPr>
          <p:nvPr/>
        </p:nvCxnSpPr>
        <p:spPr>
          <a:xfrm rot="10800000" flipH="1">
            <a:off x="6274167" y="3784033"/>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623" name="Google Shape;623;p55"/>
          <p:cNvSpPr txBox="1"/>
          <p:nvPr/>
        </p:nvSpPr>
        <p:spPr>
          <a:xfrm>
            <a:off x="1985916" y="42954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624" name="Google Shape;624;p55"/>
          <p:cNvCxnSpPr>
            <a:stCxn id="623" idx="1"/>
            <a:endCxn id="608" idx="6"/>
          </p:cNvCxnSpPr>
          <p:nvPr/>
        </p:nvCxnSpPr>
        <p:spPr>
          <a:xfrm rot="10800000">
            <a:off x="1439116" y="45040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625" name="Google Shape;625;p55"/>
          <p:cNvSpPr/>
          <p:nvPr/>
        </p:nvSpPr>
        <p:spPr>
          <a:xfrm>
            <a:off x="6643915" y="35590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626" name="Google Shape;626;p55"/>
          <p:cNvCxnSpPr>
            <a:stCxn id="617" idx="0"/>
            <a:endCxn id="625" idx="4"/>
          </p:cNvCxnSpPr>
          <p:nvPr/>
        </p:nvCxnSpPr>
        <p:spPr>
          <a:xfrm rot="10800000" flipH="1">
            <a:off x="6265439" y="4015535"/>
            <a:ext cx="594400" cy="322400"/>
          </a:xfrm>
          <a:prstGeom prst="straightConnector1">
            <a:avLst/>
          </a:prstGeom>
          <a:noFill/>
          <a:ln w="28575" cap="flat" cmpd="sng">
            <a:solidFill>
              <a:schemeClr val="dk2"/>
            </a:solidFill>
            <a:prstDash val="solid"/>
            <a:round/>
            <a:headEnd type="none" w="med" len="med"/>
            <a:tailEnd type="none" w="med" len="med"/>
          </a:ln>
        </p:spPr>
      </p:cxnSp>
      <p:sp>
        <p:nvSpPr>
          <p:cNvPr id="627" name="Google Shape;627;p55"/>
          <p:cNvSpPr txBox="1"/>
          <p:nvPr/>
        </p:nvSpPr>
        <p:spPr>
          <a:xfrm>
            <a:off x="4897067" y="4359721"/>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628" name="Google Shape;628;p55"/>
          <p:cNvCxnSpPr>
            <a:stCxn id="627" idx="3"/>
          </p:cNvCxnSpPr>
          <p:nvPr/>
        </p:nvCxnSpPr>
        <p:spPr>
          <a:xfrm rot="10800000" flipH="1">
            <a:off x="5667067" y="4565121"/>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629" name="Google Shape;629;p55"/>
          <p:cNvSpPr/>
          <p:nvPr/>
        </p:nvSpPr>
        <p:spPr>
          <a:xfrm>
            <a:off x="2529448" y="3618631"/>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D</a:t>
            </a:r>
            <a:endParaRPr sz="1600" b="1" kern="0">
              <a:solidFill>
                <a:srgbClr val="A61C00"/>
              </a:solidFill>
              <a:latin typeface="Arial"/>
              <a:cs typeface="Arial"/>
              <a:sym typeface="Arial"/>
            </a:endParaRPr>
          </a:p>
        </p:txBody>
      </p:sp>
      <p:cxnSp>
        <p:nvCxnSpPr>
          <p:cNvPr id="630" name="Google Shape;630;p55"/>
          <p:cNvCxnSpPr>
            <a:stCxn id="608" idx="7"/>
            <a:endCxn id="629" idx="4"/>
          </p:cNvCxnSpPr>
          <p:nvPr/>
        </p:nvCxnSpPr>
        <p:spPr>
          <a:xfrm rot="10800000" flipH="1">
            <a:off x="1376067" y="4075057"/>
            <a:ext cx="1369200" cy="267600"/>
          </a:xfrm>
          <a:prstGeom prst="straightConnector1">
            <a:avLst/>
          </a:prstGeom>
          <a:noFill/>
          <a:ln w="28575" cap="flat" cmpd="sng">
            <a:solidFill>
              <a:srgbClr val="A61C00"/>
            </a:solidFill>
            <a:prstDash val="solid"/>
            <a:round/>
            <a:headEnd type="none" w="med" len="med"/>
            <a:tailEnd type="none" w="med" len="med"/>
          </a:ln>
        </p:spPr>
      </p:cxnSp>
      <p:sp>
        <p:nvSpPr>
          <p:cNvPr id="631" name="Google Shape;631;p55"/>
          <p:cNvSpPr txBox="1"/>
          <p:nvPr/>
        </p:nvSpPr>
        <p:spPr>
          <a:xfrm>
            <a:off x="2247843" y="2779289"/>
            <a:ext cx="994800" cy="4172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A61C00"/>
                </a:solidFill>
                <a:latin typeface="Arial"/>
                <a:cs typeface="Arial"/>
                <a:sym typeface="Arial"/>
              </a:rPr>
              <a:t>featureX</a:t>
            </a:r>
            <a:endParaRPr sz="1333" kern="0">
              <a:solidFill>
                <a:srgbClr val="A61C00"/>
              </a:solidFill>
              <a:latin typeface="Arial"/>
              <a:cs typeface="Arial"/>
              <a:sym typeface="Arial"/>
            </a:endParaRPr>
          </a:p>
        </p:txBody>
      </p:sp>
      <p:cxnSp>
        <p:nvCxnSpPr>
          <p:cNvPr id="632" name="Google Shape;632;p55"/>
          <p:cNvCxnSpPr>
            <a:stCxn id="631" idx="2"/>
            <a:endCxn id="629" idx="0"/>
          </p:cNvCxnSpPr>
          <p:nvPr/>
        </p:nvCxnSpPr>
        <p:spPr>
          <a:xfrm>
            <a:off x="2745243" y="3196489"/>
            <a:ext cx="0" cy="422000"/>
          </a:xfrm>
          <a:prstGeom prst="straightConnector1">
            <a:avLst/>
          </a:prstGeom>
          <a:noFill/>
          <a:ln w="28575" cap="flat" cmpd="sng">
            <a:solidFill>
              <a:srgbClr val="A61C00"/>
            </a:solidFill>
            <a:prstDash val="solid"/>
            <a:round/>
            <a:headEnd type="none" w="med" len="med"/>
            <a:tailEnd type="triangle" w="med" len="med"/>
          </a:ln>
        </p:spPr>
      </p:cxnSp>
      <p:sp>
        <p:nvSpPr>
          <p:cNvPr id="633" name="Google Shape;633;p55"/>
          <p:cNvSpPr txBox="1"/>
          <p:nvPr/>
        </p:nvSpPr>
        <p:spPr>
          <a:xfrm>
            <a:off x="2353433" y="1989684"/>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634" name="Google Shape;634;p55"/>
          <p:cNvCxnSpPr>
            <a:stCxn id="633" idx="2"/>
          </p:cNvCxnSpPr>
          <p:nvPr/>
        </p:nvCxnSpPr>
        <p:spPr>
          <a:xfrm>
            <a:off x="2738433" y="2406884"/>
            <a:ext cx="0" cy="3632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6"/>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0" name="Google Shape;640;p56"/>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Push new Patch Set </a:t>
            </a:r>
            <a:r>
              <a:rPr lang="en-US" altLang="zh-TW" sz="4800" b="1" dirty="0">
                <a:solidFill>
                  <a:srgbClr val="FFFFFF"/>
                </a:solidFill>
              </a:rPr>
              <a:t>(c)</a:t>
            </a:r>
            <a:endParaRPr sz="4800" b="1" dirty="0">
              <a:solidFill>
                <a:srgbClr val="FFFFFF"/>
              </a:solidFill>
            </a:endParaRPr>
          </a:p>
          <a:p>
            <a:endParaRPr sz="4000" dirty="0"/>
          </a:p>
        </p:txBody>
      </p:sp>
      <p:sp>
        <p:nvSpPr>
          <p:cNvPr id="641" name="Google Shape;641;p56"/>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2" name="Google Shape;642;p56"/>
          <p:cNvSpPr txBox="1"/>
          <p:nvPr/>
        </p:nvSpPr>
        <p:spPr>
          <a:xfrm>
            <a:off x="8171633" y="639333"/>
            <a:ext cx="3954800" cy="57936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600" kern="0">
                <a:solidFill>
                  <a:srgbClr val="000000"/>
                </a:solidFill>
                <a:latin typeface="Arial"/>
                <a:cs typeface="Arial"/>
                <a:sym typeface="Arial"/>
              </a:rPr>
              <a:t>The new commit </a:t>
            </a:r>
            <a:r>
              <a:rPr lang="en" sz="1600" b="1" i="1" kern="0">
                <a:solidFill>
                  <a:srgbClr val="3D85C6"/>
                </a:solidFill>
                <a:latin typeface="Arial"/>
                <a:cs typeface="Arial"/>
                <a:sym typeface="Arial"/>
              </a:rPr>
              <a:t>D</a:t>
            </a:r>
            <a:r>
              <a:rPr lang="en" sz="1600" kern="0">
                <a:solidFill>
                  <a:srgbClr val="000000"/>
                </a:solidFill>
                <a:latin typeface="Arial"/>
                <a:cs typeface="Arial"/>
                <a:sym typeface="Arial"/>
              </a:rPr>
              <a:t> is pushed for code review:</a:t>
            </a:r>
            <a:endParaRPr sz="1600" kern="0">
              <a:solidFill>
                <a:srgbClr val="000000"/>
              </a:solidFill>
              <a:latin typeface="Arial"/>
              <a:cs typeface="Arial"/>
              <a:sym typeface="Arial"/>
            </a:endParaRPr>
          </a:p>
          <a:p>
            <a:pPr marL="609585" indent="-406390" defTabSz="1219170">
              <a:lnSpc>
                <a:spcPct val="115000"/>
              </a:lnSpc>
              <a:spcBef>
                <a:spcPts val="1200"/>
              </a:spcBef>
              <a:buClr>
                <a:srgbClr val="000000"/>
              </a:buClr>
              <a:buSzPts val="1200"/>
              <a:buFont typeface="Arial"/>
              <a:buChar char="■"/>
            </a:pPr>
            <a:r>
              <a:rPr lang="en" sz="1600" kern="0">
                <a:solidFill>
                  <a:srgbClr val="000000"/>
                </a:solidFill>
                <a:latin typeface="Arial"/>
                <a:cs typeface="Arial"/>
                <a:sym typeface="Arial"/>
              </a:rPr>
              <a:t>Gerrit inspects commit </a:t>
            </a:r>
            <a:r>
              <a:rPr lang="en" sz="1600" b="1" i="1" kern="0">
                <a:solidFill>
                  <a:srgbClr val="3D85C6"/>
                </a:solidFill>
                <a:latin typeface="Arial"/>
                <a:cs typeface="Arial"/>
                <a:sym typeface="Arial"/>
              </a:rPr>
              <a:t>D</a:t>
            </a:r>
            <a:r>
              <a:rPr lang="en" sz="1600" kern="0">
                <a:solidFill>
                  <a:srgbClr val="000000"/>
                </a:solidFill>
                <a:latin typeface="Arial"/>
                <a:cs typeface="Arial"/>
                <a:sym typeface="Arial"/>
              </a:rPr>
              <a:t> and finds the </a:t>
            </a:r>
            <a:r>
              <a:rPr lang="en" sz="1600" i="1" kern="0">
                <a:solidFill>
                  <a:srgbClr val="000000"/>
                </a:solidFill>
                <a:latin typeface="Courier New"/>
                <a:ea typeface="Courier New"/>
                <a:cs typeface="Courier New"/>
                <a:sym typeface="Courier New"/>
              </a:rPr>
              <a:t>Change-Id </a:t>
            </a:r>
            <a:r>
              <a:rPr lang="en" sz="1600" kern="0">
                <a:solidFill>
                  <a:srgbClr val="000000"/>
                </a:solidFill>
                <a:latin typeface="Arial"/>
                <a:cs typeface="Arial"/>
                <a:sym typeface="Arial"/>
              </a:rPr>
              <a:t>in its commit message.</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Char char="■"/>
            </a:pPr>
            <a:r>
              <a:rPr lang="en" sz="1600" kern="0">
                <a:solidFill>
                  <a:srgbClr val="000000"/>
                </a:solidFill>
                <a:latin typeface="Arial"/>
                <a:cs typeface="Arial"/>
                <a:sym typeface="Arial"/>
              </a:rPr>
              <a:t>Gerrit checks if for the target branch a change with that </a:t>
            </a:r>
            <a:r>
              <a:rPr lang="en" sz="1600" i="1" kern="0">
                <a:solidFill>
                  <a:srgbClr val="000000"/>
                </a:solidFill>
                <a:latin typeface="Courier New"/>
                <a:ea typeface="Courier New"/>
                <a:cs typeface="Courier New"/>
                <a:sym typeface="Courier New"/>
              </a:rPr>
              <a:t>Change-Id</a:t>
            </a:r>
            <a:r>
              <a:rPr lang="en" sz="1600" kern="0">
                <a:solidFill>
                  <a:srgbClr val="000000"/>
                </a:solidFill>
                <a:latin typeface="Arial"/>
                <a:cs typeface="Arial"/>
                <a:sym typeface="Arial"/>
              </a:rPr>
              <a:t> already exists.</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Char char="■"/>
            </a:pPr>
            <a:r>
              <a:rPr lang="en" sz="1600" kern="0">
                <a:solidFill>
                  <a:srgbClr val="000000"/>
                </a:solidFill>
                <a:latin typeface="Arial"/>
                <a:cs typeface="Arial"/>
                <a:sym typeface="Arial"/>
              </a:rPr>
              <a:t>Since a change with this </a:t>
            </a:r>
            <a:r>
              <a:rPr lang="en" sz="1600" i="1" kern="0">
                <a:solidFill>
                  <a:srgbClr val="000000"/>
                </a:solidFill>
                <a:latin typeface="Courier New"/>
                <a:ea typeface="Courier New"/>
                <a:cs typeface="Courier New"/>
                <a:sym typeface="Courier New"/>
              </a:rPr>
              <a:t>Change-Id </a:t>
            </a:r>
            <a:r>
              <a:rPr lang="en" sz="1600" kern="0">
                <a:solidFill>
                  <a:srgbClr val="000000"/>
                </a:solidFill>
                <a:latin typeface="Arial"/>
                <a:cs typeface="Arial"/>
                <a:sym typeface="Arial"/>
              </a:rPr>
              <a:t>already exist Gerrit accepts commit </a:t>
            </a:r>
            <a:r>
              <a:rPr lang="en" sz="1600" b="1" i="1" kern="0">
                <a:solidFill>
                  <a:srgbClr val="3D85C6"/>
                </a:solidFill>
                <a:latin typeface="Arial"/>
                <a:cs typeface="Arial"/>
                <a:sym typeface="Arial"/>
              </a:rPr>
              <a:t>D</a:t>
            </a:r>
            <a:r>
              <a:rPr lang="en" sz="1600" kern="0">
                <a:solidFill>
                  <a:srgbClr val="000000"/>
                </a:solidFill>
                <a:latin typeface="Arial"/>
                <a:cs typeface="Arial"/>
                <a:sym typeface="Arial"/>
              </a:rPr>
              <a:t> as a new patch set for this change and creates a new change ref for the second patch.</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Char char="■"/>
            </a:pPr>
            <a:r>
              <a:rPr lang="en" sz="1600" kern="0">
                <a:solidFill>
                  <a:srgbClr val="000000"/>
                </a:solidFill>
                <a:latin typeface="Arial"/>
                <a:cs typeface="Arial"/>
                <a:sym typeface="Arial"/>
              </a:rPr>
              <a:t>The new patch set </a:t>
            </a:r>
            <a:r>
              <a:rPr lang="en" sz="1600" b="1" kern="0">
                <a:solidFill>
                  <a:srgbClr val="000000"/>
                </a:solidFill>
                <a:latin typeface="Arial"/>
                <a:cs typeface="Arial"/>
                <a:sym typeface="Arial"/>
              </a:rPr>
              <a:t>replaces</a:t>
            </a:r>
            <a:r>
              <a:rPr lang="en" sz="1600" kern="0">
                <a:solidFill>
                  <a:srgbClr val="000000"/>
                </a:solidFill>
                <a:latin typeface="Arial"/>
                <a:cs typeface="Arial"/>
                <a:sym typeface="Arial"/>
              </a:rPr>
              <a:t> the old patch set.</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Char char="■"/>
            </a:pPr>
            <a:r>
              <a:rPr lang="en" sz="1600" kern="0">
                <a:solidFill>
                  <a:srgbClr val="000000"/>
                </a:solidFill>
                <a:latin typeface="Arial"/>
                <a:cs typeface="Arial"/>
                <a:sym typeface="Arial"/>
              </a:rPr>
              <a:t>The latest patch set on a change is called </a:t>
            </a:r>
            <a:r>
              <a:rPr lang="en" sz="1600" b="1" i="1" kern="0">
                <a:solidFill>
                  <a:srgbClr val="3D85C6"/>
                </a:solidFill>
                <a:latin typeface="Arial"/>
                <a:cs typeface="Arial"/>
                <a:sym typeface="Arial"/>
              </a:rPr>
              <a:t>current patch set</a:t>
            </a:r>
            <a:r>
              <a:rPr lang="en" sz="1600" kern="0">
                <a:solidFill>
                  <a:srgbClr val="000000"/>
                </a:solidFill>
                <a:latin typeface="Arial"/>
                <a:cs typeface="Arial"/>
                <a:sym typeface="Arial"/>
              </a:rPr>
              <a:t>.</a:t>
            </a:r>
            <a:endParaRPr sz="1600" kern="0">
              <a:solidFill>
                <a:srgbClr val="000000"/>
              </a:solidFill>
              <a:latin typeface="Arial"/>
              <a:cs typeface="Arial"/>
              <a:sym typeface="Arial"/>
            </a:endParaRPr>
          </a:p>
        </p:txBody>
      </p:sp>
      <p:cxnSp>
        <p:nvCxnSpPr>
          <p:cNvPr id="643" name="Google Shape;643;p56"/>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644" name="Google Shape;644;p56"/>
          <p:cNvSpPr/>
          <p:nvPr/>
        </p:nvSpPr>
        <p:spPr>
          <a:xfrm>
            <a:off x="1007672" y="42758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645" name="Google Shape;645;p56"/>
          <p:cNvSpPr/>
          <p:nvPr/>
        </p:nvSpPr>
        <p:spPr>
          <a:xfrm>
            <a:off x="1007672" y="49305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646" name="Google Shape;646;p56"/>
          <p:cNvCxnSpPr>
            <a:stCxn id="645" idx="0"/>
            <a:endCxn id="644" idx="4"/>
          </p:cNvCxnSpPr>
          <p:nvPr/>
        </p:nvCxnSpPr>
        <p:spPr>
          <a:xfrm rot="10800000">
            <a:off x="1223472" y="4732129"/>
            <a:ext cx="0" cy="198400"/>
          </a:xfrm>
          <a:prstGeom prst="straightConnector1">
            <a:avLst/>
          </a:prstGeom>
          <a:noFill/>
          <a:ln w="28575" cap="flat" cmpd="sng">
            <a:solidFill>
              <a:schemeClr val="dk2"/>
            </a:solidFill>
            <a:prstDash val="solid"/>
            <a:round/>
            <a:headEnd type="none" w="med" len="med"/>
            <a:tailEnd type="none" w="med" len="med"/>
          </a:ln>
        </p:spPr>
      </p:cxnSp>
      <p:sp>
        <p:nvSpPr>
          <p:cNvPr id="647" name="Google Shape;647;p56"/>
          <p:cNvSpPr/>
          <p:nvPr/>
        </p:nvSpPr>
        <p:spPr>
          <a:xfrm>
            <a:off x="1709348" y="36186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648" name="Google Shape;648;p56"/>
          <p:cNvCxnSpPr>
            <a:stCxn id="644" idx="7"/>
            <a:endCxn id="647" idx="4"/>
          </p:cNvCxnSpPr>
          <p:nvPr/>
        </p:nvCxnSpPr>
        <p:spPr>
          <a:xfrm rot="10800000" flipH="1">
            <a:off x="1376067" y="40750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649" name="Google Shape;649;p56"/>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650" name="Google Shape;650;p56"/>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651" name="Google Shape;651;p56"/>
          <p:cNvSpPr/>
          <p:nvPr/>
        </p:nvSpPr>
        <p:spPr>
          <a:xfrm>
            <a:off x="6049639" y="433793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652" name="Google Shape;652;p56"/>
          <p:cNvSpPr/>
          <p:nvPr/>
        </p:nvSpPr>
        <p:spPr>
          <a:xfrm>
            <a:off x="6049639" y="499264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653" name="Google Shape;653;p56"/>
          <p:cNvCxnSpPr>
            <a:stCxn id="652" idx="0"/>
            <a:endCxn id="651" idx="4"/>
          </p:cNvCxnSpPr>
          <p:nvPr/>
        </p:nvCxnSpPr>
        <p:spPr>
          <a:xfrm rot="10800000">
            <a:off x="6265439" y="4794245"/>
            <a:ext cx="0" cy="198400"/>
          </a:xfrm>
          <a:prstGeom prst="straightConnector1">
            <a:avLst/>
          </a:prstGeom>
          <a:noFill/>
          <a:ln w="28575" cap="flat" cmpd="sng">
            <a:solidFill>
              <a:schemeClr val="dk2"/>
            </a:solidFill>
            <a:prstDash val="solid"/>
            <a:round/>
            <a:headEnd type="none" w="med" len="med"/>
            <a:tailEnd type="none" w="med" len="med"/>
          </a:ln>
        </p:spPr>
      </p:cxnSp>
      <p:sp>
        <p:nvSpPr>
          <p:cNvPr id="654" name="Google Shape;654;p56"/>
          <p:cNvSpPr txBox="1"/>
          <p:nvPr/>
        </p:nvSpPr>
        <p:spPr>
          <a:xfrm>
            <a:off x="4335367" y="3578633"/>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refs/changes/35/135/1</a:t>
            </a:r>
            <a:endParaRPr sz="1333" kern="0">
              <a:solidFill>
                <a:srgbClr val="000000"/>
              </a:solidFill>
              <a:latin typeface="Arial"/>
              <a:cs typeface="Arial"/>
              <a:sym typeface="Arial"/>
            </a:endParaRPr>
          </a:p>
        </p:txBody>
      </p:sp>
      <p:cxnSp>
        <p:nvCxnSpPr>
          <p:cNvPr id="655" name="Google Shape;655;p56"/>
          <p:cNvCxnSpPr>
            <a:stCxn id="654" idx="3"/>
            <a:endCxn id="656" idx="2"/>
          </p:cNvCxnSpPr>
          <p:nvPr/>
        </p:nvCxnSpPr>
        <p:spPr>
          <a:xfrm rot="10800000" flipH="1">
            <a:off x="6274167" y="3784033"/>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657" name="Google Shape;657;p56"/>
          <p:cNvSpPr txBox="1"/>
          <p:nvPr/>
        </p:nvSpPr>
        <p:spPr>
          <a:xfrm>
            <a:off x="1985916" y="42954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658" name="Google Shape;658;p56"/>
          <p:cNvCxnSpPr>
            <a:stCxn id="657" idx="1"/>
            <a:endCxn id="644" idx="6"/>
          </p:cNvCxnSpPr>
          <p:nvPr/>
        </p:nvCxnSpPr>
        <p:spPr>
          <a:xfrm rot="10800000">
            <a:off x="1439116" y="45040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659" name="Google Shape;659;p56"/>
          <p:cNvSpPr/>
          <p:nvPr/>
        </p:nvSpPr>
        <p:spPr>
          <a:xfrm>
            <a:off x="6643915" y="35590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660" name="Google Shape;660;p56"/>
          <p:cNvCxnSpPr>
            <a:stCxn id="651" idx="0"/>
            <a:endCxn id="659" idx="4"/>
          </p:cNvCxnSpPr>
          <p:nvPr/>
        </p:nvCxnSpPr>
        <p:spPr>
          <a:xfrm rot="10800000" flipH="1">
            <a:off x="6265439" y="4015535"/>
            <a:ext cx="594400" cy="322400"/>
          </a:xfrm>
          <a:prstGeom prst="straightConnector1">
            <a:avLst/>
          </a:prstGeom>
          <a:noFill/>
          <a:ln w="28575" cap="flat" cmpd="sng">
            <a:solidFill>
              <a:schemeClr val="dk2"/>
            </a:solidFill>
            <a:prstDash val="solid"/>
            <a:round/>
            <a:headEnd type="none" w="med" len="med"/>
            <a:tailEnd type="none" w="med" len="med"/>
          </a:ln>
        </p:spPr>
      </p:cxnSp>
      <p:sp>
        <p:nvSpPr>
          <p:cNvPr id="661" name="Google Shape;661;p56"/>
          <p:cNvSpPr txBox="1"/>
          <p:nvPr/>
        </p:nvSpPr>
        <p:spPr>
          <a:xfrm>
            <a:off x="4897067" y="4359721"/>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662" name="Google Shape;662;p56"/>
          <p:cNvCxnSpPr>
            <a:stCxn id="661" idx="3"/>
          </p:cNvCxnSpPr>
          <p:nvPr/>
        </p:nvCxnSpPr>
        <p:spPr>
          <a:xfrm rot="10800000" flipH="1">
            <a:off x="5667067" y="4565121"/>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663" name="Google Shape;663;p56"/>
          <p:cNvSpPr/>
          <p:nvPr/>
        </p:nvSpPr>
        <p:spPr>
          <a:xfrm>
            <a:off x="2529448" y="36186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664" name="Google Shape;664;p56"/>
          <p:cNvCxnSpPr>
            <a:stCxn id="644" idx="7"/>
            <a:endCxn id="663" idx="4"/>
          </p:cNvCxnSpPr>
          <p:nvPr/>
        </p:nvCxnSpPr>
        <p:spPr>
          <a:xfrm rot="10800000" flipH="1">
            <a:off x="1376067" y="4075057"/>
            <a:ext cx="1369200" cy="267600"/>
          </a:xfrm>
          <a:prstGeom prst="straightConnector1">
            <a:avLst/>
          </a:prstGeom>
          <a:noFill/>
          <a:ln w="28575" cap="flat" cmpd="sng">
            <a:solidFill>
              <a:schemeClr val="dk2"/>
            </a:solidFill>
            <a:prstDash val="solid"/>
            <a:round/>
            <a:headEnd type="none" w="med" len="med"/>
            <a:tailEnd type="none" w="med" len="med"/>
          </a:ln>
        </p:spPr>
      </p:cxnSp>
      <p:sp>
        <p:nvSpPr>
          <p:cNvPr id="665" name="Google Shape;665;p56"/>
          <p:cNvSpPr txBox="1"/>
          <p:nvPr/>
        </p:nvSpPr>
        <p:spPr>
          <a:xfrm>
            <a:off x="2247843" y="2779289"/>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666" name="Google Shape;666;p56"/>
          <p:cNvCxnSpPr>
            <a:stCxn id="665" idx="2"/>
            <a:endCxn id="663" idx="0"/>
          </p:cNvCxnSpPr>
          <p:nvPr/>
        </p:nvCxnSpPr>
        <p:spPr>
          <a:xfrm>
            <a:off x="2745243" y="3196489"/>
            <a:ext cx="0" cy="422000"/>
          </a:xfrm>
          <a:prstGeom prst="straightConnector1">
            <a:avLst/>
          </a:prstGeom>
          <a:noFill/>
          <a:ln w="28575" cap="flat" cmpd="sng">
            <a:solidFill>
              <a:schemeClr val="dk2"/>
            </a:solidFill>
            <a:prstDash val="solid"/>
            <a:round/>
            <a:headEnd type="none" w="med" len="med"/>
            <a:tailEnd type="triangle" w="med" len="med"/>
          </a:ln>
        </p:spPr>
      </p:cxnSp>
      <p:sp>
        <p:nvSpPr>
          <p:cNvPr id="667" name="Google Shape;667;p56"/>
          <p:cNvSpPr txBox="1"/>
          <p:nvPr/>
        </p:nvSpPr>
        <p:spPr>
          <a:xfrm>
            <a:off x="2353433" y="1989684"/>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668" name="Google Shape;668;p56"/>
          <p:cNvCxnSpPr>
            <a:stCxn id="667" idx="2"/>
          </p:cNvCxnSpPr>
          <p:nvPr/>
        </p:nvCxnSpPr>
        <p:spPr>
          <a:xfrm>
            <a:off x="2738433" y="2406884"/>
            <a:ext cx="0" cy="363200"/>
          </a:xfrm>
          <a:prstGeom prst="straightConnector1">
            <a:avLst/>
          </a:prstGeom>
          <a:noFill/>
          <a:ln w="28575" cap="flat" cmpd="sng">
            <a:solidFill>
              <a:schemeClr val="dk2"/>
            </a:solidFill>
            <a:prstDash val="solid"/>
            <a:round/>
            <a:headEnd type="none" w="med" len="med"/>
            <a:tailEnd type="triangle" w="med" len="med"/>
          </a:ln>
        </p:spPr>
      </p:cxnSp>
      <p:cxnSp>
        <p:nvCxnSpPr>
          <p:cNvPr id="669" name="Google Shape;669;p56"/>
          <p:cNvCxnSpPr/>
          <p:nvPr/>
        </p:nvCxnSpPr>
        <p:spPr>
          <a:xfrm>
            <a:off x="3269467" y="5670400"/>
            <a:ext cx="1424800" cy="0"/>
          </a:xfrm>
          <a:prstGeom prst="straightConnector1">
            <a:avLst/>
          </a:prstGeom>
          <a:noFill/>
          <a:ln w="28575" cap="flat" cmpd="sng">
            <a:solidFill>
              <a:srgbClr val="A61C00"/>
            </a:solidFill>
            <a:prstDash val="solid"/>
            <a:round/>
            <a:headEnd type="none" w="med" len="med"/>
            <a:tailEnd type="triangle" w="med" len="med"/>
          </a:ln>
        </p:spPr>
      </p:cxnSp>
      <p:sp>
        <p:nvSpPr>
          <p:cNvPr id="670" name="Google Shape;670;p56"/>
          <p:cNvSpPr/>
          <p:nvPr/>
        </p:nvSpPr>
        <p:spPr>
          <a:xfrm>
            <a:off x="7440464" y="3557448"/>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D</a:t>
            </a:r>
            <a:endParaRPr sz="1600" b="1" kern="0">
              <a:solidFill>
                <a:srgbClr val="A61C00"/>
              </a:solidFill>
              <a:latin typeface="Arial"/>
              <a:cs typeface="Arial"/>
              <a:sym typeface="Arial"/>
            </a:endParaRPr>
          </a:p>
        </p:txBody>
      </p:sp>
      <p:cxnSp>
        <p:nvCxnSpPr>
          <p:cNvPr id="671" name="Google Shape;671;p56"/>
          <p:cNvCxnSpPr>
            <a:stCxn id="651" idx="0"/>
            <a:endCxn id="670" idx="4"/>
          </p:cNvCxnSpPr>
          <p:nvPr/>
        </p:nvCxnSpPr>
        <p:spPr>
          <a:xfrm rot="10800000" flipH="1">
            <a:off x="6265439" y="4013935"/>
            <a:ext cx="1390800" cy="324000"/>
          </a:xfrm>
          <a:prstGeom prst="straightConnector1">
            <a:avLst/>
          </a:prstGeom>
          <a:noFill/>
          <a:ln w="28575" cap="flat" cmpd="sng">
            <a:solidFill>
              <a:srgbClr val="A61C00"/>
            </a:solidFill>
            <a:prstDash val="solid"/>
            <a:round/>
            <a:headEnd type="none" w="med" len="med"/>
            <a:tailEnd type="none" w="med" len="med"/>
          </a:ln>
        </p:spPr>
      </p:cxnSp>
      <p:sp>
        <p:nvSpPr>
          <p:cNvPr id="672" name="Google Shape;672;p56"/>
          <p:cNvSpPr txBox="1"/>
          <p:nvPr/>
        </p:nvSpPr>
        <p:spPr>
          <a:xfrm>
            <a:off x="4858900" y="2900784"/>
            <a:ext cx="19388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dirty="0">
                <a:solidFill>
                  <a:srgbClr val="000000"/>
                </a:solidFill>
                <a:latin typeface="Arial"/>
                <a:cs typeface="Arial"/>
                <a:sym typeface="Arial"/>
              </a:rPr>
              <a:t>refs/changes/35/135/2</a:t>
            </a:r>
            <a:endParaRPr sz="1333" kern="0" dirty="0">
              <a:solidFill>
                <a:srgbClr val="000000"/>
              </a:solidFill>
              <a:latin typeface="Arial"/>
              <a:cs typeface="Arial"/>
              <a:sym typeface="Arial"/>
            </a:endParaRPr>
          </a:p>
        </p:txBody>
      </p:sp>
      <p:cxnSp>
        <p:nvCxnSpPr>
          <p:cNvPr id="673" name="Google Shape;673;p56"/>
          <p:cNvCxnSpPr>
            <a:endCxn id="670" idx="0"/>
          </p:cNvCxnSpPr>
          <p:nvPr/>
        </p:nvCxnSpPr>
        <p:spPr>
          <a:xfrm>
            <a:off x="7313064" y="3123048"/>
            <a:ext cx="343200" cy="434400"/>
          </a:xfrm>
          <a:prstGeom prst="straightConnector1">
            <a:avLst/>
          </a:prstGeom>
          <a:noFill/>
          <a:ln w="28575" cap="flat" cmpd="sng">
            <a:solidFill>
              <a:srgbClr val="6AA84F"/>
            </a:solidFill>
            <a:prstDash val="solid"/>
            <a:round/>
            <a:headEnd type="none" w="med" len="med"/>
            <a:tailEnd type="triangle" w="med" len="med"/>
          </a:ln>
        </p:spPr>
      </p:cxnSp>
      <p:cxnSp>
        <p:nvCxnSpPr>
          <p:cNvPr id="674" name="Google Shape;674;p56"/>
          <p:cNvCxnSpPr>
            <a:stCxn id="672" idx="3"/>
          </p:cNvCxnSpPr>
          <p:nvPr/>
        </p:nvCxnSpPr>
        <p:spPr>
          <a:xfrm>
            <a:off x="6797700" y="3109384"/>
            <a:ext cx="515200" cy="0"/>
          </a:xfrm>
          <a:prstGeom prst="straightConnector1">
            <a:avLst/>
          </a:prstGeom>
          <a:noFill/>
          <a:ln w="28575" cap="flat" cmpd="sng">
            <a:solidFill>
              <a:srgbClr val="6AA84F"/>
            </a:solidFill>
            <a:prstDash val="solid"/>
            <a:round/>
            <a:headEnd type="none" w="med" len="med"/>
            <a:tailEnd type="none" w="med" len="med"/>
          </a:ln>
        </p:spPr>
      </p:cxnSp>
      <p:sp>
        <p:nvSpPr>
          <p:cNvPr id="675" name="Google Shape;675;p56"/>
          <p:cNvSpPr txBox="1"/>
          <p:nvPr/>
        </p:nvSpPr>
        <p:spPr>
          <a:xfrm>
            <a:off x="698367" y="5647333"/>
            <a:ext cx="7062000" cy="630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i="1" kern="0">
                <a:solidFill>
                  <a:srgbClr val="A61C00"/>
                </a:solidFill>
                <a:latin typeface="Courier New"/>
                <a:ea typeface="Courier New"/>
                <a:cs typeface="Courier New"/>
                <a:sym typeface="Courier New"/>
              </a:rPr>
              <a:t>git push origin HEAD:refs/for/master</a:t>
            </a:r>
            <a:endParaRPr sz="2400" b="1" i="1" kern="0">
              <a:solidFill>
                <a:srgbClr val="A61C00"/>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9"/>
          <p:cNvSpPr txBox="1"/>
          <p:nvPr/>
        </p:nvSpPr>
        <p:spPr>
          <a:xfrm>
            <a:off x="-76200" y="774000"/>
            <a:ext cx="8991600" cy="6084000"/>
          </a:xfrm>
          <a:prstGeom prst="rect">
            <a:avLst/>
          </a:prstGeom>
          <a:noFill/>
          <a:ln>
            <a:noFill/>
          </a:ln>
        </p:spPr>
        <p:txBody>
          <a:bodyPr spcFirstLastPara="1" wrap="square" lIns="121900" tIns="121900" rIns="121900" bIns="121900" anchor="t" anchorCtr="0">
            <a:noAutofit/>
          </a:bodyPr>
          <a:lstStyle/>
          <a:p>
            <a:pPr marL="609585" indent="-457189" defTabSz="1219170">
              <a:buClr>
                <a:srgbClr val="000000"/>
              </a:buClr>
              <a:buSzPts val="1800"/>
              <a:buFont typeface="Arial"/>
              <a:buChar char="■"/>
            </a:pPr>
            <a:r>
              <a:rPr lang="en-US" sz="2200" kern="0" dirty="0">
                <a:solidFill>
                  <a:srgbClr val="000000"/>
                </a:solidFill>
                <a:latin typeface="Arial"/>
                <a:cs typeface="Arial"/>
                <a:sym typeface="Arial"/>
              </a:rPr>
              <a:t>Introduction to Gerrit</a:t>
            </a:r>
            <a:endParaRPr lang="en" sz="2200" kern="0" dirty="0">
              <a:solidFill>
                <a:srgbClr val="000000"/>
              </a:solidFill>
              <a:latin typeface="Arial"/>
              <a:cs typeface="Arial"/>
              <a:sym typeface="Arial"/>
            </a:endParaRPr>
          </a:p>
          <a:p>
            <a:pPr marL="1066785" lvl="1" indent="-457189" defTabSz="1219170">
              <a:buClr>
                <a:srgbClr val="000000"/>
              </a:buClr>
              <a:buSzPts val="1800"/>
              <a:buFont typeface="Wingdings" panose="05000000000000000000" pitchFamily="2" charset="2"/>
              <a:buChar char="Ø"/>
            </a:pPr>
            <a:r>
              <a:rPr lang="en" sz="2200" kern="0" dirty="0">
                <a:solidFill>
                  <a:srgbClr val="000000"/>
                </a:solidFill>
                <a:latin typeface="Arial"/>
                <a:cs typeface="Arial"/>
                <a:sym typeface="Arial"/>
              </a:rPr>
              <a:t>What’s Gerrit?</a:t>
            </a:r>
            <a:endParaRPr sz="2200" kern="0" dirty="0">
              <a:solidFill>
                <a:srgbClr val="000000"/>
              </a:solidFill>
              <a:latin typeface="Arial"/>
              <a:cs typeface="Arial"/>
              <a:sym typeface="Arial"/>
            </a:endParaRPr>
          </a:p>
          <a:p>
            <a:pPr marL="1066785" lvl="1" indent="-457189" defTabSz="1219170">
              <a:buClr>
                <a:srgbClr val="000000"/>
              </a:buClr>
              <a:buSzPts val="1800"/>
              <a:buFont typeface="Wingdings" panose="05000000000000000000" pitchFamily="2" charset="2"/>
              <a:buChar char="Ø"/>
            </a:pPr>
            <a:r>
              <a:rPr lang="en-US" sz="2200" kern="0" dirty="0">
                <a:solidFill>
                  <a:srgbClr val="000000"/>
                </a:solidFill>
                <a:latin typeface="Arial"/>
                <a:cs typeface="Arial"/>
                <a:sym typeface="Arial"/>
              </a:rPr>
              <a:t>Gerrit's role in Git workflows</a:t>
            </a:r>
            <a:endParaRPr sz="2200" kern="0" dirty="0">
              <a:solidFill>
                <a:srgbClr val="000000"/>
              </a:solidFill>
              <a:latin typeface="Arial"/>
              <a:cs typeface="Arial"/>
              <a:sym typeface="Arial"/>
            </a:endParaRPr>
          </a:p>
          <a:p>
            <a:pPr marL="609585" indent="-457189" defTabSz="1219170">
              <a:buClr>
                <a:srgbClr val="000000"/>
              </a:buClr>
              <a:buSzPts val="1800"/>
              <a:buFont typeface="Arial"/>
              <a:buChar char="■"/>
            </a:pPr>
            <a:r>
              <a:rPr lang="en-US" sz="2200" kern="0" dirty="0">
                <a:solidFill>
                  <a:srgbClr val="000000"/>
                </a:solidFill>
                <a:latin typeface="Arial"/>
                <a:cs typeface="Arial"/>
                <a:sym typeface="Arial"/>
              </a:rPr>
              <a:t>Getting Started with Gerrit</a:t>
            </a:r>
          </a:p>
          <a:p>
            <a:pPr marL="1066785" lvl="1" indent="-457189" defTabSz="1219170">
              <a:buClr>
                <a:srgbClr val="000000"/>
              </a:buClr>
              <a:buSzPts val="1800"/>
              <a:buFont typeface="Wingdings" panose="05000000000000000000" pitchFamily="2" charset="2"/>
              <a:buChar char="Ø"/>
            </a:pPr>
            <a:r>
              <a:rPr lang="en-US" sz="2200" kern="0" dirty="0">
                <a:solidFill>
                  <a:srgbClr val="000000"/>
                </a:solidFill>
                <a:latin typeface="Arial"/>
                <a:cs typeface="Arial"/>
                <a:sym typeface="Arial"/>
              </a:rPr>
              <a:t>Setting up Gerrit</a:t>
            </a:r>
          </a:p>
          <a:p>
            <a:pPr marL="1066785" lvl="1" indent="-457189" defTabSz="1219170">
              <a:buClr>
                <a:srgbClr val="000000"/>
              </a:buClr>
              <a:buSzPts val="1800"/>
              <a:buFont typeface="Wingdings" panose="05000000000000000000" pitchFamily="2" charset="2"/>
              <a:buChar char="Ø"/>
            </a:pPr>
            <a:r>
              <a:rPr lang="en-US" sz="2200" kern="0" dirty="0">
                <a:solidFill>
                  <a:srgbClr val="000000"/>
                </a:solidFill>
                <a:latin typeface="Arial"/>
                <a:cs typeface="Arial"/>
                <a:sym typeface="Arial"/>
              </a:rPr>
              <a:t>Creating a Gerrit project, branches</a:t>
            </a:r>
          </a:p>
          <a:p>
            <a:pPr marL="1066785" lvl="1" indent="-457189" defTabSz="1219170">
              <a:buClr>
                <a:srgbClr val="000000"/>
              </a:buClr>
              <a:buSzPts val="1800"/>
              <a:buFont typeface="Wingdings" panose="05000000000000000000" pitchFamily="2" charset="2"/>
              <a:buChar char="Ø"/>
            </a:pPr>
            <a:r>
              <a:rPr lang="en-US" sz="2200" kern="0" dirty="0">
                <a:solidFill>
                  <a:srgbClr val="000000"/>
                </a:solidFill>
                <a:latin typeface="Arial"/>
                <a:cs typeface="Arial"/>
                <a:sym typeface="Arial"/>
              </a:rPr>
              <a:t>Access controls</a:t>
            </a:r>
            <a:endParaRPr lang="en" sz="2200" kern="0" dirty="0">
              <a:solidFill>
                <a:srgbClr val="000000"/>
              </a:solidFill>
              <a:latin typeface="Arial"/>
              <a:cs typeface="Arial"/>
              <a:sym typeface="Arial"/>
            </a:endParaRPr>
          </a:p>
          <a:p>
            <a:pPr marL="609585" indent="-457189" defTabSz="1219170">
              <a:buClr>
                <a:srgbClr val="000000"/>
              </a:buClr>
              <a:buSzPts val="1800"/>
              <a:buFont typeface="Arial"/>
              <a:buChar char="■"/>
            </a:pPr>
            <a:r>
              <a:rPr lang="en-US" sz="2200" kern="0" dirty="0">
                <a:solidFill>
                  <a:srgbClr val="000000"/>
                </a:solidFill>
                <a:latin typeface="Arial"/>
                <a:cs typeface="Arial"/>
                <a:sym typeface="Arial"/>
              </a:rPr>
              <a:t>Pushing Code for Review</a:t>
            </a:r>
          </a:p>
          <a:p>
            <a:pPr marL="1085850" lvl="1" indent="-477838" defTabSz="1219170">
              <a:buClr>
                <a:srgbClr val="000000"/>
              </a:buClr>
              <a:buSzPts val="1800"/>
              <a:buFont typeface="Wingdings" panose="05000000000000000000" pitchFamily="2" charset="2"/>
              <a:buChar char="Ø"/>
            </a:pPr>
            <a:r>
              <a:rPr lang="en-US" sz="2200" kern="0" dirty="0">
                <a:solidFill>
                  <a:srgbClr val="000000"/>
                </a:solidFill>
                <a:cs typeface="Arial"/>
                <a:sym typeface="Arial"/>
              </a:rPr>
              <a:t>Pushing commits to Gerrit</a:t>
            </a:r>
            <a:endParaRPr lang="en-US" sz="2200" kern="0" dirty="0">
              <a:solidFill>
                <a:srgbClr val="000000"/>
              </a:solidFill>
              <a:latin typeface="Arial"/>
              <a:cs typeface="Arial"/>
              <a:sym typeface="Arial"/>
            </a:endParaRPr>
          </a:p>
          <a:p>
            <a:pPr marL="1085850" lvl="1" indent="-477838" defTabSz="1219170">
              <a:buClr>
                <a:srgbClr val="000000"/>
              </a:buClr>
              <a:buSzPts val="1800"/>
              <a:buFont typeface="Wingdings" panose="05000000000000000000" pitchFamily="2" charset="2"/>
              <a:buChar char="Ø"/>
            </a:pPr>
            <a:r>
              <a:rPr lang="en-US" sz="2200" kern="0" dirty="0">
                <a:solidFill>
                  <a:srgbClr val="000000"/>
                </a:solidFill>
                <a:latin typeface="Arial"/>
                <a:cs typeface="Arial"/>
                <a:sym typeface="Arial"/>
              </a:rPr>
              <a:t>Understanding </a:t>
            </a:r>
            <a:r>
              <a:rPr lang="en-US" sz="2200" kern="0" dirty="0" err="1">
                <a:solidFill>
                  <a:srgbClr val="000000"/>
                </a:solidFill>
                <a:latin typeface="Arial"/>
                <a:cs typeface="Arial"/>
                <a:sym typeface="Arial"/>
              </a:rPr>
              <a:t>Patchset</a:t>
            </a:r>
            <a:endParaRPr lang="en-US" sz="2200" kern="0" dirty="0">
              <a:solidFill>
                <a:srgbClr val="000000"/>
              </a:solidFill>
              <a:latin typeface="Arial"/>
              <a:cs typeface="Arial"/>
              <a:sym typeface="Arial"/>
            </a:endParaRPr>
          </a:p>
          <a:p>
            <a:pPr marL="609585" indent="-457189" defTabSz="1219170">
              <a:buClr>
                <a:srgbClr val="000000"/>
              </a:buClr>
              <a:buSzPts val="1800"/>
              <a:buFont typeface="Arial"/>
              <a:buChar char="■"/>
            </a:pPr>
            <a:r>
              <a:rPr lang="en-US" sz="2200" kern="0" dirty="0">
                <a:solidFill>
                  <a:srgbClr val="000000"/>
                </a:solidFill>
                <a:latin typeface="Arial"/>
                <a:cs typeface="Arial"/>
                <a:sym typeface="Arial"/>
              </a:rPr>
              <a:t>Using Change Screen</a:t>
            </a:r>
          </a:p>
          <a:p>
            <a:pPr marL="1085850" lvl="1" indent="-477838" defTabSz="1219170">
              <a:buClr>
                <a:srgbClr val="000000"/>
              </a:buClr>
              <a:buSzPts val="1800"/>
              <a:buFont typeface="Wingdings" panose="05000000000000000000" pitchFamily="2" charset="2"/>
              <a:buChar char="Ø"/>
            </a:pPr>
            <a:r>
              <a:rPr lang="en-US" sz="2200" kern="0" dirty="0">
                <a:solidFill>
                  <a:srgbClr val="000000"/>
                </a:solidFill>
                <a:cs typeface="Arial"/>
                <a:sym typeface="Arial"/>
              </a:rPr>
              <a:t>Reviewing, commenting, and approving code</a:t>
            </a:r>
            <a:endParaRPr lang="en" sz="2200" kern="0" dirty="0">
              <a:solidFill>
                <a:srgbClr val="000000"/>
              </a:solidFill>
              <a:cs typeface="Arial"/>
              <a:sym typeface="Arial"/>
            </a:endParaRPr>
          </a:p>
          <a:p>
            <a:pPr marL="1085850" lvl="1" indent="-477838" defTabSz="1219170">
              <a:buClr>
                <a:srgbClr val="000000"/>
              </a:buClr>
              <a:buSzPts val="1800"/>
              <a:buFont typeface="Wingdings" panose="05000000000000000000" pitchFamily="2" charset="2"/>
              <a:buChar char="Ø"/>
            </a:pPr>
            <a:r>
              <a:rPr lang="en" sz="2200" kern="0" dirty="0">
                <a:solidFill>
                  <a:srgbClr val="000000"/>
                </a:solidFill>
                <a:cs typeface="Arial"/>
                <a:sym typeface="Arial"/>
              </a:rPr>
              <a:t>Submit</a:t>
            </a:r>
          </a:p>
          <a:p>
            <a:pPr marL="1085850" lvl="1" indent="-477838" defTabSz="1219170">
              <a:buClr>
                <a:srgbClr val="000000"/>
              </a:buClr>
              <a:buSzPts val="1800"/>
              <a:buFont typeface="Wingdings" panose="05000000000000000000" pitchFamily="2" charset="2"/>
              <a:buChar char="Ø"/>
            </a:pPr>
            <a:r>
              <a:rPr lang="en" sz="2200" kern="0" dirty="0">
                <a:solidFill>
                  <a:srgbClr val="000000"/>
                </a:solidFill>
                <a:cs typeface="Arial"/>
                <a:sym typeface="Arial"/>
              </a:rPr>
              <a:t>Managing Changes (Amend, Abandon, Restore, Revert)</a:t>
            </a:r>
            <a:endParaRPr lang="en-US" sz="2200" kern="0" dirty="0">
              <a:solidFill>
                <a:srgbClr val="000000"/>
              </a:solidFill>
              <a:latin typeface="Arial"/>
              <a:cs typeface="Arial"/>
              <a:sym typeface="Arial"/>
            </a:endParaRPr>
          </a:p>
          <a:p>
            <a:pPr marL="609585" indent="-457189" defTabSz="1219170">
              <a:buClr>
                <a:srgbClr val="000000"/>
              </a:buClr>
              <a:buSzPts val="1800"/>
              <a:buFont typeface="Arial"/>
              <a:buChar char="■"/>
            </a:pPr>
            <a:r>
              <a:rPr lang="en-US" sz="2200" kern="0" dirty="0">
                <a:solidFill>
                  <a:srgbClr val="000000"/>
                </a:solidFill>
                <a:latin typeface="Arial"/>
                <a:cs typeface="Arial"/>
                <a:sym typeface="Arial"/>
              </a:rPr>
              <a:t>Conflict Handling &amp; Troubleshooting</a:t>
            </a:r>
            <a:endParaRPr lang="en" sz="2200" kern="0" dirty="0">
              <a:solidFill>
                <a:srgbClr val="000000"/>
              </a:solidFill>
              <a:cs typeface="Arial"/>
              <a:sym typeface="Arial"/>
            </a:endParaRPr>
          </a:p>
          <a:p>
            <a:pPr marL="1085850" lvl="1" indent="-477838" defTabSz="1219170">
              <a:buClr>
                <a:srgbClr val="000000"/>
              </a:buClr>
              <a:buSzPts val="1800"/>
              <a:buFont typeface="Wingdings" panose="05000000000000000000" pitchFamily="2" charset="2"/>
              <a:buChar char="Ø"/>
            </a:pPr>
            <a:r>
              <a:rPr lang="en" sz="2200" kern="0" dirty="0">
                <a:solidFill>
                  <a:srgbClr val="000000"/>
                </a:solidFill>
                <a:cs typeface="Arial"/>
                <a:sym typeface="Arial"/>
              </a:rPr>
              <a:t>Rebasing Changes and </a:t>
            </a:r>
            <a:r>
              <a:rPr lang="en-US" altLang="zh-TW" sz="2200" kern="0" dirty="0">
                <a:solidFill>
                  <a:srgbClr val="000000"/>
                </a:solidFill>
                <a:cs typeface="Arial"/>
                <a:sym typeface="Arial"/>
              </a:rPr>
              <a:t>C</a:t>
            </a:r>
            <a:r>
              <a:rPr lang="en" sz="2200" kern="0" dirty="0">
                <a:solidFill>
                  <a:srgbClr val="000000"/>
                </a:solidFill>
                <a:cs typeface="Arial"/>
                <a:sym typeface="Arial"/>
              </a:rPr>
              <a:t>herry </a:t>
            </a:r>
            <a:r>
              <a:rPr lang="en-US" altLang="zh-TW" sz="2200" kern="0" dirty="0">
                <a:solidFill>
                  <a:srgbClr val="000000"/>
                </a:solidFill>
                <a:cs typeface="Arial"/>
                <a:sym typeface="Arial"/>
              </a:rPr>
              <a:t>P</a:t>
            </a:r>
            <a:r>
              <a:rPr lang="en" sz="2200" kern="0" dirty="0">
                <a:solidFill>
                  <a:srgbClr val="000000"/>
                </a:solidFill>
                <a:cs typeface="Arial"/>
                <a:sym typeface="Arial"/>
              </a:rPr>
              <a:t>ick</a:t>
            </a:r>
          </a:p>
          <a:p>
            <a:pPr marL="1085850" lvl="1" indent="-477838" defTabSz="1219170">
              <a:buClr>
                <a:srgbClr val="000000"/>
              </a:buClr>
              <a:buSzPts val="1800"/>
              <a:buFont typeface="Wingdings" panose="05000000000000000000" pitchFamily="2" charset="2"/>
              <a:buChar char="Ø"/>
            </a:pPr>
            <a:r>
              <a:rPr lang="en" sz="2200" kern="0" dirty="0">
                <a:solidFill>
                  <a:srgbClr val="000000"/>
                </a:solidFill>
                <a:cs typeface="Arial"/>
                <a:sym typeface="Arial"/>
              </a:rPr>
              <a:t>Resolving merge conflicts</a:t>
            </a:r>
          </a:p>
        </p:txBody>
      </p:sp>
      <p:sp>
        <p:nvSpPr>
          <p:cNvPr id="143" name="Google Shape;143;p29"/>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 name="Google Shape;144;p29"/>
          <p:cNvSpPr txBox="1">
            <a:spLocks noGrp="1"/>
          </p:cNvSpPr>
          <p:nvPr>
            <p:ph type="title"/>
          </p:nvPr>
        </p:nvSpPr>
        <p:spPr>
          <a:xfrm>
            <a:off x="252600" y="-169400"/>
            <a:ext cx="10083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Agenda</a:t>
            </a:r>
            <a:endParaRPr sz="4800" b="1" dirty="0">
              <a:solidFill>
                <a:srgbClr val="FFFFFF"/>
              </a:solidFill>
            </a:endParaRPr>
          </a:p>
          <a:p>
            <a:endParaRPr sz="4000" dirty="0"/>
          </a:p>
        </p:txBody>
      </p:sp>
      <p:sp>
        <p:nvSpPr>
          <p:cNvPr id="2" name="Google Shape;142;p29">
            <a:extLst>
              <a:ext uri="{FF2B5EF4-FFF2-40B4-BE49-F238E27FC236}">
                <a16:creationId xmlns:a16="http://schemas.microsoft.com/office/drawing/2014/main" id="{BF27E477-66CA-4931-990B-21B05DB84F99}"/>
              </a:ext>
            </a:extLst>
          </p:cNvPr>
          <p:cNvSpPr txBox="1"/>
          <p:nvPr/>
        </p:nvSpPr>
        <p:spPr>
          <a:xfrm>
            <a:off x="6781800" y="774000"/>
            <a:ext cx="5410200" cy="6084000"/>
          </a:xfrm>
          <a:prstGeom prst="rect">
            <a:avLst/>
          </a:prstGeom>
          <a:noFill/>
          <a:ln>
            <a:noFill/>
          </a:ln>
        </p:spPr>
        <p:txBody>
          <a:bodyPr spcFirstLastPara="1" wrap="square" lIns="121900" tIns="121900" rIns="121900" bIns="121900" anchor="t" anchorCtr="0">
            <a:noAutofit/>
          </a:bodyPr>
          <a:lstStyle/>
          <a:p>
            <a:pPr marL="609585" indent="-457189" defTabSz="1219170">
              <a:buClr>
                <a:srgbClr val="000000"/>
              </a:buClr>
              <a:buSzPts val="1800"/>
              <a:buFont typeface="Arial"/>
              <a:buChar char="■"/>
            </a:pPr>
            <a:r>
              <a:rPr lang="en-US" sz="2200" kern="0" dirty="0">
                <a:solidFill>
                  <a:srgbClr val="000000"/>
                </a:solidFill>
                <a:cs typeface="Arial"/>
                <a:sym typeface="Arial"/>
              </a:rPr>
              <a:t>How Gerrit Increases Efficiency</a:t>
            </a:r>
          </a:p>
          <a:p>
            <a:pPr marL="1085850" lvl="1" indent="-477838" defTabSz="1219170">
              <a:buClr>
                <a:srgbClr val="000000"/>
              </a:buClr>
              <a:buSzPts val="1800"/>
              <a:buFont typeface="Wingdings" panose="05000000000000000000" pitchFamily="2" charset="2"/>
              <a:buChar char="Ø"/>
            </a:pPr>
            <a:r>
              <a:rPr lang="en-US" sz="2200" kern="0" dirty="0">
                <a:solidFill>
                  <a:srgbClr val="000000"/>
                </a:solidFill>
                <a:cs typeface="Arial"/>
                <a:sym typeface="Arial"/>
              </a:rPr>
              <a:t>Parallel Reviews Across Teams &amp; Attention Sets</a:t>
            </a:r>
          </a:p>
          <a:p>
            <a:pPr marL="1085850" lvl="1" indent="-477838" defTabSz="1219170">
              <a:buClr>
                <a:srgbClr val="000000"/>
              </a:buClr>
              <a:buSzPts val="1800"/>
              <a:buFont typeface="Wingdings" panose="05000000000000000000" pitchFamily="2" charset="2"/>
              <a:buChar char="Ø"/>
            </a:pPr>
            <a:r>
              <a:rPr lang="en-US" sz="2200" kern="0" dirty="0">
                <a:solidFill>
                  <a:srgbClr val="000000"/>
                </a:solidFill>
                <a:cs typeface="Arial"/>
                <a:sym typeface="Arial"/>
              </a:rPr>
              <a:t>Patch-Set Workflow</a:t>
            </a:r>
          </a:p>
          <a:p>
            <a:pPr marL="1085850" lvl="1" indent="-477838" defTabSz="1219170">
              <a:buClr>
                <a:srgbClr val="000000"/>
              </a:buClr>
              <a:buSzPts val="1800"/>
              <a:buFont typeface="Wingdings" panose="05000000000000000000" pitchFamily="2" charset="2"/>
              <a:buChar char="Ø"/>
            </a:pPr>
            <a:r>
              <a:rPr lang="en-US" sz="2200" kern="0" dirty="0">
                <a:solidFill>
                  <a:srgbClr val="000000"/>
                </a:solidFill>
                <a:cs typeface="Arial"/>
                <a:sym typeface="Arial"/>
              </a:rPr>
              <a:t>Automated CI Integration</a:t>
            </a:r>
          </a:p>
          <a:p>
            <a:pPr marL="1085850" lvl="1" indent="-477838" defTabSz="1219170">
              <a:buClr>
                <a:srgbClr val="000000"/>
              </a:buClr>
              <a:buSzPts val="1800"/>
              <a:buFont typeface="Wingdings" panose="05000000000000000000" pitchFamily="2" charset="2"/>
              <a:buChar char="Ø"/>
            </a:pPr>
            <a:r>
              <a:rPr lang="en-US" sz="2200" kern="0" dirty="0">
                <a:solidFill>
                  <a:srgbClr val="000000"/>
                </a:solidFill>
                <a:cs typeface="Arial"/>
                <a:sym typeface="Arial"/>
              </a:rPr>
              <a:t>Topic Feature </a:t>
            </a:r>
          </a:p>
          <a:p>
            <a:pPr marL="1085850" lvl="1" indent="-477838" defTabSz="1219170">
              <a:buClr>
                <a:srgbClr val="000000"/>
              </a:buClr>
              <a:buSzPts val="1800"/>
              <a:buFont typeface="Wingdings" panose="05000000000000000000" pitchFamily="2" charset="2"/>
              <a:buChar char="Ø"/>
            </a:pPr>
            <a:r>
              <a:rPr lang="en-US" sz="2200" kern="0" dirty="0">
                <a:solidFill>
                  <a:srgbClr val="000000"/>
                </a:solidFill>
                <a:cs typeface="Arial"/>
                <a:sym typeface="Arial"/>
              </a:rPr>
              <a:t>Fine-Grained Access Control</a:t>
            </a:r>
          </a:p>
          <a:p>
            <a:pPr marL="609585" indent="-457189" defTabSz="1219170">
              <a:buClr>
                <a:srgbClr val="000000"/>
              </a:buClr>
              <a:buSzPts val="1800"/>
              <a:buFont typeface="Arial"/>
              <a:buChar char="■"/>
            </a:pPr>
            <a:r>
              <a:rPr lang="en-US" sz="2200" kern="0" dirty="0">
                <a:solidFill>
                  <a:srgbClr val="000000"/>
                </a:solidFill>
                <a:cs typeface="Arial"/>
                <a:sym typeface="Arial"/>
              </a:rPr>
              <a:t>Best practices</a:t>
            </a:r>
          </a:p>
          <a:p>
            <a:pPr marL="608012" lvl="1" defTabSz="1219170">
              <a:buClr>
                <a:srgbClr val="000000"/>
              </a:buClr>
              <a:buSzPts val="1800"/>
            </a:pPr>
            <a:endParaRPr lang="en" sz="2200" kern="0" dirty="0">
              <a:solidFill>
                <a:srgbClr val="000000"/>
              </a:solidFill>
              <a:latin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6DA5-8C94-2B55-76BA-547080789F03}"/>
              </a:ext>
            </a:extLst>
          </p:cNvPr>
          <p:cNvSpPr>
            <a:spLocks noGrp="1"/>
          </p:cNvSpPr>
          <p:nvPr>
            <p:ph type="title"/>
          </p:nvPr>
        </p:nvSpPr>
        <p:spPr>
          <a:xfrm>
            <a:off x="381000" y="150288"/>
            <a:ext cx="5029200" cy="909797"/>
          </a:xfrm>
        </p:spPr>
        <p:txBody>
          <a:bodyPr anchor="t">
            <a:normAutofit/>
          </a:bodyPr>
          <a:lstStyle/>
          <a:p>
            <a:r>
              <a:rPr lang="en-US" sz="2700" b="1" dirty="0">
                <a:solidFill>
                  <a:srgbClr val="0070C0"/>
                </a:solidFill>
              </a:rPr>
              <a:t>Exercise: Amend and push updated changes</a:t>
            </a:r>
          </a:p>
        </p:txBody>
      </p:sp>
      <p:sp>
        <p:nvSpPr>
          <p:cNvPr id="4" name="Content Placeholder 3">
            <a:extLst>
              <a:ext uri="{FF2B5EF4-FFF2-40B4-BE49-F238E27FC236}">
                <a16:creationId xmlns:a16="http://schemas.microsoft.com/office/drawing/2014/main" id="{D3E1778F-5CA9-7B62-F348-2EAFB0F571D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81000" y="2819400"/>
            <a:ext cx="5029200" cy="3809999"/>
          </a:xfrm>
        </p:spPr>
        <p:txBody>
          <a:bodyPr>
            <a:noAutofit/>
          </a:bodyPr>
          <a:lstStyle/>
          <a:p>
            <a:pPr marL="0" indent="0">
              <a:lnSpc>
                <a:spcPct val="110000"/>
              </a:lnSpc>
              <a:spcBef>
                <a:spcPts val="2500"/>
              </a:spcBef>
              <a:buFont typeface="Arial" panose="020B0604020202020204" pitchFamily="34" charset="0"/>
              <a:buNone/>
            </a:pPr>
            <a:r>
              <a:rPr lang="en-US" sz="1800" b="1" dirty="0">
                <a:solidFill>
                  <a:schemeClr val="tx1"/>
                </a:solidFill>
              </a:rPr>
              <a:t>1. Patch Set Updates</a:t>
            </a:r>
          </a:p>
          <a:p>
            <a:pPr marL="0" lvl="1">
              <a:lnSpc>
                <a:spcPct val="110000"/>
              </a:lnSpc>
            </a:pPr>
            <a:r>
              <a:rPr lang="en-US" sz="1800" dirty="0">
                <a:solidFill>
                  <a:schemeClr val="tx1"/>
                </a:solidFill>
              </a:rPr>
              <a:t>Using ‘</a:t>
            </a:r>
            <a:r>
              <a:rPr lang="en-US" sz="1800" b="1" dirty="0">
                <a:solidFill>
                  <a:schemeClr val="tx1"/>
                </a:solidFill>
              </a:rPr>
              <a:t>git commit --amend --no-edit</a:t>
            </a:r>
            <a:r>
              <a:rPr lang="en-US" sz="1800" dirty="0">
                <a:solidFill>
                  <a:schemeClr val="tx1"/>
                </a:solidFill>
              </a:rPr>
              <a:t>’ enables iterative updates to the </a:t>
            </a:r>
            <a:r>
              <a:rPr lang="en-US" sz="1800" b="1" dirty="0">
                <a:solidFill>
                  <a:schemeClr val="tx1"/>
                </a:solidFill>
              </a:rPr>
              <a:t>same change</a:t>
            </a:r>
            <a:r>
              <a:rPr lang="en-US" sz="1800" dirty="0">
                <a:solidFill>
                  <a:schemeClr val="tx1"/>
                </a:solidFill>
              </a:rPr>
              <a:t>, avoiding new change creation.</a:t>
            </a:r>
          </a:p>
          <a:p>
            <a:pPr marL="0" indent="0">
              <a:lnSpc>
                <a:spcPct val="110000"/>
              </a:lnSpc>
              <a:spcBef>
                <a:spcPts val="2500"/>
              </a:spcBef>
              <a:buFont typeface="Arial" panose="020B0604020202020204" pitchFamily="34" charset="0"/>
              <a:buNone/>
            </a:pPr>
            <a:r>
              <a:rPr lang="en-US" sz="1800" b="1" dirty="0">
                <a:solidFill>
                  <a:schemeClr val="tx1"/>
                </a:solidFill>
              </a:rPr>
              <a:t>2. Success Criteria in Gerrit</a:t>
            </a:r>
          </a:p>
          <a:p>
            <a:pPr marL="0" lvl="1" indent="0">
              <a:lnSpc>
                <a:spcPct val="110000"/>
              </a:lnSpc>
              <a:buFont typeface="Arial" panose="020B0604020202020204" pitchFamily="34" charset="0"/>
              <a:buNone/>
            </a:pPr>
            <a:r>
              <a:rPr lang="en-US" sz="1800" dirty="0">
                <a:solidFill>
                  <a:schemeClr val="tx1"/>
                </a:solidFill>
              </a:rPr>
              <a:t>Gerrit displays </a:t>
            </a:r>
            <a:r>
              <a:rPr lang="en-US" sz="1800" b="1" dirty="0">
                <a:solidFill>
                  <a:schemeClr val="tx1"/>
                </a:solidFill>
              </a:rPr>
              <a:t>Patch Set 2 </a:t>
            </a:r>
            <a:r>
              <a:rPr lang="en-US" sz="1800" dirty="0">
                <a:solidFill>
                  <a:schemeClr val="tx1"/>
                </a:solidFill>
              </a:rPr>
              <a:t>under the </a:t>
            </a:r>
            <a:r>
              <a:rPr lang="en-US" sz="1800" b="1" dirty="0">
                <a:solidFill>
                  <a:schemeClr val="tx1"/>
                </a:solidFill>
              </a:rPr>
              <a:t>same Change-Id</a:t>
            </a:r>
            <a:r>
              <a:rPr lang="en-US" sz="1800" dirty="0">
                <a:solidFill>
                  <a:schemeClr val="tx1"/>
                </a:solidFill>
              </a:rPr>
              <a:t>, confirming successful update of the change.</a:t>
            </a:r>
          </a:p>
        </p:txBody>
      </p:sp>
      <p:sp>
        <p:nvSpPr>
          <p:cNvPr id="3" name="TextBox 2">
            <a:extLst>
              <a:ext uri="{FF2B5EF4-FFF2-40B4-BE49-F238E27FC236}">
                <a16:creationId xmlns:a16="http://schemas.microsoft.com/office/drawing/2014/main" id="{5C397F36-7342-A058-28C5-002571D8C0B7}"/>
              </a:ext>
            </a:extLst>
          </p:cNvPr>
          <p:cNvSpPr txBox="1"/>
          <p:nvPr/>
        </p:nvSpPr>
        <p:spPr>
          <a:xfrm>
            <a:off x="381000" y="990600"/>
            <a:ext cx="8153400" cy="117647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Goal: </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Developer refactors based on comments.</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Push new changes.</a:t>
            </a:r>
          </a:p>
        </p:txBody>
      </p:sp>
      <p:sp>
        <p:nvSpPr>
          <p:cNvPr id="11" name="TextBox 10">
            <a:extLst>
              <a:ext uri="{FF2B5EF4-FFF2-40B4-BE49-F238E27FC236}">
                <a16:creationId xmlns:a16="http://schemas.microsoft.com/office/drawing/2014/main" id="{70FC4D5C-6917-B271-AEB2-7D678E05517A}"/>
              </a:ext>
            </a:extLst>
          </p:cNvPr>
          <p:cNvSpPr txBox="1"/>
          <p:nvPr/>
        </p:nvSpPr>
        <p:spPr>
          <a:xfrm>
            <a:off x="5562600" y="-159306"/>
            <a:ext cx="6629400" cy="7017306"/>
          </a:xfrm>
          <a:prstGeom prst="rect">
            <a:avLst/>
          </a:prstGeom>
          <a:solidFill>
            <a:schemeClr val="tx2">
              <a:lumMod val="10000"/>
              <a:lumOff val="90000"/>
            </a:schemeClr>
          </a:solidFill>
        </p:spPr>
        <p:txBody>
          <a:bodyPr wrap="square">
            <a:spAutoFit/>
          </a:bodyPr>
          <a:lstStyle/>
          <a:p>
            <a:endParaRPr lang="en-US" dirty="0"/>
          </a:p>
          <a:p>
            <a:r>
              <a:rPr lang="en-US" b="1" dirty="0"/>
              <a:t>THRESHOLD_DIFF = 30</a:t>
            </a:r>
          </a:p>
          <a:p>
            <a:endParaRPr lang="en-US" dirty="0"/>
          </a:p>
          <a:p>
            <a:r>
              <a:rPr lang="en-US" b="1" dirty="0"/>
              <a:t>def </a:t>
            </a:r>
            <a:r>
              <a:rPr lang="en-US" b="1" dirty="0" err="1"/>
              <a:t>is_difference_exceed_threshold</a:t>
            </a:r>
            <a:r>
              <a:rPr lang="en-US" b="1" dirty="0"/>
              <a:t>(</a:t>
            </a:r>
            <a:r>
              <a:rPr lang="en-US" b="1" dirty="0" err="1"/>
              <a:t>value_a</a:t>
            </a:r>
            <a:r>
              <a:rPr lang="en-US" b="1" dirty="0"/>
              <a:t>: int, </a:t>
            </a:r>
            <a:r>
              <a:rPr lang="en-US" b="1" dirty="0" err="1"/>
              <a:t>value_b</a:t>
            </a:r>
            <a:r>
              <a:rPr lang="en-US" b="1" dirty="0"/>
              <a:t>: int) -&gt; bool:</a:t>
            </a:r>
          </a:p>
          <a:p>
            <a:r>
              <a:rPr lang="en-US" dirty="0"/>
              <a:t>    </a:t>
            </a:r>
            <a:r>
              <a:rPr lang="en-US" dirty="0">
                <a:solidFill>
                  <a:srgbClr val="C00000"/>
                </a:solidFill>
              </a:rPr>
              <a:t>"""</a:t>
            </a:r>
          </a:p>
          <a:p>
            <a:r>
              <a:rPr lang="en-US" dirty="0">
                <a:solidFill>
                  <a:srgbClr val="C00000"/>
                </a:solidFill>
              </a:rPr>
              <a:t>    Check whether the absolute difference between two values exceeds</a:t>
            </a:r>
          </a:p>
          <a:p>
            <a:r>
              <a:rPr lang="en-US" dirty="0">
                <a:solidFill>
                  <a:srgbClr val="C00000"/>
                </a:solidFill>
              </a:rPr>
              <a:t>    the configured threshold.</a:t>
            </a:r>
          </a:p>
          <a:p>
            <a:endParaRPr lang="en-US" dirty="0">
              <a:solidFill>
                <a:srgbClr val="C00000"/>
              </a:solidFill>
            </a:endParaRPr>
          </a:p>
          <a:p>
            <a:r>
              <a:rPr lang="en-US" dirty="0">
                <a:solidFill>
                  <a:srgbClr val="C00000"/>
                </a:solidFill>
              </a:rPr>
              <a:t>    Business logic:</a:t>
            </a:r>
          </a:p>
          <a:p>
            <a:r>
              <a:rPr lang="en-US" dirty="0">
                <a:solidFill>
                  <a:srgbClr val="C00000"/>
                </a:solidFill>
              </a:rPr>
              <a:t>    - We compare the absolute difference between two inputs.</a:t>
            </a:r>
          </a:p>
          <a:p>
            <a:r>
              <a:rPr lang="en-US" dirty="0">
                <a:solidFill>
                  <a:srgbClr val="C00000"/>
                </a:solidFill>
              </a:rPr>
              <a:t>    - If the difference is greater than THRESHOLD_DIFF (30),</a:t>
            </a:r>
          </a:p>
          <a:p>
            <a:r>
              <a:rPr lang="en-US" dirty="0">
                <a:solidFill>
                  <a:srgbClr val="C00000"/>
                </a:solidFill>
              </a:rPr>
              <a:t>      the function returns True, otherwise False.</a:t>
            </a:r>
          </a:p>
          <a:p>
            <a:endParaRPr lang="en-US" dirty="0">
              <a:solidFill>
                <a:srgbClr val="C00000"/>
              </a:solidFill>
            </a:endParaRPr>
          </a:p>
          <a:p>
            <a:r>
              <a:rPr lang="en-US" dirty="0">
                <a:solidFill>
                  <a:srgbClr val="C00000"/>
                </a:solidFill>
              </a:rPr>
              <a:t>    </a:t>
            </a:r>
            <a:r>
              <a:rPr lang="en-US" dirty="0" err="1">
                <a:solidFill>
                  <a:srgbClr val="C00000"/>
                </a:solidFill>
              </a:rPr>
              <a:t>Args</a:t>
            </a:r>
            <a:r>
              <a:rPr lang="en-US" dirty="0">
                <a:solidFill>
                  <a:srgbClr val="C00000"/>
                </a:solidFill>
              </a:rPr>
              <a:t>:</a:t>
            </a:r>
          </a:p>
          <a:p>
            <a:r>
              <a:rPr lang="en-US" dirty="0">
                <a:solidFill>
                  <a:srgbClr val="C00000"/>
                </a:solidFill>
              </a:rPr>
              <a:t>        </a:t>
            </a:r>
            <a:r>
              <a:rPr lang="en-US" dirty="0" err="1">
                <a:solidFill>
                  <a:srgbClr val="C00000"/>
                </a:solidFill>
              </a:rPr>
              <a:t>value_a</a:t>
            </a:r>
            <a:r>
              <a:rPr lang="en-US" dirty="0">
                <a:solidFill>
                  <a:srgbClr val="C00000"/>
                </a:solidFill>
              </a:rPr>
              <a:t> (int): First input value.</a:t>
            </a:r>
          </a:p>
          <a:p>
            <a:r>
              <a:rPr lang="en-US" dirty="0">
                <a:solidFill>
                  <a:srgbClr val="C00000"/>
                </a:solidFill>
              </a:rPr>
              <a:t>        </a:t>
            </a:r>
            <a:r>
              <a:rPr lang="en-US" dirty="0" err="1">
                <a:solidFill>
                  <a:srgbClr val="C00000"/>
                </a:solidFill>
              </a:rPr>
              <a:t>value_b</a:t>
            </a:r>
            <a:r>
              <a:rPr lang="en-US" dirty="0">
                <a:solidFill>
                  <a:srgbClr val="C00000"/>
                </a:solidFill>
              </a:rPr>
              <a:t> (int): Second input value.</a:t>
            </a:r>
          </a:p>
          <a:p>
            <a:endParaRPr lang="en-US" dirty="0">
              <a:solidFill>
                <a:srgbClr val="C00000"/>
              </a:solidFill>
            </a:endParaRPr>
          </a:p>
          <a:p>
            <a:r>
              <a:rPr lang="en-US" dirty="0">
                <a:solidFill>
                  <a:srgbClr val="C00000"/>
                </a:solidFill>
              </a:rPr>
              <a:t>    Returns:</a:t>
            </a:r>
          </a:p>
          <a:p>
            <a:r>
              <a:rPr lang="en-US" dirty="0">
                <a:solidFill>
                  <a:srgbClr val="C00000"/>
                </a:solidFill>
              </a:rPr>
              <a:t>        bool: True if the difference exceeds the threshold, else False.</a:t>
            </a:r>
          </a:p>
          <a:p>
            <a:r>
              <a:rPr lang="en-US" dirty="0">
                <a:solidFill>
                  <a:srgbClr val="C00000"/>
                </a:solidFill>
              </a:rPr>
              <a:t>    """</a:t>
            </a:r>
          </a:p>
          <a:p>
            <a:r>
              <a:rPr lang="en-US" dirty="0"/>
              <a:t>    </a:t>
            </a:r>
            <a:r>
              <a:rPr lang="en-US" b="1" dirty="0"/>
              <a:t>difference = abs(</a:t>
            </a:r>
            <a:r>
              <a:rPr lang="en-US" b="1" dirty="0" err="1"/>
              <a:t>value_a</a:t>
            </a:r>
            <a:r>
              <a:rPr lang="en-US" b="1" dirty="0"/>
              <a:t> - </a:t>
            </a:r>
            <a:r>
              <a:rPr lang="en-US" b="1" dirty="0" err="1"/>
              <a:t>value_b</a:t>
            </a:r>
            <a:r>
              <a:rPr lang="en-US" b="1" dirty="0"/>
              <a:t>)</a:t>
            </a:r>
          </a:p>
          <a:p>
            <a:r>
              <a:rPr lang="en-US" b="1" dirty="0"/>
              <a:t>    return difference &gt; THRESHOLD_DIFF</a:t>
            </a:r>
          </a:p>
        </p:txBody>
      </p:sp>
    </p:spTree>
    <p:extLst>
      <p:ext uri="{BB962C8B-B14F-4D97-AF65-F5344CB8AC3E}">
        <p14:creationId xmlns:p14="http://schemas.microsoft.com/office/powerpoint/2010/main" val="3536892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56286-65EE-D1C9-57FB-B2E8F3E16A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67CA0B-1A80-81BF-4285-A8BADAC1EE78}"/>
              </a:ext>
            </a:extLst>
          </p:cNvPr>
          <p:cNvSpPr>
            <a:spLocks noGrp="1"/>
          </p:cNvSpPr>
          <p:nvPr>
            <p:ph type="title"/>
          </p:nvPr>
        </p:nvSpPr>
        <p:spPr>
          <a:xfrm>
            <a:off x="381000" y="152401"/>
            <a:ext cx="9753600" cy="533400"/>
          </a:xfrm>
        </p:spPr>
        <p:txBody>
          <a:bodyPr anchor="t">
            <a:normAutofit/>
          </a:bodyPr>
          <a:lstStyle/>
          <a:p>
            <a:r>
              <a:rPr lang="en-US" sz="2700" b="1" dirty="0">
                <a:solidFill>
                  <a:srgbClr val="0070C0"/>
                </a:solidFill>
              </a:rPr>
              <a:t>Exercise: Amend and push updated changes</a:t>
            </a:r>
          </a:p>
        </p:txBody>
      </p:sp>
      <p:sp>
        <p:nvSpPr>
          <p:cNvPr id="7" name="TextBox 6">
            <a:extLst>
              <a:ext uri="{FF2B5EF4-FFF2-40B4-BE49-F238E27FC236}">
                <a16:creationId xmlns:a16="http://schemas.microsoft.com/office/drawing/2014/main" id="{D791D165-4D40-8BB8-859B-A8478B482169}"/>
              </a:ext>
            </a:extLst>
          </p:cNvPr>
          <p:cNvSpPr txBox="1"/>
          <p:nvPr/>
        </p:nvSpPr>
        <p:spPr>
          <a:xfrm>
            <a:off x="381000" y="625525"/>
            <a:ext cx="10591800" cy="6232475"/>
          </a:xfrm>
          <a:prstGeom prst="rect">
            <a:avLst/>
          </a:prstGeom>
          <a:solidFill>
            <a:schemeClr val="bg2"/>
          </a:solidFill>
        </p:spPr>
        <p:txBody>
          <a:bodyPr wrap="square">
            <a:spAutoFit/>
          </a:bodyPr>
          <a:lstStyle/>
          <a:p>
            <a:r>
              <a:rPr lang="en-US" sz="1900" b="1" dirty="0"/>
              <a:t>Do NOT create a new commit.</a:t>
            </a:r>
            <a:r>
              <a:rPr lang="zh-TW" altLang="en-US" sz="1900" b="1" dirty="0"/>
              <a:t> </a:t>
            </a:r>
            <a:r>
              <a:rPr lang="en-US" sz="1900" dirty="0"/>
              <a:t>Instead, amend the last commit and push again:</a:t>
            </a:r>
          </a:p>
          <a:p>
            <a:endParaRPr lang="en-US" sz="1900" dirty="0"/>
          </a:p>
          <a:p>
            <a:r>
              <a:rPr lang="en-US" sz="1900" b="1" dirty="0"/>
              <a:t>Stay on your feature branch</a:t>
            </a:r>
          </a:p>
          <a:p>
            <a:r>
              <a:rPr lang="en-US" sz="1900" b="1" i="1" dirty="0">
                <a:solidFill>
                  <a:srgbClr val="C00000"/>
                </a:solidFill>
              </a:rPr>
              <a:t>git status         </a:t>
            </a:r>
            <a:r>
              <a:rPr lang="en-US" sz="1900" dirty="0"/>
              <a:t># make sure you're on the current branch</a:t>
            </a:r>
          </a:p>
          <a:p>
            <a:r>
              <a:rPr lang="en-US" sz="1900" b="1" i="1" dirty="0">
                <a:solidFill>
                  <a:srgbClr val="C00000"/>
                </a:solidFill>
              </a:rPr>
              <a:t>git add .</a:t>
            </a:r>
          </a:p>
          <a:p>
            <a:endParaRPr lang="en-US" sz="1900" dirty="0"/>
          </a:p>
          <a:p>
            <a:r>
              <a:rPr lang="en-US" sz="1900" b="1" dirty="0"/>
              <a:t>Amend the existing review commit (keep the same Change-Id)</a:t>
            </a:r>
          </a:p>
          <a:p>
            <a:r>
              <a:rPr lang="en-US" sz="1900" b="1" i="1" dirty="0">
                <a:solidFill>
                  <a:srgbClr val="C00000"/>
                </a:solidFill>
              </a:rPr>
              <a:t>git commit --amend --no-edit</a:t>
            </a:r>
          </a:p>
          <a:p>
            <a:r>
              <a:rPr lang="en-US" sz="1900" dirty="0"/>
              <a:t># or if you want to edit the message:</a:t>
            </a:r>
          </a:p>
          <a:p>
            <a:r>
              <a:rPr lang="en-US" sz="1900" dirty="0"/>
              <a:t># git commit --amend</a:t>
            </a:r>
          </a:p>
          <a:p>
            <a:endParaRPr lang="en-US" sz="1900" dirty="0"/>
          </a:p>
          <a:p>
            <a:r>
              <a:rPr lang="en-US" sz="1900" b="1" dirty="0"/>
              <a:t>When would you run git fetch gerrit again?</a:t>
            </a:r>
          </a:p>
          <a:p>
            <a:r>
              <a:rPr lang="en-US" sz="1900" dirty="0"/>
              <a:t>•</a:t>
            </a:r>
            <a:r>
              <a:rPr lang="zh-TW" altLang="en-US" sz="1900" dirty="0"/>
              <a:t> </a:t>
            </a:r>
            <a:r>
              <a:rPr lang="en-US" sz="1900" dirty="0"/>
              <a:t>If you want to rebase your work on top of the latest gerrit/master before amending/pushing.</a:t>
            </a:r>
          </a:p>
          <a:p>
            <a:r>
              <a:rPr lang="en-US" sz="1900" b="1" i="1" dirty="0">
                <a:solidFill>
                  <a:srgbClr val="C00000"/>
                </a:solidFill>
              </a:rPr>
              <a:t>git fetch gerrit</a:t>
            </a:r>
          </a:p>
          <a:p>
            <a:r>
              <a:rPr lang="en-US" sz="1900" b="1" i="1" dirty="0">
                <a:solidFill>
                  <a:srgbClr val="C00000"/>
                </a:solidFill>
              </a:rPr>
              <a:t>git rebase gerrit/master</a:t>
            </a:r>
          </a:p>
          <a:p>
            <a:r>
              <a:rPr lang="en-US" sz="1900" dirty="0"/>
              <a:t># resolve conflicts if any, then continue:</a:t>
            </a:r>
          </a:p>
          <a:p>
            <a:r>
              <a:rPr lang="en-US" sz="1900" dirty="0"/>
              <a:t># git rebase --continue</a:t>
            </a:r>
          </a:p>
          <a:p>
            <a:r>
              <a:rPr lang="en-US" sz="1900" b="1" i="1" dirty="0">
                <a:solidFill>
                  <a:srgbClr val="C00000"/>
                </a:solidFill>
              </a:rPr>
              <a:t>git commit --amend --no-edit</a:t>
            </a:r>
          </a:p>
          <a:p>
            <a:endParaRPr lang="en-US" sz="1900" dirty="0"/>
          </a:p>
          <a:p>
            <a:r>
              <a:rPr lang="en-US" sz="1900" b="1" dirty="0"/>
              <a:t>Push the changes</a:t>
            </a:r>
          </a:p>
          <a:p>
            <a:r>
              <a:rPr lang="en-US" sz="1900" b="1" i="1" dirty="0">
                <a:solidFill>
                  <a:srgbClr val="C00000"/>
                </a:solidFill>
              </a:rPr>
              <a:t>git push gerrit </a:t>
            </a:r>
            <a:r>
              <a:rPr lang="en-US" sz="1900" b="1" i="1" dirty="0" err="1">
                <a:solidFill>
                  <a:srgbClr val="C00000"/>
                </a:solidFill>
              </a:rPr>
              <a:t>HEAD:refs</a:t>
            </a:r>
            <a:r>
              <a:rPr lang="en-US" sz="1900" b="1" i="1" dirty="0">
                <a:solidFill>
                  <a:srgbClr val="C00000"/>
                </a:solidFill>
              </a:rPr>
              <a:t>/for/master</a:t>
            </a:r>
          </a:p>
        </p:txBody>
      </p:sp>
    </p:spTree>
    <p:extLst>
      <p:ext uri="{BB962C8B-B14F-4D97-AF65-F5344CB8AC3E}">
        <p14:creationId xmlns:p14="http://schemas.microsoft.com/office/powerpoint/2010/main" val="244918727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58"/>
          <p:cNvPicPr preferRelativeResize="0"/>
          <p:nvPr/>
        </p:nvPicPr>
        <p:blipFill rotWithShape="1">
          <a:blip r:embed="rId3">
            <a:alphaModFix/>
          </a:blip>
          <a:srcRect/>
          <a:stretch/>
        </p:blipFill>
        <p:spPr>
          <a:xfrm>
            <a:off x="2399041" y="1049760"/>
            <a:ext cx="5691841" cy="2537280"/>
          </a:xfrm>
          <a:prstGeom prst="rect">
            <a:avLst/>
          </a:prstGeom>
          <a:noFill/>
          <a:ln w="9525" cap="flat" cmpd="sng">
            <a:solidFill>
              <a:srgbClr val="D9D9D9"/>
            </a:solidFill>
            <a:prstDash val="solid"/>
            <a:round/>
            <a:headEnd type="none" w="sm" len="sm"/>
            <a:tailEnd type="none" w="sm" len="sm"/>
          </a:ln>
        </p:spPr>
      </p:pic>
      <p:sp>
        <p:nvSpPr>
          <p:cNvPr id="699" name="Google Shape;699;p58"/>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0" name="Google Shape;700;p58"/>
          <p:cNvSpPr txBox="1">
            <a:spLocks noGrp="1"/>
          </p:cNvSpPr>
          <p:nvPr>
            <p:ph type="title"/>
          </p:nvPr>
        </p:nvSpPr>
        <p:spPr>
          <a:xfrm>
            <a:off x="252600" y="-116800"/>
            <a:ext cx="8704000" cy="1007600"/>
          </a:xfrm>
          <a:prstGeom prst="rect">
            <a:avLst/>
          </a:prstGeom>
        </p:spPr>
        <p:txBody>
          <a:bodyPr spcFirstLastPara="1" wrap="square" lIns="121900" tIns="121900" rIns="121900" bIns="121900" anchor="t" anchorCtr="0">
            <a:noAutofit/>
          </a:bodyPr>
          <a:lstStyle/>
          <a:p>
            <a:r>
              <a:rPr lang="en" sz="4800" b="1">
                <a:solidFill>
                  <a:srgbClr val="FFFFFF"/>
                </a:solidFill>
              </a:rPr>
              <a:t>Review of new Patch Set</a:t>
            </a:r>
            <a:endParaRPr sz="4000"/>
          </a:p>
        </p:txBody>
      </p:sp>
      <p:cxnSp>
        <p:nvCxnSpPr>
          <p:cNvPr id="701" name="Google Shape;701;p58"/>
          <p:cNvCxnSpPr>
            <a:stCxn id="702" idx="5"/>
          </p:cNvCxnSpPr>
          <p:nvPr/>
        </p:nvCxnSpPr>
        <p:spPr>
          <a:xfrm>
            <a:off x="4471791" y="4910109"/>
            <a:ext cx="530400" cy="720400"/>
          </a:xfrm>
          <a:prstGeom prst="straightConnector1">
            <a:avLst/>
          </a:prstGeom>
          <a:noFill/>
          <a:ln w="28575" cap="flat" cmpd="sng">
            <a:solidFill>
              <a:srgbClr val="A64D79"/>
            </a:solidFill>
            <a:prstDash val="solid"/>
            <a:round/>
            <a:headEnd type="none" w="med" len="med"/>
            <a:tailEnd type="none" w="med" len="med"/>
          </a:ln>
        </p:spPr>
      </p:cxnSp>
      <p:cxnSp>
        <p:nvCxnSpPr>
          <p:cNvPr id="703" name="Google Shape;703;p58"/>
          <p:cNvCxnSpPr>
            <a:stCxn id="704" idx="6"/>
          </p:cNvCxnSpPr>
          <p:nvPr/>
        </p:nvCxnSpPr>
        <p:spPr>
          <a:xfrm>
            <a:off x="3144172" y="5529235"/>
            <a:ext cx="1858000" cy="117600"/>
          </a:xfrm>
          <a:prstGeom prst="straightConnector1">
            <a:avLst/>
          </a:prstGeom>
          <a:noFill/>
          <a:ln w="28575" cap="flat" cmpd="sng">
            <a:solidFill>
              <a:srgbClr val="A64D79"/>
            </a:solidFill>
            <a:prstDash val="solid"/>
            <a:round/>
            <a:headEnd type="none" w="med" len="med"/>
            <a:tailEnd type="none" w="med" len="med"/>
          </a:ln>
        </p:spPr>
      </p:cxnSp>
      <p:sp>
        <p:nvSpPr>
          <p:cNvPr id="705" name="Google Shape;705;p58"/>
          <p:cNvSpPr txBox="1"/>
          <p:nvPr/>
        </p:nvSpPr>
        <p:spPr>
          <a:xfrm>
            <a:off x="4804833" y="5115733"/>
            <a:ext cx="2574800" cy="1542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A64D79"/>
                </a:solidFill>
                <a:latin typeface="Arial"/>
                <a:cs typeface="Arial"/>
                <a:sym typeface="Arial"/>
              </a:rPr>
              <a:t>Compared versions:</a:t>
            </a:r>
            <a:endParaRPr sz="1333" kern="0">
              <a:solidFill>
                <a:srgbClr val="A64D79"/>
              </a:solidFill>
              <a:latin typeface="Arial"/>
              <a:cs typeface="Arial"/>
              <a:sym typeface="Arial"/>
            </a:endParaRPr>
          </a:p>
          <a:p>
            <a:pPr marL="609585" indent="-389457" defTabSz="1219170">
              <a:buClr>
                <a:srgbClr val="A64D79"/>
              </a:buClr>
              <a:buSzPts val="1000"/>
              <a:buFont typeface="Arial"/>
              <a:buChar char="■"/>
            </a:pPr>
            <a:r>
              <a:rPr lang="en" sz="1333" kern="0">
                <a:solidFill>
                  <a:srgbClr val="A64D79"/>
                </a:solidFill>
                <a:latin typeface="Arial"/>
                <a:cs typeface="Arial"/>
                <a:sym typeface="Arial"/>
              </a:rPr>
              <a:t>left side:</a:t>
            </a:r>
            <a:br>
              <a:rPr lang="en" sz="1333" kern="0">
                <a:solidFill>
                  <a:srgbClr val="A64D79"/>
                </a:solidFill>
                <a:latin typeface="Arial"/>
                <a:cs typeface="Arial"/>
                <a:sym typeface="Arial"/>
              </a:rPr>
            </a:br>
            <a:r>
              <a:rPr lang="en" sz="1333" kern="0">
                <a:solidFill>
                  <a:srgbClr val="A64D79"/>
                </a:solidFill>
                <a:latin typeface="Arial"/>
                <a:cs typeface="Arial"/>
                <a:sym typeface="Arial"/>
              </a:rPr>
              <a:t>commit </a:t>
            </a:r>
            <a:r>
              <a:rPr lang="en" sz="1333" b="1" i="1" kern="0">
                <a:solidFill>
                  <a:srgbClr val="A64D79"/>
                </a:solidFill>
                <a:latin typeface="Arial"/>
                <a:cs typeface="Arial"/>
                <a:sym typeface="Arial"/>
              </a:rPr>
              <a:t>B</a:t>
            </a:r>
            <a:r>
              <a:rPr lang="en" sz="1333" kern="0">
                <a:solidFill>
                  <a:srgbClr val="A64D79"/>
                </a:solidFill>
                <a:latin typeface="Arial"/>
                <a:cs typeface="Arial"/>
                <a:sym typeface="Arial"/>
              </a:rPr>
              <a:t> (</a:t>
            </a:r>
            <a:r>
              <a:rPr lang="en" sz="1333" b="1" i="1" kern="0">
                <a:solidFill>
                  <a:srgbClr val="A64D79"/>
                </a:solidFill>
                <a:latin typeface="Arial"/>
                <a:cs typeface="Arial"/>
                <a:sym typeface="Arial"/>
              </a:rPr>
              <a:t>base/parent version</a:t>
            </a:r>
            <a:r>
              <a:rPr lang="en" sz="1333" kern="0">
                <a:solidFill>
                  <a:srgbClr val="A64D79"/>
                </a:solidFill>
                <a:latin typeface="Arial"/>
                <a:cs typeface="Arial"/>
                <a:sym typeface="Arial"/>
              </a:rPr>
              <a:t>)</a:t>
            </a:r>
            <a:endParaRPr sz="1333" kern="0">
              <a:solidFill>
                <a:srgbClr val="A64D79"/>
              </a:solidFill>
              <a:latin typeface="Arial"/>
              <a:cs typeface="Arial"/>
              <a:sym typeface="Arial"/>
            </a:endParaRPr>
          </a:p>
          <a:p>
            <a:pPr marL="609585" indent="-389457" defTabSz="1219170">
              <a:buClr>
                <a:srgbClr val="A64D79"/>
              </a:buClr>
              <a:buSzPts val="1000"/>
              <a:buFont typeface="Arial"/>
              <a:buChar char="■"/>
            </a:pPr>
            <a:r>
              <a:rPr lang="en" sz="1333" kern="0">
                <a:solidFill>
                  <a:srgbClr val="A64D79"/>
                </a:solidFill>
                <a:latin typeface="Arial"/>
                <a:cs typeface="Arial"/>
                <a:sym typeface="Arial"/>
              </a:rPr>
              <a:t>right side:</a:t>
            </a:r>
            <a:br>
              <a:rPr lang="en" sz="1333" kern="0">
                <a:solidFill>
                  <a:srgbClr val="A64D79"/>
                </a:solidFill>
                <a:latin typeface="Arial"/>
                <a:cs typeface="Arial"/>
                <a:sym typeface="Arial"/>
              </a:rPr>
            </a:br>
            <a:r>
              <a:rPr lang="en" sz="1333" kern="0">
                <a:solidFill>
                  <a:srgbClr val="A64D79"/>
                </a:solidFill>
                <a:latin typeface="Arial"/>
                <a:cs typeface="Arial"/>
                <a:sym typeface="Arial"/>
              </a:rPr>
              <a:t>commit </a:t>
            </a:r>
            <a:r>
              <a:rPr lang="en" sz="1333" b="1" i="1" kern="0">
                <a:solidFill>
                  <a:srgbClr val="A64D79"/>
                </a:solidFill>
                <a:latin typeface="Arial"/>
                <a:cs typeface="Arial"/>
                <a:sym typeface="Arial"/>
              </a:rPr>
              <a:t>D</a:t>
            </a:r>
            <a:r>
              <a:rPr lang="en" sz="1333" kern="0">
                <a:solidFill>
                  <a:srgbClr val="A64D79"/>
                </a:solidFill>
                <a:latin typeface="Arial"/>
                <a:cs typeface="Arial"/>
                <a:sym typeface="Arial"/>
              </a:rPr>
              <a:t> (patch set 2)</a:t>
            </a:r>
            <a:endParaRPr sz="1333" kern="0">
              <a:solidFill>
                <a:srgbClr val="A64D79"/>
              </a:solidFill>
              <a:latin typeface="Arial"/>
              <a:cs typeface="Arial"/>
              <a:sym typeface="Arial"/>
            </a:endParaRPr>
          </a:p>
        </p:txBody>
      </p:sp>
      <p:sp>
        <p:nvSpPr>
          <p:cNvPr id="704" name="Google Shape;704;p58"/>
          <p:cNvSpPr/>
          <p:nvPr/>
        </p:nvSpPr>
        <p:spPr>
          <a:xfrm>
            <a:off x="2712572" y="530103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706" name="Google Shape;706;p58"/>
          <p:cNvSpPr/>
          <p:nvPr/>
        </p:nvSpPr>
        <p:spPr>
          <a:xfrm>
            <a:off x="2712572" y="595574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707" name="Google Shape;707;p58"/>
          <p:cNvCxnSpPr>
            <a:stCxn id="706" idx="0"/>
            <a:endCxn id="704" idx="4"/>
          </p:cNvCxnSpPr>
          <p:nvPr/>
        </p:nvCxnSpPr>
        <p:spPr>
          <a:xfrm rot="10800000">
            <a:off x="2928372" y="5757345"/>
            <a:ext cx="0" cy="198400"/>
          </a:xfrm>
          <a:prstGeom prst="straightConnector1">
            <a:avLst/>
          </a:prstGeom>
          <a:noFill/>
          <a:ln w="28575" cap="flat" cmpd="sng">
            <a:solidFill>
              <a:schemeClr val="dk2"/>
            </a:solidFill>
            <a:prstDash val="solid"/>
            <a:round/>
            <a:headEnd type="none" w="med" len="med"/>
            <a:tailEnd type="none" w="med" len="med"/>
          </a:ln>
        </p:spPr>
      </p:cxnSp>
      <p:sp>
        <p:nvSpPr>
          <p:cNvPr id="708" name="Google Shape;708;p58"/>
          <p:cNvSpPr txBox="1"/>
          <p:nvPr/>
        </p:nvSpPr>
        <p:spPr>
          <a:xfrm>
            <a:off x="689667" y="4541733"/>
            <a:ext cx="22476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refs/changes/32/206232/1</a:t>
            </a:r>
            <a:endParaRPr sz="1333" kern="0">
              <a:solidFill>
                <a:srgbClr val="000000"/>
              </a:solidFill>
              <a:latin typeface="Arial"/>
              <a:cs typeface="Arial"/>
              <a:sym typeface="Arial"/>
            </a:endParaRPr>
          </a:p>
        </p:txBody>
      </p:sp>
      <p:cxnSp>
        <p:nvCxnSpPr>
          <p:cNvPr id="709" name="Google Shape;709;p58"/>
          <p:cNvCxnSpPr>
            <a:stCxn id="708" idx="3"/>
          </p:cNvCxnSpPr>
          <p:nvPr/>
        </p:nvCxnSpPr>
        <p:spPr>
          <a:xfrm rot="10800000" flipH="1">
            <a:off x="2937267" y="4747133"/>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710" name="Google Shape;710;p58"/>
          <p:cNvSpPr/>
          <p:nvPr/>
        </p:nvSpPr>
        <p:spPr>
          <a:xfrm>
            <a:off x="3306848" y="45221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711" name="Google Shape;711;p58"/>
          <p:cNvCxnSpPr>
            <a:stCxn id="704" idx="0"/>
            <a:endCxn id="710" idx="4"/>
          </p:cNvCxnSpPr>
          <p:nvPr/>
        </p:nvCxnSpPr>
        <p:spPr>
          <a:xfrm rot="10800000" flipH="1">
            <a:off x="2928372" y="4978635"/>
            <a:ext cx="594400" cy="322400"/>
          </a:xfrm>
          <a:prstGeom prst="straightConnector1">
            <a:avLst/>
          </a:prstGeom>
          <a:noFill/>
          <a:ln w="28575" cap="flat" cmpd="sng">
            <a:solidFill>
              <a:schemeClr val="dk2"/>
            </a:solidFill>
            <a:prstDash val="solid"/>
            <a:round/>
            <a:headEnd type="none" w="med" len="med"/>
            <a:tailEnd type="none" w="med" len="med"/>
          </a:ln>
        </p:spPr>
      </p:cxnSp>
      <p:sp>
        <p:nvSpPr>
          <p:cNvPr id="712" name="Google Shape;712;p58"/>
          <p:cNvSpPr txBox="1"/>
          <p:nvPr/>
        </p:nvSpPr>
        <p:spPr>
          <a:xfrm>
            <a:off x="1560000" y="5322821"/>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713" name="Google Shape;713;p58"/>
          <p:cNvCxnSpPr>
            <a:stCxn id="712" idx="3"/>
          </p:cNvCxnSpPr>
          <p:nvPr/>
        </p:nvCxnSpPr>
        <p:spPr>
          <a:xfrm rot="10800000" flipH="1">
            <a:off x="2330000" y="5528221"/>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702" name="Google Shape;702;p58"/>
          <p:cNvSpPr/>
          <p:nvPr/>
        </p:nvSpPr>
        <p:spPr>
          <a:xfrm>
            <a:off x="4103397" y="4520548"/>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714" name="Google Shape;714;p58"/>
          <p:cNvCxnSpPr>
            <a:stCxn id="704" idx="0"/>
            <a:endCxn id="702" idx="4"/>
          </p:cNvCxnSpPr>
          <p:nvPr/>
        </p:nvCxnSpPr>
        <p:spPr>
          <a:xfrm rot="10800000" flipH="1">
            <a:off x="2928372" y="4977035"/>
            <a:ext cx="1390800" cy="324000"/>
          </a:xfrm>
          <a:prstGeom prst="straightConnector1">
            <a:avLst/>
          </a:prstGeom>
          <a:noFill/>
          <a:ln w="28575" cap="flat" cmpd="sng">
            <a:solidFill>
              <a:schemeClr val="dk2"/>
            </a:solidFill>
            <a:prstDash val="solid"/>
            <a:round/>
            <a:headEnd type="none" w="med" len="med"/>
            <a:tailEnd type="none" w="med" len="med"/>
          </a:ln>
        </p:spPr>
      </p:cxnSp>
      <p:sp>
        <p:nvSpPr>
          <p:cNvPr id="715" name="Google Shape;715;p58"/>
          <p:cNvSpPr txBox="1"/>
          <p:nvPr/>
        </p:nvSpPr>
        <p:spPr>
          <a:xfrm>
            <a:off x="4978233" y="4541733"/>
            <a:ext cx="22476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refs/changes/32/206232/2</a:t>
            </a:r>
            <a:endParaRPr sz="1333" kern="0">
              <a:solidFill>
                <a:srgbClr val="000000"/>
              </a:solidFill>
              <a:latin typeface="Arial"/>
              <a:cs typeface="Arial"/>
              <a:sym typeface="Arial"/>
            </a:endParaRPr>
          </a:p>
        </p:txBody>
      </p:sp>
      <p:cxnSp>
        <p:nvCxnSpPr>
          <p:cNvPr id="716" name="Google Shape;716;p58"/>
          <p:cNvCxnSpPr>
            <a:stCxn id="715" idx="1"/>
            <a:endCxn id="702" idx="6"/>
          </p:cNvCxnSpPr>
          <p:nvPr/>
        </p:nvCxnSpPr>
        <p:spPr>
          <a:xfrm rot="10800000">
            <a:off x="4535033" y="4748733"/>
            <a:ext cx="443200" cy="1600"/>
          </a:xfrm>
          <a:prstGeom prst="straightConnector1">
            <a:avLst/>
          </a:prstGeom>
          <a:noFill/>
          <a:ln w="28575" cap="flat" cmpd="sng">
            <a:solidFill>
              <a:srgbClr val="6AA84F"/>
            </a:solidFill>
            <a:prstDash val="solid"/>
            <a:round/>
            <a:headEnd type="none" w="med" len="med"/>
            <a:tailEnd type="triangle" w="med" len="med"/>
          </a:ln>
        </p:spPr>
      </p:cxnSp>
      <p:sp>
        <p:nvSpPr>
          <p:cNvPr id="717" name="Google Shape;717;p58"/>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8" name="Google Shape;718;p58"/>
          <p:cNvSpPr txBox="1"/>
          <p:nvPr/>
        </p:nvSpPr>
        <p:spPr>
          <a:xfrm>
            <a:off x="8171633" y="890800"/>
            <a:ext cx="3954800" cy="5542000"/>
          </a:xfrm>
          <a:prstGeom prst="rect">
            <a:avLst/>
          </a:prstGeom>
          <a:noFill/>
          <a:ln>
            <a:noFill/>
          </a:ln>
        </p:spPr>
        <p:txBody>
          <a:bodyPr spcFirstLastPara="1" wrap="square" lIns="121900" tIns="121900" rIns="121900" bIns="121900" anchor="t" anchorCtr="0">
            <a:noAutofit/>
          </a:bodyPr>
          <a:lstStyle/>
          <a:p>
            <a:pPr marL="609585" indent="-423323" defTabSz="1219170">
              <a:lnSpc>
                <a:spcPct val="115000"/>
              </a:lnSpc>
              <a:spcBef>
                <a:spcPts val="1200"/>
              </a:spcBef>
              <a:buClr>
                <a:srgbClr val="000000"/>
              </a:buClr>
              <a:buSzPts val="1400"/>
              <a:buFont typeface="Arial"/>
              <a:buChar char="■"/>
            </a:pPr>
            <a:r>
              <a:rPr lang="en" sz="1867" kern="0" dirty="0">
                <a:solidFill>
                  <a:srgbClr val="000000"/>
                </a:solidFill>
                <a:latin typeface="Arial"/>
                <a:cs typeface="Arial"/>
                <a:sym typeface="Arial"/>
              </a:rPr>
              <a:t>Reviewers can see the full diff by comparing the new patch set against base version.</a:t>
            </a:r>
            <a:endParaRPr sz="1867" kern="0" dirty="0">
              <a:solidFill>
                <a:srgbClr val="000000"/>
              </a:solidFill>
              <a:latin typeface="Arial"/>
              <a:cs typeface="Arial"/>
              <a:sym typeface="Arial"/>
            </a:endParaRPr>
          </a:p>
        </p:txBody>
      </p:sp>
      <p:sp>
        <p:nvSpPr>
          <p:cNvPr id="719" name="Google Shape;719;p58"/>
          <p:cNvSpPr/>
          <p:nvPr/>
        </p:nvSpPr>
        <p:spPr>
          <a:xfrm>
            <a:off x="2398967" y="1251933"/>
            <a:ext cx="926400" cy="156400"/>
          </a:xfrm>
          <a:prstGeom prst="rect">
            <a:avLst/>
          </a:prstGeom>
          <a:noFill/>
          <a:ln w="19050" cap="flat" cmpd="sng">
            <a:solidFill>
              <a:srgbClr val="E691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0" name="Google Shape;720;p58"/>
          <p:cNvSpPr txBox="1"/>
          <p:nvPr/>
        </p:nvSpPr>
        <p:spPr>
          <a:xfrm>
            <a:off x="0" y="1377467"/>
            <a:ext cx="3214000" cy="37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000000"/>
                </a:solidFill>
                <a:latin typeface="Arial"/>
                <a:cs typeface="Arial"/>
                <a:sym typeface="Arial"/>
              </a:rPr>
              <a:t>Patch Set Selector:</a:t>
            </a:r>
            <a:endParaRPr sz="1600" kern="0">
              <a:solidFill>
                <a:srgbClr val="000000"/>
              </a:solidFill>
              <a:latin typeface="Arial"/>
              <a:cs typeface="Arial"/>
              <a:sym typeface="Arial"/>
            </a:endParaRPr>
          </a:p>
        </p:txBody>
      </p:sp>
      <p:cxnSp>
        <p:nvCxnSpPr>
          <p:cNvPr id="721" name="Google Shape;721;p58"/>
          <p:cNvCxnSpPr/>
          <p:nvPr/>
        </p:nvCxnSpPr>
        <p:spPr>
          <a:xfrm rot="10800000" flipH="1">
            <a:off x="1894033" y="1335967"/>
            <a:ext cx="500000" cy="307200"/>
          </a:xfrm>
          <a:prstGeom prst="straightConnector1">
            <a:avLst/>
          </a:prstGeom>
          <a:noFill/>
          <a:ln w="28575" cap="flat" cmpd="sng">
            <a:solidFill>
              <a:srgbClr val="E69138"/>
            </a:solidFill>
            <a:prstDash val="solid"/>
            <a:round/>
            <a:headEnd type="none" w="med" len="med"/>
            <a:tailEnd type="triangle" w="med" len="med"/>
          </a:ln>
        </p:spPr>
      </p:cxnSp>
      <p:pic>
        <p:nvPicPr>
          <p:cNvPr id="722" name="Google Shape;722;p58"/>
          <p:cNvPicPr preferRelativeResize="0"/>
          <p:nvPr/>
        </p:nvPicPr>
        <p:blipFill rotWithShape="1">
          <a:blip r:embed="rId4">
            <a:alphaModFix/>
          </a:blip>
          <a:srcRect/>
          <a:stretch/>
        </p:blipFill>
        <p:spPr>
          <a:xfrm>
            <a:off x="137760" y="1752480"/>
            <a:ext cx="2050560" cy="598560"/>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7" name="Google Shape;727;p59"/>
          <p:cNvPicPr preferRelativeResize="0"/>
          <p:nvPr/>
        </p:nvPicPr>
        <p:blipFill rotWithShape="1">
          <a:blip r:embed="rId3">
            <a:alphaModFix/>
          </a:blip>
          <a:srcRect/>
          <a:stretch/>
        </p:blipFill>
        <p:spPr>
          <a:xfrm>
            <a:off x="2865601" y="947040"/>
            <a:ext cx="5223841" cy="2781600"/>
          </a:xfrm>
          <a:prstGeom prst="rect">
            <a:avLst/>
          </a:prstGeom>
          <a:noFill/>
          <a:ln w="9525" cap="flat" cmpd="sng">
            <a:solidFill>
              <a:srgbClr val="D9D9D9"/>
            </a:solidFill>
            <a:prstDash val="solid"/>
            <a:round/>
            <a:headEnd type="none" w="sm" len="sm"/>
            <a:tailEnd type="none" w="sm" len="sm"/>
          </a:ln>
        </p:spPr>
      </p:pic>
      <p:sp>
        <p:nvSpPr>
          <p:cNvPr id="728" name="Google Shape;728;p59"/>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9" name="Google Shape;729;p59"/>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a:solidFill>
                  <a:srgbClr val="FFFFFF"/>
                </a:solidFill>
              </a:rPr>
              <a:t>Comparing Patch Sets</a:t>
            </a:r>
            <a:endParaRPr sz="4000"/>
          </a:p>
        </p:txBody>
      </p:sp>
      <p:sp>
        <p:nvSpPr>
          <p:cNvPr id="730" name="Google Shape;730;p59"/>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31" name="Google Shape;731;p59"/>
          <p:cNvSpPr txBox="1"/>
          <p:nvPr/>
        </p:nvSpPr>
        <p:spPr>
          <a:xfrm>
            <a:off x="8171633" y="890800"/>
            <a:ext cx="3954800" cy="5542000"/>
          </a:xfrm>
          <a:prstGeom prst="rect">
            <a:avLst/>
          </a:prstGeom>
          <a:noFill/>
          <a:ln>
            <a:noFill/>
          </a:ln>
        </p:spPr>
        <p:txBody>
          <a:bodyPr spcFirstLastPara="1" wrap="square" lIns="121900" tIns="121900" rIns="121900" bIns="121900" anchor="t" anchorCtr="0">
            <a:noAutofit/>
          </a:bodyPr>
          <a:lstStyle/>
          <a:p>
            <a:pPr marL="609585" indent="-423323" defTabSz="1219170">
              <a:lnSpc>
                <a:spcPct val="115000"/>
              </a:lnSpc>
              <a:spcBef>
                <a:spcPts val="1200"/>
              </a:spcBef>
              <a:buClr>
                <a:srgbClr val="000000"/>
              </a:buClr>
              <a:buSzPts val="1400"/>
              <a:buFont typeface="Arial"/>
              <a:buChar char="■"/>
            </a:pPr>
            <a:r>
              <a:rPr lang="en" sz="1867" kern="0">
                <a:solidFill>
                  <a:srgbClr val="000000"/>
                </a:solidFill>
                <a:latin typeface="Arial"/>
                <a:cs typeface="Arial"/>
                <a:sym typeface="Arial"/>
              </a:rPr>
              <a:t>Users that have previously reviewed the old patch set likely want to see what has changed with the new patch set. They can do so by comparing the old and new patch set.</a:t>
            </a:r>
            <a:endParaRPr sz="1867" kern="0">
              <a:solidFill>
                <a:srgbClr val="000000"/>
              </a:solidFill>
              <a:latin typeface="Arial"/>
              <a:cs typeface="Arial"/>
              <a:sym typeface="Arial"/>
            </a:endParaRPr>
          </a:p>
        </p:txBody>
      </p:sp>
      <p:sp>
        <p:nvSpPr>
          <p:cNvPr id="732" name="Google Shape;732;p59"/>
          <p:cNvSpPr/>
          <p:nvPr/>
        </p:nvSpPr>
        <p:spPr>
          <a:xfrm>
            <a:off x="2649839" y="5376068"/>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733" name="Google Shape;733;p59"/>
          <p:cNvSpPr/>
          <p:nvPr/>
        </p:nvSpPr>
        <p:spPr>
          <a:xfrm>
            <a:off x="2649839" y="603077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734" name="Google Shape;734;p59"/>
          <p:cNvCxnSpPr>
            <a:stCxn id="733" idx="0"/>
            <a:endCxn id="732" idx="4"/>
          </p:cNvCxnSpPr>
          <p:nvPr/>
        </p:nvCxnSpPr>
        <p:spPr>
          <a:xfrm rot="10800000">
            <a:off x="2865639" y="5832379"/>
            <a:ext cx="0" cy="198400"/>
          </a:xfrm>
          <a:prstGeom prst="straightConnector1">
            <a:avLst/>
          </a:prstGeom>
          <a:noFill/>
          <a:ln w="28575" cap="flat" cmpd="sng">
            <a:solidFill>
              <a:schemeClr val="dk2"/>
            </a:solidFill>
            <a:prstDash val="solid"/>
            <a:round/>
            <a:headEnd type="none" w="med" len="med"/>
            <a:tailEnd type="none" w="med" len="med"/>
          </a:ln>
        </p:spPr>
      </p:cxnSp>
      <p:sp>
        <p:nvSpPr>
          <p:cNvPr id="735" name="Google Shape;735;p59"/>
          <p:cNvSpPr txBox="1"/>
          <p:nvPr/>
        </p:nvSpPr>
        <p:spPr>
          <a:xfrm>
            <a:off x="626933" y="4616767"/>
            <a:ext cx="22476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refs/changes/32/206232/1</a:t>
            </a:r>
            <a:endParaRPr sz="1333" kern="0">
              <a:solidFill>
                <a:srgbClr val="000000"/>
              </a:solidFill>
              <a:latin typeface="Arial"/>
              <a:cs typeface="Arial"/>
              <a:sym typeface="Arial"/>
            </a:endParaRPr>
          </a:p>
        </p:txBody>
      </p:sp>
      <p:cxnSp>
        <p:nvCxnSpPr>
          <p:cNvPr id="736" name="Google Shape;736;p59"/>
          <p:cNvCxnSpPr>
            <a:stCxn id="735" idx="3"/>
          </p:cNvCxnSpPr>
          <p:nvPr/>
        </p:nvCxnSpPr>
        <p:spPr>
          <a:xfrm rot="10800000" flipH="1">
            <a:off x="2874533" y="4822167"/>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737" name="Google Shape;737;p59"/>
          <p:cNvSpPr/>
          <p:nvPr/>
        </p:nvSpPr>
        <p:spPr>
          <a:xfrm>
            <a:off x="3244115" y="4597148"/>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738" name="Google Shape;738;p59"/>
          <p:cNvCxnSpPr>
            <a:stCxn id="732" idx="0"/>
            <a:endCxn id="737" idx="4"/>
          </p:cNvCxnSpPr>
          <p:nvPr/>
        </p:nvCxnSpPr>
        <p:spPr>
          <a:xfrm rot="10800000" flipH="1">
            <a:off x="2865639" y="5053668"/>
            <a:ext cx="594400" cy="322400"/>
          </a:xfrm>
          <a:prstGeom prst="straightConnector1">
            <a:avLst/>
          </a:prstGeom>
          <a:noFill/>
          <a:ln w="28575" cap="flat" cmpd="sng">
            <a:solidFill>
              <a:schemeClr val="dk2"/>
            </a:solidFill>
            <a:prstDash val="solid"/>
            <a:round/>
            <a:headEnd type="none" w="med" len="med"/>
            <a:tailEnd type="none" w="med" len="med"/>
          </a:ln>
        </p:spPr>
      </p:cxnSp>
      <p:sp>
        <p:nvSpPr>
          <p:cNvPr id="739" name="Google Shape;739;p59"/>
          <p:cNvSpPr txBox="1"/>
          <p:nvPr/>
        </p:nvSpPr>
        <p:spPr>
          <a:xfrm>
            <a:off x="1497267" y="5397855"/>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740" name="Google Shape;740;p59"/>
          <p:cNvCxnSpPr>
            <a:stCxn id="739" idx="3"/>
          </p:cNvCxnSpPr>
          <p:nvPr/>
        </p:nvCxnSpPr>
        <p:spPr>
          <a:xfrm rot="10800000" flipH="1">
            <a:off x="2267267" y="5603255"/>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741" name="Google Shape;741;p59"/>
          <p:cNvSpPr/>
          <p:nvPr/>
        </p:nvSpPr>
        <p:spPr>
          <a:xfrm>
            <a:off x="4040664" y="459558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742" name="Google Shape;742;p59"/>
          <p:cNvCxnSpPr>
            <a:stCxn id="732" idx="0"/>
            <a:endCxn id="741" idx="4"/>
          </p:cNvCxnSpPr>
          <p:nvPr/>
        </p:nvCxnSpPr>
        <p:spPr>
          <a:xfrm rot="10800000" flipH="1">
            <a:off x="2865639" y="5052068"/>
            <a:ext cx="1390800" cy="324000"/>
          </a:xfrm>
          <a:prstGeom prst="straightConnector1">
            <a:avLst/>
          </a:prstGeom>
          <a:noFill/>
          <a:ln w="28575" cap="flat" cmpd="sng">
            <a:solidFill>
              <a:schemeClr val="dk2"/>
            </a:solidFill>
            <a:prstDash val="solid"/>
            <a:round/>
            <a:headEnd type="none" w="med" len="med"/>
            <a:tailEnd type="none" w="med" len="med"/>
          </a:ln>
        </p:spPr>
      </p:cxnSp>
      <p:sp>
        <p:nvSpPr>
          <p:cNvPr id="743" name="Google Shape;743;p59"/>
          <p:cNvSpPr txBox="1"/>
          <p:nvPr/>
        </p:nvSpPr>
        <p:spPr>
          <a:xfrm>
            <a:off x="4915500" y="4616767"/>
            <a:ext cx="22476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refs/changes/32/206232/2</a:t>
            </a:r>
            <a:endParaRPr sz="1333" kern="0">
              <a:solidFill>
                <a:srgbClr val="000000"/>
              </a:solidFill>
              <a:latin typeface="Arial"/>
              <a:cs typeface="Arial"/>
              <a:sym typeface="Arial"/>
            </a:endParaRPr>
          </a:p>
        </p:txBody>
      </p:sp>
      <p:cxnSp>
        <p:nvCxnSpPr>
          <p:cNvPr id="744" name="Google Shape;744;p59"/>
          <p:cNvCxnSpPr>
            <a:stCxn id="743" idx="1"/>
            <a:endCxn id="741" idx="6"/>
          </p:cNvCxnSpPr>
          <p:nvPr/>
        </p:nvCxnSpPr>
        <p:spPr>
          <a:xfrm rot="10800000">
            <a:off x="4472300" y="4823767"/>
            <a:ext cx="443200" cy="1600"/>
          </a:xfrm>
          <a:prstGeom prst="straightConnector1">
            <a:avLst/>
          </a:prstGeom>
          <a:noFill/>
          <a:ln w="28575" cap="flat" cmpd="sng">
            <a:solidFill>
              <a:srgbClr val="6AA84F"/>
            </a:solidFill>
            <a:prstDash val="solid"/>
            <a:round/>
            <a:headEnd type="none" w="med" len="med"/>
            <a:tailEnd type="triangle" w="med" len="med"/>
          </a:ln>
        </p:spPr>
      </p:cxnSp>
      <p:cxnSp>
        <p:nvCxnSpPr>
          <p:cNvPr id="745" name="Google Shape;745;p59"/>
          <p:cNvCxnSpPr>
            <a:stCxn id="741" idx="5"/>
          </p:cNvCxnSpPr>
          <p:nvPr/>
        </p:nvCxnSpPr>
        <p:spPr>
          <a:xfrm>
            <a:off x="4409057" y="4985143"/>
            <a:ext cx="418000" cy="661600"/>
          </a:xfrm>
          <a:prstGeom prst="straightConnector1">
            <a:avLst/>
          </a:prstGeom>
          <a:noFill/>
          <a:ln w="28575" cap="flat" cmpd="sng">
            <a:solidFill>
              <a:srgbClr val="A64D79"/>
            </a:solidFill>
            <a:prstDash val="solid"/>
            <a:round/>
            <a:headEnd type="none" w="med" len="med"/>
            <a:tailEnd type="none" w="med" len="med"/>
          </a:ln>
        </p:spPr>
      </p:cxnSp>
      <p:cxnSp>
        <p:nvCxnSpPr>
          <p:cNvPr id="746" name="Google Shape;746;p59"/>
          <p:cNvCxnSpPr>
            <a:stCxn id="737" idx="5"/>
          </p:cNvCxnSpPr>
          <p:nvPr/>
        </p:nvCxnSpPr>
        <p:spPr>
          <a:xfrm>
            <a:off x="3612508" y="4986709"/>
            <a:ext cx="1198800" cy="660000"/>
          </a:xfrm>
          <a:prstGeom prst="straightConnector1">
            <a:avLst/>
          </a:prstGeom>
          <a:noFill/>
          <a:ln w="28575" cap="flat" cmpd="sng">
            <a:solidFill>
              <a:srgbClr val="A64D79"/>
            </a:solidFill>
            <a:prstDash val="solid"/>
            <a:round/>
            <a:headEnd type="none" w="med" len="med"/>
            <a:tailEnd type="none" w="med" len="med"/>
          </a:ln>
        </p:spPr>
      </p:cxnSp>
      <p:sp>
        <p:nvSpPr>
          <p:cNvPr id="747" name="Google Shape;747;p59"/>
          <p:cNvSpPr txBox="1"/>
          <p:nvPr/>
        </p:nvSpPr>
        <p:spPr>
          <a:xfrm>
            <a:off x="4751900" y="5235433"/>
            <a:ext cx="2574800" cy="1542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kern="0">
                <a:solidFill>
                  <a:srgbClr val="A64D79"/>
                </a:solidFill>
                <a:latin typeface="Arial"/>
                <a:cs typeface="Arial"/>
                <a:sym typeface="Arial"/>
              </a:rPr>
              <a:t>Compared versions:</a:t>
            </a:r>
            <a:endParaRPr sz="1333" kern="0">
              <a:solidFill>
                <a:srgbClr val="A64D79"/>
              </a:solidFill>
              <a:latin typeface="Arial"/>
              <a:cs typeface="Arial"/>
              <a:sym typeface="Arial"/>
            </a:endParaRPr>
          </a:p>
          <a:p>
            <a:pPr marL="609585" indent="-389457" defTabSz="1219170">
              <a:buClr>
                <a:srgbClr val="A64D79"/>
              </a:buClr>
              <a:buSzPts val="1000"/>
              <a:buFont typeface="Arial"/>
              <a:buChar char="■"/>
            </a:pPr>
            <a:r>
              <a:rPr lang="en" sz="1333" kern="0">
                <a:solidFill>
                  <a:srgbClr val="A64D79"/>
                </a:solidFill>
                <a:latin typeface="Arial"/>
                <a:cs typeface="Arial"/>
                <a:sym typeface="Arial"/>
              </a:rPr>
              <a:t>left side:</a:t>
            </a:r>
            <a:br>
              <a:rPr lang="en" sz="1333" kern="0">
                <a:solidFill>
                  <a:srgbClr val="A64D79"/>
                </a:solidFill>
                <a:latin typeface="Arial"/>
                <a:cs typeface="Arial"/>
                <a:sym typeface="Arial"/>
              </a:rPr>
            </a:br>
            <a:r>
              <a:rPr lang="en" sz="1333" kern="0">
                <a:solidFill>
                  <a:srgbClr val="A64D79"/>
                </a:solidFill>
                <a:latin typeface="Arial"/>
                <a:cs typeface="Arial"/>
                <a:sym typeface="Arial"/>
              </a:rPr>
              <a:t>commit </a:t>
            </a:r>
            <a:r>
              <a:rPr lang="en" sz="1333" b="1" i="1" kern="0">
                <a:solidFill>
                  <a:srgbClr val="A64D79"/>
                </a:solidFill>
                <a:latin typeface="Arial"/>
                <a:cs typeface="Arial"/>
                <a:sym typeface="Arial"/>
              </a:rPr>
              <a:t>C</a:t>
            </a:r>
            <a:r>
              <a:rPr lang="en" sz="1333" kern="0">
                <a:solidFill>
                  <a:srgbClr val="A64D79"/>
                </a:solidFill>
                <a:latin typeface="Arial"/>
                <a:cs typeface="Arial"/>
                <a:sym typeface="Arial"/>
              </a:rPr>
              <a:t> (patch set 1)</a:t>
            </a:r>
            <a:endParaRPr sz="1333" kern="0">
              <a:solidFill>
                <a:srgbClr val="A64D79"/>
              </a:solidFill>
              <a:latin typeface="Arial"/>
              <a:cs typeface="Arial"/>
              <a:sym typeface="Arial"/>
            </a:endParaRPr>
          </a:p>
          <a:p>
            <a:pPr marL="609585" indent="-389457" defTabSz="1219170">
              <a:buClr>
                <a:srgbClr val="A64D79"/>
              </a:buClr>
              <a:buSzPts val="1000"/>
              <a:buFont typeface="Arial"/>
              <a:buChar char="■"/>
            </a:pPr>
            <a:r>
              <a:rPr lang="en" sz="1333" kern="0">
                <a:solidFill>
                  <a:srgbClr val="A64D79"/>
                </a:solidFill>
                <a:latin typeface="Arial"/>
                <a:cs typeface="Arial"/>
                <a:sym typeface="Arial"/>
              </a:rPr>
              <a:t>right side:</a:t>
            </a:r>
            <a:br>
              <a:rPr lang="en" sz="1333" kern="0">
                <a:solidFill>
                  <a:srgbClr val="A64D79"/>
                </a:solidFill>
                <a:latin typeface="Arial"/>
                <a:cs typeface="Arial"/>
                <a:sym typeface="Arial"/>
              </a:rPr>
            </a:br>
            <a:r>
              <a:rPr lang="en" sz="1333" kern="0">
                <a:solidFill>
                  <a:srgbClr val="A64D79"/>
                </a:solidFill>
                <a:latin typeface="Arial"/>
                <a:cs typeface="Arial"/>
                <a:sym typeface="Arial"/>
              </a:rPr>
              <a:t>commit </a:t>
            </a:r>
            <a:r>
              <a:rPr lang="en" sz="1333" b="1" i="1" kern="0">
                <a:solidFill>
                  <a:srgbClr val="A64D79"/>
                </a:solidFill>
                <a:latin typeface="Arial"/>
                <a:cs typeface="Arial"/>
                <a:sym typeface="Arial"/>
              </a:rPr>
              <a:t>D</a:t>
            </a:r>
            <a:r>
              <a:rPr lang="en" sz="1333" kern="0">
                <a:solidFill>
                  <a:srgbClr val="A64D79"/>
                </a:solidFill>
                <a:latin typeface="Arial"/>
                <a:cs typeface="Arial"/>
                <a:sym typeface="Arial"/>
              </a:rPr>
              <a:t> (patch set 2)</a:t>
            </a:r>
            <a:endParaRPr sz="1333" kern="0">
              <a:solidFill>
                <a:srgbClr val="A64D79"/>
              </a:solidFill>
              <a:latin typeface="Arial"/>
              <a:cs typeface="Arial"/>
              <a:sym typeface="Arial"/>
            </a:endParaRPr>
          </a:p>
        </p:txBody>
      </p:sp>
      <p:sp>
        <p:nvSpPr>
          <p:cNvPr id="748" name="Google Shape;748;p59"/>
          <p:cNvSpPr/>
          <p:nvPr/>
        </p:nvSpPr>
        <p:spPr>
          <a:xfrm>
            <a:off x="2879367" y="1132767"/>
            <a:ext cx="926400" cy="156400"/>
          </a:xfrm>
          <a:prstGeom prst="rect">
            <a:avLst/>
          </a:prstGeom>
          <a:noFill/>
          <a:ln w="19050" cap="flat" cmpd="sng">
            <a:solidFill>
              <a:srgbClr val="E6913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49" name="Google Shape;749;p59"/>
          <p:cNvSpPr txBox="1"/>
          <p:nvPr/>
        </p:nvSpPr>
        <p:spPr>
          <a:xfrm>
            <a:off x="11200" y="1116000"/>
            <a:ext cx="3214000" cy="37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000000"/>
                </a:solidFill>
                <a:latin typeface="Arial"/>
                <a:cs typeface="Arial"/>
                <a:sym typeface="Arial"/>
              </a:rPr>
              <a:t>Patch Set Selector:</a:t>
            </a:r>
            <a:endParaRPr sz="1600" kern="0">
              <a:solidFill>
                <a:srgbClr val="000000"/>
              </a:solidFill>
              <a:latin typeface="Arial"/>
              <a:cs typeface="Arial"/>
              <a:sym typeface="Arial"/>
            </a:endParaRPr>
          </a:p>
        </p:txBody>
      </p:sp>
      <p:cxnSp>
        <p:nvCxnSpPr>
          <p:cNvPr id="750" name="Google Shape;750;p59"/>
          <p:cNvCxnSpPr/>
          <p:nvPr/>
        </p:nvCxnSpPr>
        <p:spPr>
          <a:xfrm rot="10800000" flipH="1">
            <a:off x="1975367" y="1227733"/>
            <a:ext cx="898400" cy="195200"/>
          </a:xfrm>
          <a:prstGeom prst="straightConnector1">
            <a:avLst/>
          </a:prstGeom>
          <a:noFill/>
          <a:ln w="28575" cap="flat" cmpd="sng">
            <a:solidFill>
              <a:srgbClr val="E69138"/>
            </a:solidFill>
            <a:prstDash val="solid"/>
            <a:round/>
            <a:headEnd type="none" w="med" len="med"/>
            <a:tailEnd type="triangle" w="med" len="med"/>
          </a:ln>
        </p:spPr>
      </p:cxnSp>
      <p:pic>
        <p:nvPicPr>
          <p:cNvPr id="751" name="Google Shape;751;p59"/>
          <p:cNvPicPr preferRelativeResize="0"/>
          <p:nvPr/>
        </p:nvPicPr>
        <p:blipFill rotWithShape="1">
          <a:blip r:embed="rId4">
            <a:alphaModFix/>
          </a:blip>
          <a:srcRect/>
          <a:stretch/>
        </p:blipFill>
        <p:spPr>
          <a:xfrm>
            <a:off x="157920" y="1531200"/>
            <a:ext cx="2511360" cy="1419360"/>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F4BFB-FAD1-DDEF-C00E-1D58DC362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83FED-B762-3319-EC57-A40DCF2329CD}"/>
              </a:ext>
            </a:extLst>
          </p:cNvPr>
          <p:cNvSpPr>
            <a:spLocks noGrp="1"/>
          </p:cNvSpPr>
          <p:nvPr>
            <p:ph type="title"/>
          </p:nvPr>
        </p:nvSpPr>
        <p:spPr>
          <a:xfrm>
            <a:off x="381000" y="80803"/>
            <a:ext cx="9296400" cy="909797"/>
          </a:xfrm>
        </p:spPr>
        <p:txBody>
          <a:bodyPr anchor="t">
            <a:normAutofit/>
          </a:bodyPr>
          <a:lstStyle/>
          <a:p>
            <a:r>
              <a:rPr lang="en-US" sz="2700" b="1" dirty="0">
                <a:solidFill>
                  <a:srgbClr val="0070C0"/>
                </a:solidFill>
              </a:rPr>
              <a:t>Exercise: Maintainer review</a:t>
            </a:r>
            <a:r>
              <a:rPr lang="zh-TW" altLang="en-US" sz="2700" b="1" dirty="0">
                <a:solidFill>
                  <a:srgbClr val="0070C0"/>
                </a:solidFill>
              </a:rPr>
              <a:t> </a:t>
            </a:r>
            <a:r>
              <a:rPr lang="en-US" altLang="zh-TW" sz="2700" b="1" dirty="0">
                <a:solidFill>
                  <a:srgbClr val="0070C0"/>
                </a:solidFill>
              </a:rPr>
              <a:t>and Approve +2</a:t>
            </a:r>
            <a:endParaRPr lang="en-US" sz="2700" b="1" dirty="0">
              <a:solidFill>
                <a:srgbClr val="0070C0"/>
              </a:solidFill>
            </a:endParaRPr>
          </a:p>
        </p:txBody>
      </p:sp>
      <p:sp>
        <p:nvSpPr>
          <p:cNvPr id="4" name="Content Placeholder 3">
            <a:extLst>
              <a:ext uri="{FF2B5EF4-FFF2-40B4-BE49-F238E27FC236}">
                <a16:creationId xmlns:a16="http://schemas.microsoft.com/office/drawing/2014/main" id="{3C893983-C305-76E9-8906-A4F5E1C0F6D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400" y="1886835"/>
            <a:ext cx="11049000" cy="4955111"/>
          </a:xfrm>
          <a:solidFill>
            <a:schemeClr val="accent1">
              <a:lumMod val="40000"/>
              <a:lumOff val="60000"/>
            </a:schemeClr>
          </a:solidFill>
        </p:spPr>
        <p:txBody>
          <a:bodyPr>
            <a:noAutofit/>
          </a:bodyPr>
          <a:lstStyle/>
          <a:p>
            <a:pPr marL="0" lvl="1"/>
            <a:r>
              <a:rPr lang="en-US" sz="1800" b="1" dirty="0">
                <a:solidFill>
                  <a:schemeClr val="tx1"/>
                </a:solidFill>
              </a:rPr>
              <a:t>1. Comments fixed.</a:t>
            </a:r>
          </a:p>
          <a:p>
            <a:pPr marL="0" lvl="1"/>
            <a:r>
              <a:rPr lang="en-US" altLang="zh-TW" sz="1800" dirty="0">
                <a:solidFill>
                  <a:schemeClr val="tx1"/>
                </a:solidFill>
              </a:rPr>
              <a:t>Example: Added docstring in Patch Set 2.</a:t>
            </a:r>
          </a:p>
          <a:p>
            <a:pPr marL="285750" lvl="1" indent="-285750">
              <a:buFont typeface="Arial" panose="020B0604020202020204" pitchFamily="34" charset="0"/>
              <a:buChar char="•"/>
            </a:pPr>
            <a:r>
              <a:rPr lang="en-US" altLang="zh-TW" sz="1800" dirty="0">
                <a:solidFill>
                  <a:schemeClr val="tx1"/>
                </a:solidFill>
              </a:rPr>
              <a:t>Fixed in Patch Set {N}: updated {change} at {file}:{line}. Rationale: {why}. Please take another look. Thanks!</a:t>
            </a:r>
          </a:p>
          <a:p>
            <a:pPr marL="285750" lvl="1" indent="-285750">
              <a:buFont typeface="Arial" panose="020B0604020202020204" pitchFamily="34" charset="0"/>
              <a:buChar char="•"/>
            </a:pPr>
            <a:r>
              <a:rPr lang="en-US" altLang="zh-TW" sz="1800" dirty="0">
                <a:solidFill>
                  <a:schemeClr val="tx1"/>
                </a:solidFill>
              </a:rPr>
              <a:t>I suggest not applying this change for now due to {technical/risk/product reasons}. Proposed alternative: {option}. WDYT?</a:t>
            </a:r>
          </a:p>
          <a:p>
            <a:pPr marL="285750" lvl="1" indent="-285750">
              <a:buFont typeface="Arial" panose="020B0604020202020204" pitchFamily="34" charset="0"/>
              <a:buChar char="•"/>
            </a:pPr>
            <a:r>
              <a:rPr lang="en-US" altLang="zh-TW" sz="1800" dirty="0">
                <a:solidFill>
                  <a:schemeClr val="tx1"/>
                </a:solidFill>
              </a:rPr>
              <a:t>Agreed. To keep this change focused, I’ll handle it in a separate change (tracking via {date/ticket}).</a:t>
            </a:r>
            <a:endParaRPr lang="en-US" altLang="zh-TW" sz="1800" b="1" dirty="0">
              <a:solidFill>
                <a:schemeClr val="tx1"/>
              </a:solidFill>
            </a:endParaRPr>
          </a:p>
          <a:p>
            <a:pPr marL="0" lvl="1"/>
            <a:r>
              <a:rPr lang="en-US" sz="1800" b="1" dirty="0">
                <a:solidFill>
                  <a:schemeClr val="tx1"/>
                </a:solidFill>
              </a:rPr>
              <a:t>2. Reviewer &amp; Maintainer review and comparing both Patch </a:t>
            </a:r>
            <a:r>
              <a:rPr lang="en-US" altLang="zh-TW" sz="1800" b="1" dirty="0">
                <a:solidFill>
                  <a:schemeClr val="tx1"/>
                </a:solidFill>
              </a:rPr>
              <a:t>Sets</a:t>
            </a:r>
            <a:r>
              <a:rPr lang="en-US" sz="1800" b="1" dirty="0">
                <a:solidFill>
                  <a:schemeClr val="tx1"/>
                </a:solidFill>
              </a:rPr>
              <a:t>.</a:t>
            </a:r>
          </a:p>
          <a:p>
            <a:pPr marL="0" lvl="1"/>
            <a:r>
              <a:rPr lang="en-US" sz="1800" b="1" dirty="0">
                <a:solidFill>
                  <a:schemeClr val="tx1"/>
                </a:solidFill>
              </a:rPr>
              <a:t>3. Reviewer give code review +1</a:t>
            </a:r>
            <a:r>
              <a:rPr lang="en-US" altLang="zh-TW" sz="1800" b="1" dirty="0">
                <a:solidFill>
                  <a:schemeClr val="tx1"/>
                </a:solidFill>
              </a:rPr>
              <a:t>.</a:t>
            </a:r>
          </a:p>
          <a:p>
            <a:pPr marL="0" lvl="1"/>
            <a:r>
              <a:rPr lang="en-US" altLang="zh-TW" sz="1800" dirty="0">
                <a:solidFill>
                  <a:schemeClr val="tx1"/>
                </a:solidFill>
              </a:rPr>
              <a:t>Reviewed PS2. All addressed comments look good.</a:t>
            </a:r>
          </a:p>
          <a:p>
            <a:pPr marL="0" lvl="1"/>
            <a:r>
              <a:rPr lang="en-US" sz="1800" b="1" dirty="0">
                <a:solidFill>
                  <a:schemeClr val="tx1"/>
                </a:solidFill>
              </a:rPr>
              <a:t>4. Maintainer give code review +2.</a:t>
            </a:r>
          </a:p>
          <a:p>
            <a:pPr marL="0" lvl="1"/>
            <a:r>
              <a:rPr lang="en-US" sz="1800" b="1" dirty="0">
                <a:solidFill>
                  <a:schemeClr val="tx1"/>
                </a:solidFill>
              </a:rPr>
              <a:t>5. Submit</a:t>
            </a:r>
          </a:p>
        </p:txBody>
      </p:sp>
      <p:sp>
        <p:nvSpPr>
          <p:cNvPr id="3" name="TextBox 2">
            <a:extLst>
              <a:ext uri="{FF2B5EF4-FFF2-40B4-BE49-F238E27FC236}">
                <a16:creationId xmlns:a16="http://schemas.microsoft.com/office/drawing/2014/main" id="{8D926370-5EA0-6F4D-BE5C-5F824B02999E}"/>
              </a:ext>
            </a:extLst>
          </p:cNvPr>
          <p:cNvSpPr txBox="1"/>
          <p:nvPr/>
        </p:nvSpPr>
        <p:spPr>
          <a:xfrm>
            <a:off x="381000" y="533400"/>
            <a:ext cx="8153400" cy="1176476"/>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Goal: </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Reviewer &amp; Maintainer: Re‑check diff</a:t>
            </a:r>
          </a:p>
          <a:p>
            <a:pPr marL="285750" indent="-285750">
              <a:lnSpc>
                <a:spcPct val="107000"/>
              </a:lnSpc>
              <a:spcAft>
                <a:spcPts val="800"/>
              </a:spcAft>
              <a:buFont typeface="Wingdings" panose="05000000000000000000" pitchFamily="2" charset="2"/>
              <a:buChar char="q"/>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Then </a:t>
            </a:r>
            <a:r>
              <a:rPr lang="en-US" b="1" kern="100" dirty="0">
                <a:solidFill>
                  <a:srgbClr val="000000"/>
                </a:solidFill>
                <a:latin typeface="Aptos" panose="020B0004020202020204" pitchFamily="34" charset="0"/>
                <a:ea typeface="PMingLiU" panose="02020500000000000000" pitchFamily="18" charset="-120"/>
                <a:cs typeface="Times New Roman" panose="02020603050405020304" pitchFamily="18" charset="0"/>
              </a:rPr>
              <a:t>give Code‑Review +1 &amp; </a:t>
            </a: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Code‑Review +2</a:t>
            </a:r>
          </a:p>
        </p:txBody>
      </p:sp>
    </p:spTree>
    <p:extLst>
      <p:ext uri="{BB962C8B-B14F-4D97-AF65-F5344CB8AC3E}">
        <p14:creationId xmlns:p14="http://schemas.microsoft.com/office/powerpoint/2010/main" val="1188547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466E-E105-6AE1-7B4C-67BDDB232D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D8EFBB-7975-FAFB-3503-2C2C05CC5D50}"/>
              </a:ext>
            </a:extLst>
          </p:cNvPr>
          <p:cNvSpPr>
            <a:spLocks noGrp="1"/>
          </p:cNvSpPr>
          <p:nvPr>
            <p:ph type="title"/>
          </p:nvPr>
        </p:nvSpPr>
        <p:spPr>
          <a:xfrm>
            <a:off x="408385" y="152400"/>
            <a:ext cx="8238745" cy="891101"/>
          </a:xfrm>
        </p:spPr>
        <p:txBody>
          <a:bodyPr anchor="b">
            <a:normAutofit/>
          </a:bodyPr>
          <a:lstStyle/>
          <a:p>
            <a:r>
              <a:rPr lang="en-US" b="1" dirty="0">
                <a:solidFill>
                  <a:srgbClr val="0070C0"/>
                </a:solidFill>
              </a:rPr>
              <a:t>exercise: Create a Multi Commit Change Series</a:t>
            </a:r>
          </a:p>
        </p:txBody>
      </p:sp>
      <p:sp>
        <p:nvSpPr>
          <p:cNvPr id="4" name="Content Placeholder 3">
            <a:extLst>
              <a:ext uri="{FF2B5EF4-FFF2-40B4-BE49-F238E27FC236}">
                <a16:creationId xmlns:a16="http://schemas.microsoft.com/office/drawing/2014/main" id="{CDA75238-007F-F988-4EC1-7180B13CA38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08385" y="2209800"/>
            <a:ext cx="8458200" cy="4327874"/>
          </a:xfrm>
        </p:spPr>
        <p:txBody>
          <a:bodyPr>
            <a:normAutofit/>
          </a:bodyPr>
          <a:lstStyle/>
          <a:p>
            <a:pPr>
              <a:spcBef>
                <a:spcPts val="2500"/>
              </a:spcBef>
            </a:pPr>
            <a:r>
              <a:rPr lang="en-US" sz="1800" b="1" dirty="0">
                <a:solidFill>
                  <a:schemeClr val="tx1"/>
                </a:solidFill>
              </a:rPr>
              <a:t>1. Fetch latest changes and create a new feature branch</a:t>
            </a:r>
            <a:r>
              <a:rPr lang="en-US" sz="1800" dirty="0">
                <a:solidFill>
                  <a:schemeClr val="tx1"/>
                </a:solidFill>
              </a:rPr>
              <a:t> </a:t>
            </a:r>
            <a:endParaRPr lang="en-US" sz="1800" b="1" dirty="0">
              <a:solidFill>
                <a:schemeClr val="tx1"/>
              </a:solidFill>
            </a:endParaRPr>
          </a:p>
          <a:p>
            <a:pPr marL="0" lvl="1"/>
            <a:r>
              <a:rPr lang="en-US" sz="1800" b="1" dirty="0">
                <a:solidFill>
                  <a:schemeClr val="tx1"/>
                </a:solidFill>
              </a:rPr>
              <a:t>Fetch latest changes </a:t>
            </a:r>
            <a:r>
              <a:rPr lang="en-US" sz="1800" dirty="0">
                <a:solidFill>
                  <a:schemeClr val="tx1"/>
                </a:solidFill>
              </a:rPr>
              <a:t>and</a:t>
            </a:r>
            <a:r>
              <a:rPr lang="en-US" sz="1800" b="1" dirty="0">
                <a:solidFill>
                  <a:schemeClr val="tx1"/>
                </a:solidFill>
              </a:rPr>
              <a:t> create a new feature branch</a:t>
            </a:r>
            <a:r>
              <a:rPr lang="en-US" sz="1800" dirty="0">
                <a:solidFill>
                  <a:schemeClr val="tx1"/>
                </a:solidFill>
              </a:rPr>
              <a:t> (e.g., </a:t>
            </a:r>
            <a:r>
              <a:rPr lang="en-US" sz="1800" dirty="0">
                <a:solidFill>
                  <a:srgbClr val="C00000"/>
                </a:solidFill>
              </a:rPr>
              <a:t>feature</a:t>
            </a:r>
            <a:r>
              <a:rPr lang="en-US" altLang="zh-TW" sz="1800" dirty="0">
                <a:solidFill>
                  <a:srgbClr val="C00000"/>
                </a:solidFill>
              </a:rPr>
              <a:t>2</a:t>
            </a:r>
            <a:r>
              <a:rPr lang="en-US" sz="1800" dirty="0">
                <a:solidFill>
                  <a:srgbClr val="C00000"/>
                </a:solidFill>
              </a:rPr>
              <a:t>_</a:t>
            </a:r>
            <a:r>
              <a:rPr lang="en-US" sz="1800" dirty="0">
                <a:solidFill>
                  <a:srgbClr val="00B050"/>
                </a:solidFill>
              </a:rPr>
              <a:t>username</a:t>
            </a:r>
            <a:r>
              <a:rPr lang="en-US" sz="1800" dirty="0">
                <a:solidFill>
                  <a:schemeClr val="tx1"/>
                </a:solidFill>
              </a:rPr>
              <a:t>) to prepare for the code change. </a:t>
            </a:r>
          </a:p>
          <a:p>
            <a:pPr marL="0" lvl="1"/>
            <a:endParaRPr lang="en-US" sz="1800" b="1" dirty="0">
              <a:solidFill>
                <a:schemeClr val="tx1"/>
              </a:solidFill>
            </a:endParaRPr>
          </a:p>
          <a:p>
            <a:pPr marL="0" lvl="1"/>
            <a:r>
              <a:rPr lang="en-US" sz="1800" b="1" dirty="0">
                <a:solidFill>
                  <a:schemeClr val="tx1"/>
                </a:solidFill>
              </a:rPr>
              <a:t>2. Committing Changes </a:t>
            </a:r>
          </a:p>
          <a:p>
            <a:pPr marL="285750" lvl="1" indent="-285750">
              <a:buFont typeface="Arial" panose="020B0604020202020204" pitchFamily="34" charset="0"/>
              <a:buChar char="•"/>
            </a:pPr>
            <a:r>
              <a:rPr lang="en-US" sz="1800" dirty="0">
                <a:solidFill>
                  <a:schemeClr val="tx1"/>
                </a:solidFill>
              </a:rPr>
              <a:t>Create </a:t>
            </a:r>
            <a:r>
              <a:rPr lang="en-US" sz="1800" b="1" dirty="0">
                <a:solidFill>
                  <a:schemeClr val="tx1"/>
                </a:solidFill>
              </a:rPr>
              <a:t>commit A</a:t>
            </a:r>
            <a:r>
              <a:rPr lang="en-US" sz="1800" dirty="0">
                <a:solidFill>
                  <a:schemeClr val="tx1"/>
                </a:solidFill>
              </a:rPr>
              <a:t>: </a:t>
            </a:r>
            <a:r>
              <a:rPr lang="en-US" sz="1800" b="1" dirty="0">
                <a:solidFill>
                  <a:schemeClr val="tx1"/>
                </a:solidFill>
              </a:rPr>
              <a:t>Edit/</a:t>
            </a:r>
            <a:r>
              <a:rPr sz="1800" b="1" dirty="0">
                <a:solidFill>
                  <a:schemeClr val="tx1"/>
                </a:solidFill>
              </a:rPr>
              <a:t>Add </a:t>
            </a:r>
            <a:r>
              <a:rPr sz="1800" dirty="0">
                <a:solidFill>
                  <a:schemeClr val="tx1"/>
                </a:solidFill>
              </a:rPr>
              <a:t>new files and commit with a clear message explaining the change.</a:t>
            </a:r>
            <a:r>
              <a:rPr lang="en-US" sz="1800" dirty="0">
                <a:solidFill>
                  <a:schemeClr val="tx1"/>
                </a:solidFill>
              </a:rPr>
              <a:t> (e.g., </a:t>
            </a:r>
            <a:r>
              <a:rPr lang="en-US" sz="1800" dirty="0">
                <a:solidFill>
                  <a:srgbClr val="C00000"/>
                </a:solidFill>
              </a:rPr>
              <a:t>hello_</a:t>
            </a:r>
            <a:r>
              <a:rPr lang="en-US" sz="1800" dirty="0">
                <a:solidFill>
                  <a:srgbClr val="00B050"/>
                </a:solidFill>
              </a:rPr>
              <a:t>username</a:t>
            </a:r>
            <a:r>
              <a:rPr lang="en-US" sz="1800" dirty="0">
                <a:solidFill>
                  <a:schemeClr val="tx1"/>
                </a:solidFill>
              </a:rPr>
              <a:t>.txt)</a:t>
            </a:r>
          </a:p>
          <a:p>
            <a:pPr marL="285750" lvl="1" indent="-285750">
              <a:buFont typeface="Arial" panose="020B0604020202020204" pitchFamily="34" charset="0"/>
              <a:buChar char="•"/>
            </a:pPr>
            <a:r>
              <a:rPr lang="en-US" sz="1800" dirty="0">
                <a:solidFill>
                  <a:schemeClr val="tx1"/>
                </a:solidFill>
              </a:rPr>
              <a:t>Create </a:t>
            </a:r>
            <a:r>
              <a:rPr lang="en-US" sz="1800" b="1" dirty="0">
                <a:solidFill>
                  <a:schemeClr val="tx1"/>
                </a:solidFill>
              </a:rPr>
              <a:t>commit B</a:t>
            </a:r>
            <a:r>
              <a:rPr lang="en-US" sz="1800" dirty="0">
                <a:solidFill>
                  <a:schemeClr val="tx1"/>
                </a:solidFill>
              </a:rPr>
              <a:t> on top of A.</a:t>
            </a:r>
          </a:p>
          <a:p>
            <a:pPr>
              <a:spcBef>
                <a:spcPts val="2500"/>
              </a:spcBef>
            </a:pPr>
            <a:r>
              <a:rPr lang="en-US" sz="1800" b="1" dirty="0">
                <a:solidFill>
                  <a:schemeClr val="tx1"/>
                </a:solidFill>
              </a:rPr>
              <a:t>3. Push both commits</a:t>
            </a:r>
          </a:p>
          <a:p>
            <a:pPr marL="0" lvl="1" indent="0">
              <a:buFont typeface="Arial" panose="020B0604020202020204" pitchFamily="34" charset="0"/>
              <a:buNone/>
            </a:pPr>
            <a:r>
              <a:rPr sz="1800" b="1" dirty="0">
                <a:solidFill>
                  <a:schemeClr val="tx1"/>
                </a:solidFill>
              </a:rPr>
              <a:t>Push</a:t>
            </a:r>
            <a:r>
              <a:rPr sz="1800" dirty="0">
                <a:solidFill>
                  <a:schemeClr val="tx1"/>
                </a:solidFill>
              </a:rPr>
              <a:t> changes </a:t>
            </a:r>
            <a:r>
              <a:rPr sz="1800" b="1" dirty="0">
                <a:solidFill>
                  <a:schemeClr val="tx1"/>
                </a:solidFill>
              </a:rPr>
              <a:t>to refs/for/master</a:t>
            </a:r>
            <a:r>
              <a:rPr sz="1800" dirty="0">
                <a:solidFill>
                  <a:schemeClr val="tx1"/>
                </a:solidFill>
              </a:rPr>
              <a:t> on Gerrit to submit the change for code review.</a:t>
            </a:r>
            <a:endParaRPr lang="en-US" sz="1800" dirty="0">
              <a:solidFill>
                <a:schemeClr val="tx1"/>
              </a:solidFill>
            </a:endParaRPr>
          </a:p>
        </p:txBody>
      </p:sp>
      <p:pic>
        <p:nvPicPr>
          <p:cNvPr id="5" name="Content Placeholder 4" descr="Working With Source Code on Modern Computer. Stock photo.">
            <a:extLst>
              <a:ext uri="{FF2B5EF4-FFF2-40B4-BE49-F238E27FC236}">
                <a16:creationId xmlns:a16="http://schemas.microsoft.com/office/drawing/2014/main" id="{D1E29DBD-3BBA-29A6-AB57-015F37532FBC}"/>
              </a:ext>
            </a:extLst>
          </p:cNvPr>
          <p:cNvPicPr>
            <a:picLocks noGrp="1" noChangeAspect="1"/>
          </p:cNvPicPr>
          <p:nvPr>
            <p:ph type="pic" sz="quarter" idx="18"/>
          </p:nvPr>
        </p:nvPicPr>
        <p:blipFill>
          <a:blip r:embed="rId3"/>
          <a:srcRect l="46055" r="28599" b="2"/>
          <a:stretch>
            <a:fillRect/>
          </a:stretch>
        </p:blipFill>
        <p:spPr>
          <a:xfrm>
            <a:off x="9521861" y="269622"/>
            <a:ext cx="2395728" cy="6309360"/>
          </a:xfrm>
        </p:spPr>
      </p:pic>
      <p:sp>
        <p:nvSpPr>
          <p:cNvPr id="6" name="TextBox 5">
            <a:extLst>
              <a:ext uri="{FF2B5EF4-FFF2-40B4-BE49-F238E27FC236}">
                <a16:creationId xmlns:a16="http://schemas.microsoft.com/office/drawing/2014/main" id="{EA785E74-94F0-06A2-77E6-96D3E3A08CFD}"/>
              </a:ext>
            </a:extLst>
          </p:cNvPr>
          <p:cNvSpPr txBox="1"/>
          <p:nvPr/>
        </p:nvSpPr>
        <p:spPr>
          <a:xfrm>
            <a:off x="627841" y="1143000"/>
            <a:ext cx="6096000" cy="77752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Goal: </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Push multiple commits forming a dependent chain.</a:t>
            </a:r>
          </a:p>
        </p:txBody>
      </p:sp>
    </p:spTree>
    <p:extLst>
      <p:ext uri="{BB962C8B-B14F-4D97-AF65-F5344CB8AC3E}">
        <p14:creationId xmlns:p14="http://schemas.microsoft.com/office/powerpoint/2010/main" val="1925703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7EF01-9E1F-D6FD-E6D8-F8270CCCD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0A38B4-3DDE-E577-25A3-039EA77DAD90}"/>
              </a:ext>
            </a:extLst>
          </p:cNvPr>
          <p:cNvSpPr>
            <a:spLocks noGrp="1"/>
          </p:cNvSpPr>
          <p:nvPr>
            <p:ph type="title"/>
          </p:nvPr>
        </p:nvSpPr>
        <p:spPr>
          <a:xfrm>
            <a:off x="228601" y="152400"/>
            <a:ext cx="11963400" cy="891101"/>
          </a:xfrm>
        </p:spPr>
        <p:txBody>
          <a:bodyPr anchor="t">
            <a:normAutofit/>
          </a:bodyPr>
          <a:lstStyle/>
          <a:p>
            <a:r>
              <a:rPr lang="en-US" dirty="0"/>
              <a:t>exercise: Create a Multi Commit Change Series</a:t>
            </a:r>
          </a:p>
        </p:txBody>
      </p:sp>
      <p:sp>
        <p:nvSpPr>
          <p:cNvPr id="4" name="Content Placeholder 3">
            <a:extLst>
              <a:ext uri="{FF2B5EF4-FFF2-40B4-BE49-F238E27FC236}">
                <a16:creationId xmlns:a16="http://schemas.microsoft.com/office/drawing/2014/main" id="{31C03147-7AB8-57D2-A753-2773A7AA008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28600" y="685800"/>
            <a:ext cx="8686800" cy="6096000"/>
          </a:xfrm>
          <a:solidFill>
            <a:schemeClr val="accent4">
              <a:lumMod val="40000"/>
              <a:lumOff val="60000"/>
            </a:schemeClr>
          </a:solidFill>
        </p:spPr>
        <p:txBody>
          <a:bodyPr>
            <a:noAutofit/>
          </a:bodyPr>
          <a:lstStyle/>
          <a:p>
            <a:pPr>
              <a:spcBef>
                <a:spcPts val="2500"/>
              </a:spcBef>
            </a:pPr>
            <a:r>
              <a:rPr lang="en-US" b="1" dirty="0">
                <a:solidFill>
                  <a:schemeClr val="tx1"/>
                </a:solidFill>
              </a:rPr>
              <a:t>1. Fetch latest changes and create a new feature branch</a:t>
            </a:r>
            <a:r>
              <a:rPr lang="en-US" dirty="0">
                <a:solidFill>
                  <a:schemeClr val="tx1"/>
                </a:solidFill>
              </a:rPr>
              <a:t> </a:t>
            </a:r>
            <a:endParaRPr lang="en-US" b="1" dirty="0">
              <a:solidFill>
                <a:schemeClr val="tx1"/>
              </a:solidFill>
            </a:endParaRPr>
          </a:p>
          <a:p>
            <a:pPr marL="0" lvl="1"/>
            <a:r>
              <a:rPr lang="en-US" b="1" dirty="0">
                <a:solidFill>
                  <a:srgbClr val="C00000"/>
                </a:solidFill>
              </a:rPr>
              <a:t>git fetch gerrit</a:t>
            </a:r>
          </a:p>
          <a:p>
            <a:pPr marL="0" lvl="1"/>
            <a:r>
              <a:rPr lang="en-US" b="1" dirty="0">
                <a:solidFill>
                  <a:srgbClr val="C00000"/>
                </a:solidFill>
              </a:rPr>
              <a:t>git checkout -b feature2/</a:t>
            </a:r>
            <a:r>
              <a:rPr lang="en-US" b="1" dirty="0">
                <a:solidFill>
                  <a:srgbClr val="00B050"/>
                </a:solidFill>
              </a:rPr>
              <a:t>username</a:t>
            </a:r>
            <a:r>
              <a:rPr lang="en-US" b="1" dirty="0">
                <a:solidFill>
                  <a:srgbClr val="C00000"/>
                </a:solidFill>
              </a:rPr>
              <a:t> gerrit/master</a:t>
            </a:r>
          </a:p>
          <a:p>
            <a:pPr marL="0" lvl="1"/>
            <a:r>
              <a:rPr lang="en-US" sz="800" b="1" dirty="0">
                <a:solidFill>
                  <a:schemeClr val="tx1"/>
                </a:solidFill>
              </a:rPr>
              <a:t> </a:t>
            </a:r>
          </a:p>
          <a:p>
            <a:pPr marL="0" lvl="1"/>
            <a:r>
              <a:rPr lang="en-US" b="1" dirty="0">
                <a:solidFill>
                  <a:schemeClr val="tx1"/>
                </a:solidFill>
              </a:rPr>
              <a:t>2. Committing Changes </a:t>
            </a:r>
          </a:p>
          <a:p>
            <a:pPr marL="285750" lvl="1" indent="-285750">
              <a:buFont typeface="Arial" panose="020B0604020202020204" pitchFamily="34" charset="0"/>
              <a:buChar char="•"/>
            </a:pPr>
            <a:r>
              <a:rPr lang="en-US" dirty="0">
                <a:solidFill>
                  <a:schemeClr val="tx1"/>
                </a:solidFill>
              </a:rPr>
              <a:t>Create </a:t>
            </a:r>
            <a:r>
              <a:rPr lang="en-US" b="1" dirty="0">
                <a:solidFill>
                  <a:schemeClr val="tx1"/>
                </a:solidFill>
              </a:rPr>
              <a:t>commit A</a:t>
            </a:r>
            <a:r>
              <a:rPr lang="en-US" dirty="0">
                <a:solidFill>
                  <a:schemeClr val="tx1"/>
                </a:solidFill>
              </a:rPr>
              <a:t>: </a:t>
            </a:r>
            <a:r>
              <a:rPr lang="en-US" b="1" dirty="0">
                <a:solidFill>
                  <a:schemeClr val="tx1"/>
                </a:solidFill>
              </a:rPr>
              <a:t>Edit/</a:t>
            </a:r>
            <a:r>
              <a:rPr b="1" dirty="0">
                <a:solidFill>
                  <a:schemeClr val="tx1"/>
                </a:solidFill>
              </a:rPr>
              <a:t>Add </a:t>
            </a:r>
            <a:r>
              <a:rPr dirty="0">
                <a:solidFill>
                  <a:schemeClr val="tx1"/>
                </a:solidFill>
              </a:rPr>
              <a:t>new files and commit with a clear message explaining the change.</a:t>
            </a:r>
            <a:endParaRPr lang="en-US" dirty="0">
              <a:solidFill>
                <a:schemeClr val="tx1"/>
              </a:solidFill>
            </a:endParaRPr>
          </a:p>
          <a:p>
            <a:pPr marL="0" lvl="1"/>
            <a:r>
              <a:rPr lang="en-US" b="1" dirty="0">
                <a:solidFill>
                  <a:srgbClr val="C00000"/>
                </a:solidFill>
              </a:rPr>
              <a:t>echo "Hello, this is </a:t>
            </a:r>
            <a:r>
              <a:rPr lang="en-US" b="1" dirty="0">
                <a:solidFill>
                  <a:srgbClr val="00B050"/>
                </a:solidFill>
              </a:rPr>
              <a:t>username</a:t>
            </a:r>
            <a:r>
              <a:rPr lang="en-US" b="1" dirty="0">
                <a:solidFill>
                  <a:srgbClr val="C00000"/>
                </a:solidFill>
              </a:rPr>
              <a:t>" &gt; hello_</a:t>
            </a:r>
            <a:r>
              <a:rPr lang="en-US" b="1" dirty="0">
                <a:solidFill>
                  <a:srgbClr val="00B050"/>
                </a:solidFill>
              </a:rPr>
              <a:t>username</a:t>
            </a:r>
            <a:r>
              <a:rPr lang="en-US" b="1" dirty="0">
                <a:solidFill>
                  <a:srgbClr val="C00000"/>
                </a:solidFill>
              </a:rPr>
              <a:t>.txt</a:t>
            </a:r>
          </a:p>
          <a:p>
            <a:pPr marL="0" lvl="1"/>
            <a:r>
              <a:rPr lang="en-US" b="1" dirty="0">
                <a:solidFill>
                  <a:srgbClr val="C00000"/>
                </a:solidFill>
              </a:rPr>
              <a:t>git add hello_</a:t>
            </a:r>
            <a:r>
              <a:rPr lang="en-US" b="1" dirty="0">
                <a:solidFill>
                  <a:srgbClr val="00B050"/>
                </a:solidFill>
              </a:rPr>
              <a:t>username</a:t>
            </a:r>
            <a:r>
              <a:rPr lang="en-US" b="1" dirty="0">
                <a:solidFill>
                  <a:srgbClr val="C00000"/>
                </a:solidFill>
              </a:rPr>
              <a:t>.txt</a:t>
            </a:r>
          </a:p>
          <a:p>
            <a:pPr marL="0" lvl="1"/>
            <a:r>
              <a:rPr lang="en-US" b="1" dirty="0">
                <a:solidFill>
                  <a:srgbClr val="C00000"/>
                </a:solidFill>
              </a:rPr>
              <a:t>git commit -m "Commit A: Add hello_</a:t>
            </a:r>
            <a:r>
              <a:rPr lang="en-US" b="1" dirty="0">
                <a:solidFill>
                  <a:srgbClr val="00B050"/>
                </a:solidFill>
              </a:rPr>
              <a:t>username</a:t>
            </a:r>
            <a:r>
              <a:rPr lang="en-US" b="1" dirty="0">
                <a:solidFill>
                  <a:srgbClr val="C00000"/>
                </a:solidFill>
              </a:rPr>
              <a:t>.txt with sample content“</a:t>
            </a:r>
          </a:p>
          <a:p>
            <a:pPr marL="0" lvl="1"/>
            <a:r>
              <a:rPr lang="en-US" sz="800" b="1" dirty="0">
                <a:solidFill>
                  <a:srgbClr val="C00000"/>
                </a:solidFill>
              </a:rPr>
              <a:t> </a:t>
            </a:r>
          </a:p>
          <a:p>
            <a:pPr marL="0" lvl="1"/>
            <a:r>
              <a:rPr lang="en-US" b="1" dirty="0">
                <a:solidFill>
                  <a:schemeClr val="tx1"/>
                </a:solidFill>
              </a:rPr>
              <a:t>3. Create commit B on top of A</a:t>
            </a:r>
          </a:p>
          <a:p>
            <a:pPr marL="0" lvl="1"/>
            <a:r>
              <a:rPr lang="en-US" b="1" dirty="0">
                <a:solidFill>
                  <a:srgbClr val="C00000"/>
                </a:solidFill>
              </a:rPr>
              <a:t>echo "Additional line added in commit B" &gt;&gt; hello_</a:t>
            </a:r>
            <a:r>
              <a:rPr lang="en-US" b="1" dirty="0">
                <a:solidFill>
                  <a:srgbClr val="00B050"/>
                </a:solidFill>
              </a:rPr>
              <a:t>username</a:t>
            </a:r>
            <a:r>
              <a:rPr lang="en-US" b="1" dirty="0">
                <a:solidFill>
                  <a:srgbClr val="C00000"/>
                </a:solidFill>
              </a:rPr>
              <a:t>.txt</a:t>
            </a:r>
          </a:p>
          <a:p>
            <a:pPr marL="0" lvl="1"/>
            <a:r>
              <a:rPr lang="en-US" b="1" dirty="0">
                <a:solidFill>
                  <a:srgbClr val="C00000"/>
                </a:solidFill>
              </a:rPr>
              <a:t>git add hello_</a:t>
            </a:r>
            <a:r>
              <a:rPr lang="en-US" b="1" dirty="0">
                <a:solidFill>
                  <a:srgbClr val="00B050"/>
                </a:solidFill>
              </a:rPr>
              <a:t>username</a:t>
            </a:r>
            <a:r>
              <a:rPr lang="en-US" b="1" dirty="0">
                <a:solidFill>
                  <a:srgbClr val="C00000"/>
                </a:solidFill>
              </a:rPr>
              <a:t>.txt</a:t>
            </a:r>
          </a:p>
          <a:p>
            <a:pPr marL="0" lvl="1"/>
            <a:r>
              <a:rPr lang="en-US" b="1" dirty="0">
                <a:solidFill>
                  <a:srgbClr val="C00000"/>
                </a:solidFill>
              </a:rPr>
              <a:t>git commit -m "Commit B: Enhance hello_</a:t>
            </a:r>
            <a:r>
              <a:rPr lang="en-US" b="1" dirty="0">
                <a:solidFill>
                  <a:srgbClr val="00B050"/>
                </a:solidFill>
              </a:rPr>
              <a:t>username</a:t>
            </a:r>
            <a:r>
              <a:rPr lang="en-US" b="1" dirty="0">
                <a:solidFill>
                  <a:srgbClr val="C00000"/>
                </a:solidFill>
              </a:rPr>
              <a:t>.txt with additional content"</a:t>
            </a:r>
          </a:p>
          <a:p>
            <a:pPr>
              <a:spcBef>
                <a:spcPts val="2500"/>
              </a:spcBef>
            </a:pPr>
            <a:r>
              <a:rPr lang="en-US" b="1" dirty="0">
                <a:solidFill>
                  <a:schemeClr val="tx1"/>
                </a:solidFill>
              </a:rPr>
              <a:t>3. Push both commits</a:t>
            </a:r>
          </a:p>
          <a:p>
            <a:pPr marL="0" lvl="1"/>
            <a:r>
              <a:rPr lang="en-US" b="1" dirty="0">
                <a:solidFill>
                  <a:srgbClr val="C00000"/>
                </a:solidFill>
              </a:rPr>
              <a:t>git push gerrit </a:t>
            </a:r>
            <a:r>
              <a:rPr lang="en-US" b="1" dirty="0" err="1">
                <a:solidFill>
                  <a:srgbClr val="C00000"/>
                </a:solidFill>
              </a:rPr>
              <a:t>HEAD:refs</a:t>
            </a:r>
            <a:r>
              <a:rPr lang="en-US" b="1" dirty="0">
                <a:solidFill>
                  <a:srgbClr val="C00000"/>
                </a:solidFill>
              </a:rPr>
              <a:t>/for/master</a:t>
            </a:r>
          </a:p>
          <a:p>
            <a:pPr marL="0" lvl="1"/>
            <a:r>
              <a:rPr lang="en-US" sz="800" dirty="0">
                <a:solidFill>
                  <a:schemeClr val="tx1"/>
                </a:solidFill>
              </a:rPr>
              <a:t> </a:t>
            </a:r>
          </a:p>
          <a:p>
            <a:pPr marL="0" lvl="1"/>
            <a:r>
              <a:rPr lang="en-US" b="1" dirty="0">
                <a:solidFill>
                  <a:schemeClr val="tx1"/>
                </a:solidFill>
              </a:rPr>
              <a:t>4. Verify commit chain</a:t>
            </a:r>
          </a:p>
          <a:p>
            <a:pPr marL="0" lvl="1"/>
            <a:r>
              <a:rPr lang="en-US" b="1" dirty="0">
                <a:solidFill>
                  <a:srgbClr val="C00000"/>
                </a:solidFill>
              </a:rPr>
              <a:t>git log --</a:t>
            </a:r>
            <a:r>
              <a:rPr lang="en-US" b="1" dirty="0" err="1">
                <a:solidFill>
                  <a:srgbClr val="C00000"/>
                </a:solidFill>
              </a:rPr>
              <a:t>oneline</a:t>
            </a:r>
            <a:r>
              <a:rPr lang="en-US" b="1" dirty="0">
                <a:solidFill>
                  <a:srgbClr val="C00000"/>
                </a:solidFill>
              </a:rPr>
              <a:t> --decorate -2</a:t>
            </a:r>
          </a:p>
        </p:txBody>
      </p:sp>
      <p:sp>
        <p:nvSpPr>
          <p:cNvPr id="14" name="TextBox 13">
            <a:extLst>
              <a:ext uri="{FF2B5EF4-FFF2-40B4-BE49-F238E27FC236}">
                <a16:creationId xmlns:a16="http://schemas.microsoft.com/office/drawing/2014/main" id="{2A4B7B86-94CF-0F70-5FA7-04609BB59057}"/>
              </a:ext>
            </a:extLst>
          </p:cNvPr>
          <p:cNvSpPr txBox="1"/>
          <p:nvPr/>
        </p:nvSpPr>
        <p:spPr>
          <a:xfrm>
            <a:off x="9220200" y="940981"/>
            <a:ext cx="2971799"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Gerrit </a:t>
            </a:r>
            <a:r>
              <a:rPr kumimoji="0" lang="zh-CN" alt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會建立 一個 </a:t>
            </a:r>
            <a:r>
              <a:rPr kumimoji="0" 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change series，</a:t>
            </a:r>
            <a:r>
              <a:rPr kumimoji="0" lang="zh-CN" alt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包含 </a:t>
            </a:r>
            <a:r>
              <a:rPr kumimoji="0" 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Commit A </a:t>
            </a:r>
            <a:r>
              <a:rPr kumimoji="0" lang="zh-CN" alt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和 </a:t>
            </a:r>
            <a:r>
              <a:rPr kumimoji="0" 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Commit 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Reviewer </a:t>
            </a:r>
            <a:r>
              <a:rPr kumimoji="0" lang="zh-CN" alt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必須先 </a:t>
            </a:r>
            <a:r>
              <a:rPr kumimoji="0" 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review / submit A，</a:t>
            </a:r>
            <a:r>
              <a:rPr kumimoji="0" lang="zh-CN" alt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才能 </a:t>
            </a:r>
            <a:r>
              <a:rPr kumimoji="0" lang="en-US" sz="1800" b="0" i="0" u="none" strike="noStrike" kern="1200" cap="none" spc="0" normalizeH="0" baseline="0" noProof="0" dirty="0">
                <a:ln>
                  <a:noFill/>
                </a:ln>
                <a:solidFill>
                  <a:srgbClr val="000000"/>
                </a:solidFill>
                <a:effectLst/>
                <a:uLnTx/>
                <a:uFillTx/>
                <a:latin typeface="Abadi" panose="020B0604020104020204" pitchFamily="34" charset="0"/>
                <a:ea typeface="+mn-ea"/>
                <a:cs typeface="+mn-cs"/>
              </a:rPr>
              <a:t>submit B</a:t>
            </a:r>
          </a:p>
        </p:txBody>
      </p:sp>
    </p:spTree>
    <p:extLst>
      <p:ext uri="{BB962C8B-B14F-4D97-AF65-F5344CB8AC3E}">
        <p14:creationId xmlns:p14="http://schemas.microsoft.com/office/powerpoint/2010/main" val="2904330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hot of a focussed young computer programmer working on his coding late at night">
            <a:extLst>
              <a:ext uri="{FF2B5EF4-FFF2-40B4-BE49-F238E27FC236}">
                <a16:creationId xmlns:a16="http://schemas.microsoft.com/office/drawing/2014/main" id="{29BB71C8-6ADD-4843-8005-9A519EC5759D}"/>
              </a:ext>
            </a:extLst>
          </p:cNvPr>
          <p:cNvPicPr>
            <a:picLocks noGrp="1" noChangeAspect="1"/>
          </p:cNvPicPr>
          <p:nvPr>
            <p:ph type="pic" sz="quarter" idx="13"/>
          </p:nvPr>
        </p:nvPicPr>
        <p:blipFill>
          <a:blip r:embed="rId3"/>
          <a:srcRect l="2823" r="6074" b="1"/>
          <a:stretch>
            <a:fillRect/>
          </a:stretch>
        </p:blipFill>
        <p:spPr>
          <a:xfrm>
            <a:off x="20" y="10"/>
            <a:ext cx="6611489" cy="6857990"/>
          </a:xfrm>
          <a:prstGeom prst="rect">
            <a:avLst/>
          </a:prstGeom>
          <a:noFill/>
        </p:spPr>
      </p:pic>
      <p:sp>
        <p:nvSpPr>
          <p:cNvPr id="2" name="Title 1">
            <a:extLst>
              <a:ext uri="{FF2B5EF4-FFF2-40B4-BE49-F238E27FC236}">
                <a16:creationId xmlns:a16="http://schemas.microsoft.com/office/drawing/2014/main" id="{2D238FF6-AE38-AD4B-5E27-A0143DB51E46}"/>
              </a:ext>
            </a:extLst>
          </p:cNvPr>
          <p:cNvSpPr>
            <a:spLocks noGrp="1"/>
          </p:cNvSpPr>
          <p:nvPr>
            <p:ph type="title"/>
          </p:nvPr>
        </p:nvSpPr>
        <p:spPr>
          <a:xfrm>
            <a:off x="5409768" y="548640"/>
            <a:ext cx="6217920" cy="1425587"/>
          </a:xfrm>
        </p:spPr>
        <p:txBody>
          <a:bodyPr anchor="b">
            <a:normAutofit/>
          </a:bodyPr>
          <a:lstStyle/>
          <a:p>
            <a:r>
              <a:rPr lang="en-US" dirty="0"/>
              <a:t>Step 9: Submit or Abandon</a:t>
            </a:r>
          </a:p>
        </p:txBody>
      </p:sp>
      <p:sp>
        <p:nvSpPr>
          <p:cNvPr id="4" name="Content Placeholder 3">
            <a:extLst>
              <a:ext uri="{FF2B5EF4-FFF2-40B4-BE49-F238E27FC236}">
                <a16:creationId xmlns:a16="http://schemas.microsoft.com/office/drawing/2014/main" id="{05139666-595E-A806-BA43-ABA5E8429A5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73829" y="2103120"/>
            <a:ext cx="4572000" cy="4297680"/>
          </a:xfrm>
        </p:spPr>
        <p:txBody>
          <a:bodyPr>
            <a:normAutofit/>
          </a:bodyPr>
          <a:lstStyle/>
          <a:p>
            <a:pPr marL="0" indent="0">
              <a:spcBef>
                <a:spcPts val="2500"/>
              </a:spcBef>
              <a:buFont typeface="Arial" panose="020B0604020202020204" pitchFamily="34" charset="0"/>
              <a:buNone/>
            </a:pPr>
            <a:r>
              <a:rPr lang="en-US" b="1"/>
              <a:t>Submission after Approval</a:t>
            </a:r>
          </a:p>
          <a:p>
            <a:pPr marL="0" lvl="1" indent="0">
              <a:buFont typeface="Arial" panose="020B0604020202020204" pitchFamily="34" charset="0"/>
              <a:buNone/>
            </a:pPr>
            <a:r>
              <a:t>Submit changes only after approvals and verification checks to integrate into the target branch.</a:t>
            </a:r>
            <a:endParaRPr lang="en-US"/>
          </a:p>
          <a:p>
            <a:pPr marL="0" indent="0">
              <a:spcBef>
                <a:spcPts val="2500"/>
              </a:spcBef>
              <a:buFont typeface="Arial" panose="020B0604020202020204" pitchFamily="34" charset="0"/>
              <a:buNone/>
            </a:pPr>
            <a:r>
              <a:rPr lang="en-US" b="1"/>
              <a:t>Abandoning Irrelevant Changes</a:t>
            </a:r>
          </a:p>
          <a:p>
            <a:pPr marL="0" lvl="1" indent="0">
              <a:buFont typeface="Arial" panose="020B0604020202020204" pitchFamily="34" charset="0"/>
              <a:buNone/>
            </a:pPr>
            <a:r>
              <a:t>Use the abandon option to close changes that are no longer relevant or cannot be completed.</a:t>
            </a:r>
            <a:endParaRPr lang="en-US"/>
          </a:p>
          <a:p>
            <a:pPr marL="0" indent="0">
              <a:spcBef>
                <a:spcPts val="2500"/>
              </a:spcBef>
              <a:buFont typeface="Arial" panose="020B0604020202020204" pitchFamily="34" charset="0"/>
              <a:buNone/>
            </a:pPr>
            <a:r>
              <a:rPr lang="en-US" b="1"/>
              <a:t>Maintaining Clean Codebase</a:t>
            </a:r>
          </a:p>
          <a:p>
            <a:pPr marL="0" lvl="1" indent="0">
              <a:buFont typeface="Arial" panose="020B0604020202020204" pitchFamily="34" charset="0"/>
              <a:buNone/>
            </a:pPr>
            <a:r>
              <a:t>Proper management of submissions and abandoned changes keeps the codebase organized and clean.</a:t>
            </a:r>
            <a:endParaRPr lang="en-US"/>
          </a:p>
        </p:txBody>
      </p:sp>
    </p:spTree>
    <p:extLst>
      <p:ext uri="{BB962C8B-B14F-4D97-AF65-F5344CB8AC3E}">
        <p14:creationId xmlns:p14="http://schemas.microsoft.com/office/powerpoint/2010/main" val="691400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0"/>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7" name="Google Shape;757;p60"/>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Submit (a) </a:t>
            </a:r>
            <a:endParaRPr sz="4800" b="1" dirty="0">
              <a:solidFill>
                <a:srgbClr val="FFFFFF"/>
              </a:solidFill>
            </a:endParaRPr>
          </a:p>
          <a:p>
            <a:endParaRPr sz="4000" dirty="0"/>
          </a:p>
        </p:txBody>
      </p:sp>
      <p:sp>
        <p:nvSpPr>
          <p:cNvPr id="758" name="Google Shape;758;p60"/>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9" name="Google Shape;759;p60"/>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b="1" i="1" kern="0">
                <a:solidFill>
                  <a:srgbClr val="3D85C6"/>
                </a:solidFill>
                <a:latin typeface="Arial"/>
                <a:cs typeface="Arial"/>
                <a:sym typeface="Arial"/>
              </a:rPr>
              <a:t>Submit</a:t>
            </a:r>
            <a:r>
              <a:rPr lang="en" sz="1867" kern="0">
                <a:solidFill>
                  <a:srgbClr val="000000"/>
                </a:solidFill>
                <a:latin typeface="Arial"/>
                <a:cs typeface="Arial"/>
                <a:sym typeface="Arial"/>
              </a:rPr>
              <a:t> integrates a change into its target branch (more precisely integrates the current patch set into the target branch):</a:t>
            </a:r>
            <a:endParaRPr sz="1867" kern="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kern="0">
                <a:solidFill>
                  <a:srgbClr val="000000"/>
                </a:solidFill>
                <a:latin typeface="Arial"/>
                <a:cs typeface="Arial"/>
                <a:sym typeface="Arial"/>
              </a:rPr>
              <a:t>The </a:t>
            </a:r>
            <a:r>
              <a:rPr lang="en" sz="1867" i="1" kern="0">
                <a:solidFill>
                  <a:srgbClr val="000000"/>
                </a:solidFill>
                <a:latin typeface="Courier New"/>
                <a:ea typeface="Courier New"/>
                <a:cs typeface="Courier New"/>
                <a:sym typeface="Courier New"/>
              </a:rPr>
              <a:t>master</a:t>
            </a:r>
            <a:r>
              <a:rPr lang="en" sz="1867" kern="0">
                <a:solidFill>
                  <a:srgbClr val="000000"/>
                </a:solidFill>
                <a:latin typeface="Arial"/>
                <a:cs typeface="Arial"/>
                <a:sym typeface="Arial"/>
              </a:rPr>
              <a:t> branch is </a:t>
            </a:r>
            <a:r>
              <a:rPr lang="en" sz="1867" b="1" i="1" kern="0">
                <a:solidFill>
                  <a:srgbClr val="000000"/>
                </a:solidFill>
                <a:latin typeface="Arial"/>
                <a:cs typeface="Arial"/>
                <a:sym typeface="Arial"/>
              </a:rPr>
              <a:t>fast-forwarded</a:t>
            </a:r>
            <a:r>
              <a:rPr lang="en" sz="1867" kern="0">
                <a:solidFill>
                  <a:srgbClr val="000000"/>
                </a:solidFill>
                <a:latin typeface="Arial"/>
                <a:cs typeface="Arial"/>
                <a:sym typeface="Arial"/>
              </a:rPr>
              <a:t> to the commit that represents the current patch set.</a:t>
            </a:r>
            <a:endParaRPr sz="1867" kern="0">
              <a:solidFill>
                <a:srgbClr val="000000"/>
              </a:solidFill>
              <a:latin typeface="Arial"/>
              <a:cs typeface="Arial"/>
              <a:sym typeface="Arial"/>
            </a:endParaRPr>
          </a:p>
        </p:txBody>
      </p:sp>
      <p:sp>
        <p:nvSpPr>
          <p:cNvPr id="760" name="Google Shape;760;p60"/>
          <p:cNvSpPr/>
          <p:nvPr/>
        </p:nvSpPr>
        <p:spPr>
          <a:xfrm>
            <a:off x="2815039" y="478338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761" name="Google Shape;761;p60"/>
          <p:cNvSpPr/>
          <p:nvPr/>
        </p:nvSpPr>
        <p:spPr>
          <a:xfrm>
            <a:off x="2815039" y="5438096"/>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762" name="Google Shape;762;p60"/>
          <p:cNvCxnSpPr>
            <a:stCxn id="761" idx="0"/>
            <a:endCxn id="760" idx="4"/>
          </p:cNvCxnSpPr>
          <p:nvPr/>
        </p:nvCxnSpPr>
        <p:spPr>
          <a:xfrm rot="10800000">
            <a:off x="3030839" y="5239696"/>
            <a:ext cx="0" cy="198400"/>
          </a:xfrm>
          <a:prstGeom prst="straightConnector1">
            <a:avLst/>
          </a:prstGeom>
          <a:noFill/>
          <a:ln w="28575" cap="flat" cmpd="sng">
            <a:solidFill>
              <a:schemeClr val="dk2"/>
            </a:solidFill>
            <a:prstDash val="solid"/>
            <a:round/>
            <a:headEnd type="none" w="med" len="med"/>
            <a:tailEnd type="none" w="med" len="med"/>
          </a:ln>
        </p:spPr>
      </p:cxnSp>
      <p:sp>
        <p:nvSpPr>
          <p:cNvPr id="763" name="Google Shape;763;p60"/>
          <p:cNvSpPr txBox="1"/>
          <p:nvPr/>
        </p:nvSpPr>
        <p:spPr>
          <a:xfrm>
            <a:off x="792133" y="4024084"/>
            <a:ext cx="22476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refs/changes/32/206232/1</a:t>
            </a:r>
            <a:endParaRPr sz="1333" kern="0">
              <a:solidFill>
                <a:srgbClr val="000000"/>
              </a:solidFill>
              <a:latin typeface="Arial"/>
              <a:cs typeface="Arial"/>
              <a:sym typeface="Arial"/>
            </a:endParaRPr>
          </a:p>
        </p:txBody>
      </p:sp>
      <p:cxnSp>
        <p:nvCxnSpPr>
          <p:cNvPr id="764" name="Google Shape;764;p60"/>
          <p:cNvCxnSpPr>
            <a:stCxn id="763" idx="3"/>
          </p:cNvCxnSpPr>
          <p:nvPr/>
        </p:nvCxnSpPr>
        <p:spPr>
          <a:xfrm rot="10800000" flipH="1">
            <a:off x="3039733" y="4229484"/>
            <a:ext cx="370000" cy="3200"/>
          </a:xfrm>
          <a:prstGeom prst="straightConnector1">
            <a:avLst/>
          </a:prstGeom>
          <a:noFill/>
          <a:ln w="28575" cap="flat" cmpd="sng">
            <a:solidFill>
              <a:srgbClr val="6AA84F"/>
            </a:solidFill>
            <a:prstDash val="solid"/>
            <a:round/>
            <a:headEnd type="none" w="med" len="med"/>
            <a:tailEnd type="triangle" w="med" len="med"/>
          </a:ln>
        </p:spPr>
      </p:cxnSp>
      <p:sp>
        <p:nvSpPr>
          <p:cNvPr id="765" name="Google Shape;765;p60"/>
          <p:cNvSpPr/>
          <p:nvPr/>
        </p:nvSpPr>
        <p:spPr>
          <a:xfrm>
            <a:off x="3409315" y="4004464"/>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766" name="Google Shape;766;p60"/>
          <p:cNvCxnSpPr>
            <a:stCxn id="760" idx="0"/>
            <a:endCxn id="765" idx="4"/>
          </p:cNvCxnSpPr>
          <p:nvPr/>
        </p:nvCxnSpPr>
        <p:spPr>
          <a:xfrm rot="10800000" flipH="1">
            <a:off x="3030839" y="4460985"/>
            <a:ext cx="594400" cy="322400"/>
          </a:xfrm>
          <a:prstGeom prst="straightConnector1">
            <a:avLst/>
          </a:prstGeom>
          <a:noFill/>
          <a:ln w="28575" cap="flat" cmpd="sng">
            <a:solidFill>
              <a:schemeClr val="dk2"/>
            </a:solidFill>
            <a:prstDash val="solid"/>
            <a:round/>
            <a:headEnd type="none" w="med" len="med"/>
            <a:tailEnd type="none" w="med" len="med"/>
          </a:ln>
        </p:spPr>
      </p:cxnSp>
      <p:sp>
        <p:nvSpPr>
          <p:cNvPr id="767" name="Google Shape;767;p60"/>
          <p:cNvSpPr txBox="1"/>
          <p:nvPr/>
        </p:nvSpPr>
        <p:spPr>
          <a:xfrm>
            <a:off x="1530933" y="4802972"/>
            <a:ext cx="770000" cy="417200"/>
          </a:xfrm>
          <a:prstGeom prst="rect">
            <a:avLst/>
          </a:prstGeom>
          <a:noFill/>
          <a:ln w="2857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CCCCCC"/>
                </a:solidFill>
                <a:latin typeface="Arial"/>
                <a:cs typeface="Arial"/>
                <a:sym typeface="Arial"/>
              </a:rPr>
              <a:t>master</a:t>
            </a:r>
            <a:endParaRPr sz="1333" kern="0">
              <a:solidFill>
                <a:srgbClr val="CCCCCC"/>
              </a:solidFill>
              <a:latin typeface="Arial"/>
              <a:cs typeface="Arial"/>
              <a:sym typeface="Arial"/>
            </a:endParaRPr>
          </a:p>
        </p:txBody>
      </p:sp>
      <p:cxnSp>
        <p:nvCxnSpPr>
          <p:cNvPr id="768" name="Google Shape;768;p60"/>
          <p:cNvCxnSpPr>
            <a:stCxn id="767" idx="3"/>
            <a:endCxn id="760" idx="2"/>
          </p:cNvCxnSpPr>
          <p:nvPr/>
        </p:nvCxnSpPr>
        <p:spPr>
          <a:xfrm>
            <a:off x="2300933" y="5011572"/>
            <a:ext cx="514000" cy="0"/>
          </a:xfrm>
          <a:prstGeom prst="straightConnector1">
            <a:avLst/>
          </a:prstGeom>
          <a:noFill/>
          <a:ln w="28575" cap="flat" cmpd="sng">
            <a:solidFill>
              <a:srgbClr val="CCCCCC"/>
            </a:solidFill>
            <a:prstDash val="dash"/>
            <a:round/>
            <a:headEnd type="none" w="med" len="med"/>
            <a:tailEnd type="triangle" w="med" len="med"/>
          </a:ln>
        </p:spPr>
      </p:cxnSp>
      <p:sp>
        <p:nvSpPr>
          <p:cNvPr id="769" name="Google Shape;769;p60"/>
          <p:cNvSpPr/>
          <p:nvPr/>
        </p:nvSpPr>
        <p:spPr>
          <a:xfrm>
            <a:off x="4205864" y="4002897"/>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770" name="Google Shape;770;p60"/>
          <p:cNvCxnSpPr>
            <a:stCxn id="760" idx="0"/>
            <a:endCxn id="769" idx="4"/>
          </p:cNvCxnSpPr>
          <p:nvPr/>
        </p:nvCxnSpPr>
        <p:spPr>
          <a:xfrm rot="10800000" flipH="1">
            <a:off x="3030839" y="4459385"/>
            <a:ext cx="1390800" cy="324000"/>
          </a:xfrm>
          <a:prstGeom prst="straightConnector1">
            <a:avLst/>
          </a:prstGeom>
          <a:noFill/>
          <a:ln w="28575" cap="flat" cmpd="sng">
            <a:solidFill>
              <a:schemeClr val="dk2"/>
            </a:solidFill>
            <a:prstDash val="solid"/>
            <a:round/>
            <a:headEnd type="none" w="med" len="med"/>
            <a:tailEnd type="none" w="med" len="med"/>
          </a:ln>
        </p:spPr>
      </p:cxnSp>
      <p:sp>
        <p:nvSpPr>
          <p:cNvPr id="771" name="Google Shape;771;p60"/>
          <p:cNvSpPr txBox="1"/>
          <p:nvPr/>
        </p:nvSpPr>
        <p:spPr>
          <a:xfrm>
            <a:off x="5080700" y="4024084"/>
            <a:ext cx="22476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refs/changes/32/206232/2</a:t>
            </a:r>
            <a:endParaRPr sz="1333" kern="0">
              <a:solidFill>
                <a:srgbClr val="000000"/>
              </a:solidFill>
              <a:latin typeface="Arial"/>
              <a:cs typeface="Arial"/>
              <a:sym typeface="Arial"/>
            </a:endParaRPr>
          </a:p>
        </p:txBody>
      </p:sp>
      <p:cxnSp>
        <p:nvCxnSpPr>
          <p:cNvPr id="772" name="Google Shape;772;p60"/>
          <p:cNvCxnSpPr>
            <a:stCxn id="771" idx="1"/>
            <a:endCxn id="769" idx="6"/>
          </p:cNvCxnSpPr>
          <p:nvPr/>
        </p:nvCxnSpPr>
        <p:spPr>
          <a:xfrm rot="10800000">
            <a:off x="4637500" y="4231084"/>
            <a:ext cx="443200" cy="1600"/>
          </a:xfrm>
          <a:prstGeom prst="straightConnector1">
            <a:avLst/>
          </a:prstGeom>
          <a:noFill/>
          <a:ln w="28575" cap="flat" cmpd="sng">
            <a:solidFill>
              <a:srgbClr val="6AA84F"/>
            </a:solidFill>
            <a:prstDash val="solid"/>
            <a:round/>
            <a:headEnd type="none" w="med" len="med"/>
            <a:tailEnd type="triangle" w="med" len="med"/>
          </a:ln>
        </p:spPr>
      </p:cxnSp>
      <p:sp>
        <p:nvSpPr>
          <p:cNvPr id="773" name="Google Shape;773;p60"/>
          <p:cNvSpPr txBox="1"/>
          <p:nvPr/>
        </p:nvSpPr>
        <p:spPr>
          <a:xfrm>
            <a:off x="4031900" y="4912755"/>
            <a:ext cx="770000" cy="4172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A61C00"/>
                </a:solidFill>
                <a:latin typeface="Arial"/>
                <a:cs typeface="Arial"/>
                <a:sym typeface="Arial"/>
              </a:rPr>
              <a:t>master</a:t>
            </a:r>
            <a:endParaRPr sz="1333" kern="0">
              <a:solidFill>
                <a:srgbClr val="A61C00"/>
              </a:solidFill>
              <a:latin typeface="Arial"/>
              <a:cs typeface="Arial"/>
              <a:sym typeface="Arial"/>
            </a:endParaRPr>
          </a:p>
        </p:txBody>
      </p:sp>
      <p:cxnSp>
        <p:nvCxnSpPr>
          <p:cNvPr id="774" name="Google Shape;774;p60"/>
          <p:cNvCxnSpPr>
            <a:endCxn id="769" idx="4"/>
          </p:cNvCxnSpPr>
          <p:nvPr/>
        </p:nvCxnSpPr>
        <p:spPr>
          <a:xfrm rot="10800000" flipH="1">
            <a:off x="4412064" y="4459297"/>
            <a:ext cx="9600" cy="453200"/>
          </a:xfrm>
          <a:prstGeom prst="straightConnector1">
            <a:avLst/>
          </a:prstGeom>
          <a:noFill/>
          <a:ln w="28575" cap="flat" cmpd="sng">
            <a:solidFill>
              <a:srgbClr val="A61C00"/>
            </a:solidFill>
            <a:prstDash val="solid"/>
            <a:round/>
            <a:headEnd type="none" w="med" len="med"/>
            <a:tailEnd type="triangle" w="med" len="med"/>
          </a:ln>
        </p:spPr>
      </p:cxnSp>
      <p:sp>
        <p:nvSpPr>
          <p:cNvPr id="775" name="Google Shape;775;p60"/>
          <p:cNvSpPr txBox="1"/>
          <p:nvPr/>
        </p:nvSpPr>
        <p:spPr>
          <a:xfrm>
            <a:off x="78867" y="973051"/>
            <a:ext cx="7958800" cy="29476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a:solidFill>
                  <a:srgbClr val="000000"/>
                </a:solidFill>
                <a:latin typeface="Arial"/>
                <a:cs typeface="Arial"/>
                <a:sym typeface="Arial"/>
              </a:rPr>
              <a:t>Pre-conditions for submit:</a:t>
            </a:r>
            <a:endParaRPr sz="1867" kern="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Georgia"/>
              <a:buChar char="■"/>
            </a:pPr>
            <a:r>
              <a:rPr lang="en" sz="1867" kern="0">
                <a:solidFill>
                  <a:srgbClr val="000000"/>
                </a:solidFill>
                <a:latin typeface="Arial"/>
                <a:cs typeface="Arial"/>
                <a:sym typeface="Arial"/>
              </a:rPr>
              <a:t>The change has an </a:t>
            </a:r>
            <a:r>
              <a:rPr lang="en" sz="1867" b="1" i="1" kern="0">
                <a:solidFill>
                  <a:srgbClr val="000000"/>
                </a:solidFill>
                <a:latin typeface="Arial"/>
                <a:cs typeface="Arial"/>
                <a:sym typeface="Arial"/>
              </a:rPr>
              <a:t>approval</a:t>
            </a:r>
            <a:r>
              <a:rPr lang="en" sz="1867" kern="0">
                <a:solidFill>
                  <a:srgbClr val="000000"/>
                </a:solidFill>
                <a:latin typeface="Arial"/>
                <a:cs typeface="Arial"/>
                <a:sym typeface="Arial"/>
              </a:rPr>
              <a:t> (highest possible vote) for each </a:t>
            </a:r>
            <a:r>
              <a:rPr lang="en" sz="1867" b="1" i="1" kern="0">
                <a:solidFill>
                  <a:srgbClr val="000000"/>
                </a:solidFill>
                <a:latin typeface="Arial"/>
                <a:cs typeface="Arial"/>
                <a:sym typeface="Arial"/>
              </a:rPr>
              <a:t>review label</a:t>
            </a: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a:p>
            <a:pPr marL="609585" indent="-423323" defTabSz="1219170">
              <a:lnSpc>
                <a:spcPct val="115000"/>
              </a:lnSpc>
              <a:buClr>
                <a:srgbClr val="000000"/>
              </a:buClr>
              <a:buSzPts val="1400"/>
              <a:buFont typeface="Georgia"/>
              <a:buChar char="■"/>
            </a:pPr>
            <a:r>
              <a:rPr lang="en" sz="1867" kern="0">
                <a:solidFill>
                  <a:srgbClr val="000000"/>
                </a:solidFill>
                <a:latin typeface="Arial"/>
                <a:cs typeface="Arial"/>
                <a:sym typeface="Arial"/>
              </a:rPr>
              <a:t>None of the </a:t>
            </a:r>
            <a:r>
              <a:rPr lang="en" sz="1867" b="1" i="1" kern="0">
                <a:solidFill>
                  <a:srgbClr val="000000"/>
                </a:solidFill>
                <a:latin typeface="Arial"/>
                <a:cs typeface="Arial"/>
                <a:sym typeface="Arial"/>
              </a:rPr>
              <a:t>review labels</a:t>
            </a:r>
            <a:r>
              <a:rPr lang="en" sz="1867" kern="0">
                <a:solidFill>
                  <a:srgbClr val="000000"/>
                </a:solidFill>
                <a:latin typeface="Arial"/>
                <a:cs typeface="Arial"/>
                <a:sym typeface="Arial"/>
              </a:rPr>
              <a:t> has a </a:t>
            </a:r>
            <a:r>
              <a:rPr lang="en" sz="1867" b="1" i="1" kern="0">
                <a:solidFill>
                  <a:srgbClr val="000000"/>
                </a:solidFill>
                <a:latin typeface="Arial"/>
                <a:cs typeface="Arial"/>
                <a:sym typeface="Arial"/>
              </a:rPr>
              <a:t>veto vote </a:t>
            </a:r>
            <a:r>
              <a:rPr lang="en" sz="1867" kern="0">
                <a:solidFill>
                  <a:srgbClr val="000000"/>
                </a:solidFill>
                <a:latin typeface="Arial"/>
                <a:cs typeface="Arial"/>
                <a:sym typeface="Arial"/>
              </a:rPr>
              <a:t>(lowest possible vote)</a:t>
            </a:r>
            <a:endParaRPr sz="1867" kern="0">
              <a:solidFill>
                <a:srgbClr val="000000"/>
              </a:solidFill>
              <a:latin typeface="Arial"/>
              <a:cs typeface="Arial"/>
              <a:sym typeface="Arial"/>
            </a:endParaRPr>
          </a:p>
          <a:p>
            <a:pPr marL="609585" indent="-423323" defTabSz="1219170">
              <a:lnSpc>
                <a:spcPct val="115000"/>
              </a:lnSpc>
              <a:buClr>
                <a:srgbClr val="000000"/>
              </a:buClr>
              <a:buSzPts val="1400"/>
              <a:buFont typeface="Georgia"/>
              <a:buChar char="■"/>
            </a:pPr>
            <a:r>
              <a:rPr lang="en" sz="1867" kern="0">
                <a:solidFill>
                  <a:srgbClr val="000000"/>
                </a:solidFill>
                <a:latin typeface="Arial"/>
                <a:cs typeface="Arial"/>
                <a:sym typeface="Arial"/>
              </a:rPr>
              <a:t>The change doesn’t depend on other changes that are non-submittable.</a:t>
            </a:r>
            <a:endParaRPr sz="1867" kern="0">
              <a:solidFill>
                <a:srgbClr val="000000"/>
              </a:solidFill>
              <a:latin typeface="Arial"/>
              <a:cs typeface="Arial"/>
              <a:sym typeface="Arial"/>
            </a:endParaRPr>
          </a:p>
          <a:p>
            <a:pPr marL="609585" indent="-423323" defTabSz="1219170">
              <a:lnSpc>
                <a:spcPct val="115000"/>
              </a:lnSpc>
              <a:buClr>
                <a:srgbClr val="000000"/>
              </a:buClr>
              <a:buSzPts val="1400"/>
              <a:buFont typeface="Georgia"/>
              <a:buChar char="■"/>
            </a:pPr>
            <a:r>
              <a:rPr lang="en" sz="1867" kern="0">
                <a:solidFill>
                  <a:srgbClr val="000000"/>
                </a:solidFill>
                <a:latin typeface="Arial"/>
                <a:cs typeface="Arial"/>
                <a:sym typeface="Arial"/>
              </a:rPr>
              <a:t>The user is allowed to submit.</a:t>
            </a:r>
            <a:endParaRPr sz="1867" kern="0">
              <a:solidFill>
                <a:srgbClr val="000000"/>
              </a:solidFill>
              <a:latin typeface="Arial"/>
              <a:cs typeface="Arial"/>
              <a:sym typeface="Arial"/>
            </a:endParaRPr>
          </a:p>
          <a:p>
            <a:pPr defTabSz="1219170">
              <a:lnSpc>
                <a:spcPct val="115000"/>
              </a:lnSpc>
              <a:spcBef>
                <a:spcPts val="1200"/>
              </a:spcBef>
              <a:spcAft>
                <a:spcPts val="2133"/>
              </a:spcAft>
              <a:buClr>
                <a:srgbClr val="000000"/>
              </a:buClr>
            </a:pPr>
            <a:endParaRPr sz="1867" kern="0">
              <a:solidFill>
                <a:srgbClr val="000000"/>
              </a:solidFill>
              <a:latin typeface="Arial"/>
              <a:cs typeface="Arial"/>
              <a:sym typeface="Arial"/>
            </a:endParaRPr>
          </a:p>
        </p:txBody>
      </p:sp>
      <p:grpSp>
        <p:nvGrpSpPr>
          <p:cNvPr id="776" name="Google Shape;776;p60"/>
          <p:cNvGrpSpPr/>
          <p:nvPr/>
        </p:nvGrpSpPr>
        <p:grpSpPr>
          <a:xfrm>
            <a:off x="7313489" y="3986700"/>
            <a:ext cx="612400" cy="405600"/>
            <a:chOff x="4412142" y="3934975"/>
            <a:chExt cx="459300" cy="304200"/>
          </a:xfrm>
        </p:grpSpPr>
        <p:sp>
          <p:nvSpPr>
            <p:cNvPr id="777" name="Google Shape;777;p60"/>
            <p:cNvSpPr/>
            <p:nvPr/>
          </p:nvSpPr>
          <p:spPr>
            <a:xfrm>
              <a:off x="4475397" y="3997594"/>
              <a:ext cx="232500" cy="2211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8" name="Google Shape;778;p60"/>
            <p:cNvSpPr txBox="1"/>
            <p:nvPr/>
          </p:nvSpPr>
          <p:spPr>
            <a:xfrm>
              <a:off x="4412142" y="3934975"/>
              <a:ext cx="459300" cy="304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+2</a:t>
              </a:r>
              <a:endParaRPr sz="1333" b="1" kern="0">
                <a:solidFill>
                  <a:srgbClr val="FFFFFF"/>
                </a:solidFill>
                <a:latin typeface="Arial"/>
                <a:cs typeface="Arial"/>
                <a:sym typeface="Arial"/>
              </a:endParaRPr>
            </a:p>
          </p:txBody>
        </p:sp>
      </p:grpSp>
      <p:grpSp>
        <p:nvGrpSpPr>
          <p:cNvPr id="779" name="Google Shape;779;p60"/>
          <p:cNvGrpSpPr/>
          <p:nvPr/>
        </p:nvGrpSpPr>
        <p:grpSpPr>
          <a:xfrm>
            <a:off x="275584" y="4020367"/>
            <a:ext cx="488800" cy="375933"/>
            <a:chOff x="5376138" y="2186500"/>
            <a:chExt cx="366600" cy="281950"/>
          </a:xfrm>
        </p:grpSpPr>
        <p:sp>
          <p:nvSpPr>
            <p:cNvPr id="780" name="Google Shape;780;p60"/>
            <p:cNvSpPr/>
            <p:nvPr/>
          </p:nvSpPr>
          <p:spPr>
            <a:xfrm>
              <a:off x="5423600" y="2238950"/>
              <a:ext cx="229500" cy="2295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1" name="Google Shape;781;p60"/>
            <p:cNvSpPr txBox="1"/>
            <p:nvPr/>
          </p:nvSpPr>
          <p:spPr>
            <a:xfrm>
              <a:off x="5376138" y="2186500"/>
              <a:ext cx="366600" cy="2553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-1</a:t>
              </a:r>
              <a:endParaRPr sz="1333" b="1" kern="0">
                <a:solidFill>
                  <a:srgbClr val="FFFFFF"/>
                </a:solidFill>
                <a:latin typeface="Arial"/>
                <a:cs typeface="Arial"/>
                <a:sym typeface="Aria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61"/>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7" name="Google Shape;787;p61"/>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Submit (b) </a:t>
            </a:r>
            <a:endParaRPr sz="4800" b="1" dirty="0">
              <a:solidFill>
                <a:srgbClr val="FFFFFF"/>
              </a:solidFill>
            </a:endParaRPr>
          </a:p>
          <a:p>
            <a:endParaRPr sz="4000" dirty="0"/>
          </a:p>
        </p:txBody>
      </p:sp>
      <p:sp>
        <p:nvSpPr>
          <p:cNvPr id="788" name="Google Shape;788;p61"/>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9" name="Google Shape;789;p61"/>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a:solidFill>
                  <a:srgbClr val="000000"/>
                </a:solidFill>
                <a:latin typeface="Arial"/>
                <a:cs typeface="Arial"/>
                <a:sym typeface="Arial"/>
              </a:rPr>
              <a:t>Situation:</a:t>
            </a:r>
            <a:endParaRPr sz="1867" kern="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kern="0">
                <a:solidFill>
                  <a:srgbClr val="000000"/>
                </a:solidFill>
                <a:latin typeface="Arial"/>
                <a:cs typeface="Arial"/>
                <a:sym typeface="Arial"/>
              </a:rPr>
              <a:t>A change has two patch sets (commit </a:t>
            </a:r>
            <a:r>
              <a:rPr lang="en" sz="1867" b="1" i="1" kern="0">
                <a:solidFill>
                  <a:srgbClr val="3D85C6"/>
                </a:solidFill>
                <a:latin typeface="Arial"/>
                <a:cs typeface="Arial"/>
                <a:sym typeface="Arial"/>
              </a:rPr>
              <a:t>C</a:t>
            </a:r>
            <a:r>
              <a:rPr lang="en" sz="1867" kern="0">
                <a:solidFill>
                  <a:srgbClr val="000000"/>
                </a:solidFill>
                <a:latin typeface="Arial"/>
                <a:cs typeface="Arial"/>
                <a:sym typeface="Arial"/>
              </a:rPr>
              <a:t> and commit </a:t>
            </a:r>
            <a:r>
              <a:rPr lang="en" sz="1867" b="1" i="1" kern="0">
                <a:solidFill>
                  <a:srgbClr val="3D85C6"/>
                </a:solidFill>
                <a:latin typeface="Arial"/>
                <a:cs typeface="Arial"/>
                <a:sym typeface="Arial"/>
              </a:rPr>
              <a:t>D</a:t>
            </a:r>
            <a:r>
              <a:rPr lang="en" sz="1867" kern="0">
                <a:solidFill>
                  <a:srgbClr val="000000"/>
                </a:solidFill>
                <a:latin typeface="Arial"/>
                <a:cs typeface="Arial"/>
                <a:sym typeface="Arial"/>
              </a:rPr>
              <a:t>) which are both based on commit </a:t>
            </a:r>
            <a:r>
              <a:rPr lang="en" sz="1867" b="1" i="1" kern="0">
                <a:solidFill>
                  <a:srgbClr val="3D85C6"/>
                </a:solidFill>
                <a:latin typeface="Arial"/>
                <a:cs typeface="Arial"/>
                <a:sym typeface="Arial"/>
              </a:rPr>
              <a:t>B</a:t>
            </a:r>
            <a:r>
              <a:rPr lang="en" sz="1867" kern="0">
                <a:solidFill>
                  <a:srgbClr val="000000"/>
                </a:solidFill>
                <a:latin typeface="Arial"/>
                <a:cs typeface="Arial"/>
                <a:sym typeface="Arial"/>
              </a:rPr>
              <a:t>. The current patch set (commit </a:t>
            </a:r>
            <a:r>
              <a:rPr lang="en" sz="1867" b="1" i="1" kern="0">
                <a:solidFill>
                  <a:srgbClr val="3D85C6"/>
                </a:solidFill>
                <a:latin typeface="Arial"/>
                <a:cs typeface="Arial"/>
                <a:sym typeface="Arial"/>
              </a:rPr>
              <a:t>D</a:t>
            </a:r>
            <a:r>
              <a:rPr lang="en" sz="1867" kern="0">
                <a:solidFill>
                  <a:srgbClr val="000000"/>
                </a:solidFill>
                <a:latin typeface="Arial"/>
                <a:cs typeface="Arial"/>
                <a:sym typeface="Arial"/>
              </a:rPr>
              <a:t>) was approved and is submittable. In the meantime the </a:t>
            </a:r>
            <a:r>
              <a:rPr lang="en" sz="1867" i="1" kern="0">
                <a:solidFill>
                  <a:srgbClr val="000000"/>
                </a:solidFill>
                <a:latin typeface="Courier New"/>
                <a:ea typeface="Courier New"/>
                <a:cs typeface="Courier New"/>
                <a:sym typeface="Courier New"/>
              </a:rPr>
              <a:t>master</a:t>
            </a:r>
            <a:r>
              <a:rPr lang="en" sz="1867" kern="0">
                <a:solidFill>
                  <a:srgbClr val="000000"/>
                </a:solidFill>
                <a:latin typeface="Arial"/>
                <a:cs typeface="Arial"/>
                <a:sym typeface="Arial"/>
              </a:rPr>
              <a:t> branch was updated to commit </a:t>
            </a:r>
            <a:r>
              <a:rPr lang="en" sz="1867" b="1" i="1" kern="0">
                <a:solidFill>
                  <a:srgbClr val="3D85C6"/>
                </a:solidFill>
                <a:latin typeface="Arial"/>
                <a:cs typeface="Arial"/>
                <a:sym typeface="Arial"/>
              </a:rPr>
              <a:t>E</a:t>
            </a:r>
            <a:r>
              <a:rPr lang="en" sz="1867" kern="0">
                <a:solidFill>
                  <a:srgbClr val="000000"/>
                </a:solidFill>
                <a:latin typeface="Arial"/>
                <a:cs typeface="Arial"/>
                <a:sym typeface="Arial"/>
              </a:rPr>
              <a:t>. Fast-forwarding </a:t>
            </a:r>
            <a:r>
              <a:rPr lang="en" sz="1867" i="1" kern="0">
                <a:solidFill>
                  <a:srgbClr val="000000"/>
                </a:solidFill>
                <a:latin typeface="Courier New"/>
                <a:ea typeface="Courier New"/>
                <a:cs typeface="Courier New"/>
                <a:sym typeface="Courier New"/>
              </a:rPr>
              <a:t>master</a:t>
            </a:r>
            <a:r>
              <a:rPr lang="en" sz="1867" kern="0">
                <a:solidFill>
                  <a:srgbClr val="000000"/>
                </a:solidFill>
                <a:latin typeface="Arial"/>
                <a:cs typeface="Arial"/>
                <a:sym typeface="Arial"/>
              </a:rPr>
              <a:t> to the current patch set is not possible.</a:t>
            </a:r>
            <a:endParaRPr sz="1867" kern="0">
              <a:solidFill>
                <a:srgbClr val="000000"/>
              </a:solidFill>
              <a:latin typeface="Arial"/>
              <a:cs typeface="Arial"/>
              <a:sym typeface="Arial"/>
            </a:endParaRPr>
          </a:p>
        </p:txBody>
      </p:sp>
      <p:sp>
        <p:nvSpPr>
          <p:cNvPr id="790" name="Google Shape;790;p61"/>
          <p:cNvSpPr/>
          <p:nvPr/>
        </p:nvSpPr>
        <p:spPr>
          <a:xfrm>
            <a:off x="2437505" y="4390152"/>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791" name="Google Shape;791;p61"/>
          <p:cNvSpPr/>
          <p:nvPr/>
        </p:nvSpPr>
        <p:spPr>
          <a:xfrm>
            <a:off x="2437505" y="5044863"/>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792" name="Google Shape;792;p61"/>
          <p:cNvCxnSpPr>
            <a:stCxn id="791" idx="0"/>
            <a:endCxn id="790" idx="4"/>
          </p:cNvCxnSpPr>
          <p:nvPr/>
        </p:nvCxnSpPr>
        <p:spPr>
          <a:xfrm rot="10800000">
            <a:off x="2653305" y="4846463"/>
            <a:ext cx="0" cy="198400"/>
          </a:xfrm>
          <a:prstGeom prst="straightConnector1">
            <a:avLst/>
          </a:prstGeom>
          <a:noFill/>
          <a:ln w="28575" cap="flat" cmpd="sng">
            <a:solidFill>
              <a:schemeClr val="dk2"/>
            </a:solidFill>
            <a:prstDash val="solid"/>
            <a:round/>
            <a:headEnd type="none" w="med" len="med"/>
            <a:tailEnd type="none" w="med" len="med"/>
          </a:ln>
        </p:spPr>
      </p:cxnSp>
      <p:sp>
        <p:nvSpPr>
          <p:cNvPr id="793" name="Google Shape;793;p61"/>
          <p:cNvSpPr txBox="1"/>
          <p:nvPr/>
        </p:nvSpPr>
        <p:spPr>
          <a:xfrm>
            <a:off x="4126733" y="2927317"/>
            <a:ext cx="22476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refs/changes/32/206232/1</a:t>
            </a:r>
            <a:endParaRPr sz="1333" kern="0">
              <a:solidFill>
                <a:srgbClr val="000000"/>
              </a:solidFill>
              <a:latin typeface="Arial"/>
              <a:cs typeface="Arial"/>
              <a:sym typeface="Arial"/>
            </a:endParaRPr>
          </a:p>
        </p:txBody>
      </p:sp>
      <p:cxnSp>
        <p:nvCxnSpPr>
          <p:cNvPr id="794" name="Google Shape;794;p61"/>
          <p:cNvCxnSpPr>
            <a:endCxn id="795" idx="0"/>
          </p:cNvCxnSpPr>
          <p:nvPr/>
        </p:nvCxnSpPr>
        <p:spPr>
          <a:xfrm flipH="1">
            <a:off x="3247581" y="3146031"/>
            <a:ext cx="8400" cy="465200"/>
          </a:xfrm>
          <a:prstGeom prst="straightConnector1">
            <a:avLst/>
          </a:prstGeom>
          <a:noFill/>
          <a:ln w="28575" cap="flat" cmpd="sng">
            <a:solidFill>
              <a:srgbClr val="6AA84F"/>
            </a:solidFill>
            <a:prstDash val="solid"/>
            <a:round/>
            <a:headEnd type="none" w="med" len="med"/>
            <a:tailEnd type="triangle" w="med" len="med"/>
          </a:ln>
        </p:spPr>
      </p:cxnSp>
      <p:sp>
        <p:nvSpPr>
          <p:cNvPr id="795" name="Google Shape;795;p61"/>
          <p:cNvSpPr/>
          <p:nvPr/>
        </p:nvSpPr>
        <p:spPr>
          <a:xfrm>
            <a:off x="3031781" y="36112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796" name="Google Shape;796;p61"/>
          <p:cNvCxnSpPr>
            <a:stCxn id="790" idx="0"/>
            <a:endCxn id="795" idx="4"/>
          </p:cNvCxnSpPr>
          <p:nvPr/>
        </p:nvCxnSpPr>
        <p:spPr>
          <a:xfrm rot="10800000" flipH="1">
            <a:off x="2653305" y="4067752"/>
            <a:ext cx="594400" cy="322400"/>
          </a:xfrm>
          <a:prstGeom prst="straightConnector1">
            <a:avLst/>
          </a:prstGeom>
          <a:noFill/>
          <a:ln w="28575" cap="flat" cmpd="sng">
            <a:solidFill>
              <a:schemeClr val="dk2"/>
            </a:solidFill>
            <a:prstDash val="solid"/>
            <a:round/>
            <a:headEnd type="none" w="med" len="med"/>
            <a:tailEnd type="none" w="med" len="med"/>
          </a:ln>
        </p:spPr>
      </p:cxnSp>
      <p:sp>
        <p:nvSpPr>
          <p:cNvPr id="797" name="Google Shape;797;p61"/>
          <p:cNvSpPr txBox="1"/>
          <p:nvPr/>
        </p:nvSpPr>
        <p:spPr>
          <a:xfrm>
            <a:off x="1153400" y="4409739"/>
            <a:ext cx="770000" cy="417200"/>
          </a:xfrm>
          <a:prstGeom prst="rect">
            <a:avLst/>
          </a:prstGeom>
          <a:noFill/>
          <a:ln w="2857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CCCCCC"/>
                </a:solidFill>
                <a:latin typeface="Arial"/>
                <a:cs typeface="Arial"/>
                <a:sym typeface="Arial"/>
              </a:rPr>
              <a:t>master</a:t>
            </a:r>
            <a:endParaRPr sz="1333" kern="0">
              <a:solidFill>
                <a:srgbClr val="CCCCCC"/>
              </a:solidFill>
              <a:latin typeface="Arial"/>
              <a:cs typeface="Arial"/>
              <a:sym typeface="Arial"/>
            </a:endParaRPr>
          </a:p>
        </p:txBody>
      </p:sp>
      <p:cxnSp>
        <p:nvCxnSpPr>
          <p:cNvPr id="798" name="Google Shape;798;p61"/>
          <p:cNvCxnSpPr>
            <a:stCxn id="797" idx="3"/>
            <a:endCxn id="790" idx="2"/>
          </p:cNvCxnSpPr>
          <p:nvPr/>
        </p:nvCxnSpPr>
        <p:spPr>
          <a:xfrm>
            <a:off x="1923400" y="4618339"/>
            <a:ext cx="514000" cy="0"/>
          </a:xfrm>
          <a:prstGeom prst="straightConnector1">
            <a:avLst/>
          </a:prstGeom>
          <a:noFill/>
          <a:ln w="28575" cap="flat" cmpd="sng">
            <a:solidFill>
              <a:srgbClr val="CCCCCC"/>
            </a:solidFill>
            <a:prstDash val="dash"/>
            <a:round/>
            <a:headEnd type="none" w="med" len="med"/>
            <a:tailEnd type="triangle" w="med" len="med"/>
          </a:ln>
        </p:spPr>
      </p:cxnSp>
      <p:sp>
        <p:nvSpPr>
          <p:cNvPr id="799" name="Google Shape;799;p61"/>
          <p:cNvSpPr/>
          <p:nvPr/>
        </p:nvSpPr>
        <p:spPr>
          <a:xfrm>
            <a:off x="3828331" y="3609664"/>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800" name="Google Shape;800;p61"/>
          <p:cNvCxnSpPr>
            <a:stCxn id="790" idx="0"/>
            <a:endCxn id="799" idx="4"/>
          </p:cNvCxnSpPr>
          <p:nvPr/>
        </p:nvCxnSpPr>
        <p:spPr>
          <a:xfrm rot="10800000" flipH="1">
            <a:off x="2653305" y="4066152"/>
            <a:ext cx="1390800" cy="324000"/>
          </a:xfrm>
          <a:prstGeom prst="straightConnector1">
            <a:avLst/>
          </a:prstGeom>
          <a:noFill/>
          <a:ln w="28575" cap="flat" cmpd="sng">
            <a:solidFill>
              <a:schemeClr val="dk2"/>
            </a:solidFill>
            <a:prstDash val="solid"/>
            <a:round/>
            <a:headEnd type="none" w="med" len="med"/>
            <a:tailEnd type="none" w="med" len="med"/>
          </a:ln>
        </p:spPr>
      </p:cxnSp>
      <p:sp>
        <p:nvSpPr>
          <p:cNvPr id="801" name="Google Shape;801;p61"/>
          <p:cNvSpPr txBox="1"/>
          <p:nvPr/>
        </p:nvSpPr>
        <p:spPr>
          <a:xfrm>
            <a:off x="4703167" y="3630851"/>
            <a:ext cx="22476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refs/changes/32/206232/2</a:t>
            </a:r>
            <a:endParaRPr sz="1333" kern="0">
              <a:solidFill>
                <a:srgbClr val="000000"/>
              </a:solidFill>
              <a:latin typeface="Arial"/>
              <a:cs typeface="Arial"/>
              <a:sym typeface="Arial"/>
            </a:endParaRPr>
          </a:p>
        </p:txBody>
      </p:sp>
      <p:cxnSp>
        <p:nvCxnSpPr>
          <p:cNvPr id="802" name="Google Shape;802;p61"/>
          <p:cNvCxnSpPr>
            <a:stCxn id="801" idx="1"/>
            <a:endCxn id="799" idx="6"/>
          </p:cNvCxnSpPr>
          <p:nvPr/>
        </p:nvCxnSpPr>
        <p:spPr>
          <a:xfrm rot="10800000">
            <a:off x="4259967" y="3837851"/>
            <a:ext cx="443200" cy="1600"/>
          </a:xfrm>
          <a:prstGeom prst="straightConnector1">
            <a:avLst/>
          </a:prstGeom>
          <a:noFill/>
          <a:ln w="28575" cap="flat" cmpd="sng">
            <a:solidFill>
              <a:srgbClr val="6AA84F"/>
            </a:solidFill>
            <a:prstDash val="solid"/>
            <a:round/>
            <a:headEnd type="none" w="med" len="med"/>
            <a:tailEnd type="triangle" w="med" len="med"/>
          </a:ln>
        </p:spPr>
      </p:cxnSp>
      <p:sp>
        <p:nvSpPr>
          <p:cNvPr id="803" name="Google Shape;803;p61"/>
          <p:cNvSpPr/>
          <p:nvPr/>
        </p:nvSpPr>
        <p:spPr>
          <a:xfrm>
            <a:off x="0" y="6284333"/>
            <a:ext cx="12192000" cy="587600"/>
          </a:xfrm>
          <a:prstGeom prst="rect">
            <a:avLst/>
          </a:prstGeom>
          <a:solidFill>
            <a:srgbClr val="B6D7A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4" name="Google Shape;804;p61"/>
          <p:cNvSpPr txBox="1"/>
          <p:nvPr/>
        </p:nvSpPr>
        <p:spPr>
          <a:xfrm>
            <a:off x="-21767" y="6284333"/>
            <a:ext cx="11950000" cy="587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i="1" kern="0">
                <a:solidFill>
                  <a:srgbClr val="000000"/>
                </a:solidFill>
                <a:latin typeface="Arial"/>
                <a:cs typeface="Arial"/>
                <a:sym typeface="Arial"/>
              </a:rPr>
              <a:t>Q: What happens on submit if fast-forwarding the target branch is not possible?</a:t>
            </a:r>
            <a:endParaRPr sz="2400" i="1" kern="0">
              <a:solidFill>
                <a:srgbClr val="000000"/>
              </a:solidFill>
              <a:latin typeface="Arial"/>
              <a:cs typeface="Arial"/>
              <a:sym typeface="Arial"/>
            </a:endParaRPr>
          </a:p>
        </p:txBody>
      </p:sp>
      <p:cxnSp>
        <p:nvCxnSpPr>
          <p:cNvPr id="805" name="Google Shape;805;p61"/>
          <p:cNvCxnSpPr>
            <a:stCxn id="793" idx="1"/>
          </p:cNvCxnSpPr>
          <p:nvPr/>
        </p:nvCxnSpPr>
        <p:spPr>
          <a:xfrm rot="10800000">
            <a:off x="3240333" y="3135917"/>
            <a:ext cx="886400" cy="0"/>
          </a:xfrm>
          <a:prstGeom prst="straightConnector1">
            <a:avLst/>
          </a:prstGeom>
          <a:noFill/>
          <a:ln w="28575" cap="flat" cmpd="sng">
            <a:solidFill>
              <a:srgbClr val="6AA84F"/>
            </a:solidFill>
            <a:prstDash val="solid"/>
            <a:round/>
            <a:headEnd type="none" w="med" len="med"/>
            <a:tailEnd type="none" w="med" len="med"/>
          </a:ln>
        </p:spPr>
      </p:cxnSp>
      <p:sp>
        <p:nvSpPr>
          <p:cNvPr id="806" name="Google Shape;806;p61"/>
          <p:cNvSpPr/>
          <p:nvPr/>
        </p:nvSpPr>
        <p:spPr>
          <a:xfrm>
            <a:off x="2437497" y="3611264"/>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807" name="Google Shape;807;p61"/>
          <p:cNvCxnSpPr>
            <a:stCxn id="790" idx="0"/>
            <a:endCxn id="806" idx="4"/>
          </p:cNvCxnSpPr>
          <p:nvPr/>
        </p:nvCxnSpPr>
        <p:spPr>
          <a:xfrm rot="10800000">
            <a:off x="2653305" y="4067752"/>
            <a:ext cx="0" cy="322400"/>
          </a:xfrm>
          <a:prstGeom prst="straightConnector1">
            <a:avLst/>
          </a:prstGeom>
          <a:noFill/>
          <a:ln w="28575" cap="flat" cmpd="sng">
            <a:solidFill>
              <a:schemeClr val="dk2"/>
            </a:solidFill>
            <a:prstDash val="solid"/>
            <a:round/>
            <a:headEnd type="none" w="med" len="med"/>
            <a:tailEnd type="none" w="med" len="med"/>
          </a:ln>
        </p:spPr>
      </p:cxnSp>
      <p:sp>
        <p:nvSpPr>
          <p:cNvPr id="808" name="Google Shape;808;p61"/>
          <p:cNvSpPr txBox="1"/>
          <p:nvPr/>
        </p:nvSpPr>
        <p:spPr>
          <a:xfrm>
            <a:off x="1153400" y="3629255"/>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809" name="Google Shape;809;p61"/>
          <p:cNvCxnSpPr>
            <a:stCxn id="808" idx="3"/>
          </p:cNvCxnSpPr>
          <p:nvPr/>
        </p:nvCxnSpPr>
        <p:spPr>
          <a:xfrm>
            <a:off x="1923400" y="3837855"/>
            <a:ext cx="514000" cy="0"/>
          </a:xfrm>
          <a:prstGeom prst="straightConnector1">
            <a:avLst/>
          </a:prstGeom>
          <a:noFill/>
          <a:ln w="28575" cap="flat" cmpd="sng">
            <a:solidFill>
              <a:schemeClr val="dk2"/>
            </a:solidFill>
            <a:prstDash val="solid"/>
            <a:round/>
            <a:headEnd type="none" w="med" len="med"/>
            <a:tailEnd type="triangle" w="med" len="med"/>
          </a:ln>
        </p:spPr>
      </p:cxnSp>
      <p:grpSp>
        <p:nvGrpSpPr>
          <p:cNvPr id="810" name="Google Shape;810;p61"/>
          <p:cNvGrpSpPr/>
          <p:nvPr/>
        </p:nvGrpSpPr>
        <p:grpSpPr>
          <a:xfrm>
            <a:off x="6934289" y="3577067"/>
            <a:ext cx="612400" cy="405600"/>
            <a:chOff x="4412142" y="3934975"/>
            <a:chExt cx="459300" cy="304200"/>
          </a:xfrm>
        </p:grpSpPr>
        <p:sp>
          <p:nvSpPr>
            <p:cNvPr id="811" name="Google Shape;811;p61"/>
            <p:cNvSpPr/>
            <p:nvPr/>
          </p:nvSpPr>
          <p:spPr>
            <a:xfrm>
              <a:off x="4475397" y="3997594"/>
              <a:ext cx="232500" cy="2211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2" name="Google Shape;812;p61"/>
            <p:cNvSpPr txBox="1"/>
            <p:nvPr/>
          </p:nvSpPr>
          <p:spPr>
            <a:xfrm>
              <a:off x="4412142" y="3934975"/>
              <a:ext cx="459300" cy="304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+2</a:t>
              </a:r>
              <a:endParaRPr sz="1333" b="1" kern="0">
                <a:solidFill>
                  <a:srgbClr val="FFFFFF"/>
                </a:solidFill>
                <a:latin typeface="Arial"/>
                <a:cs typeface="Arial"/>
                <a:sym typeface="Arial"/>
              </a:endParaRPr>
            </a:p>
          </p:txBody>
        </p:sp>
      </p:grpSp>
      <p:grpSp>
        <p:nvGrpSpPr>
          <p:cNvPr id="813" name="Google Shape;813;p61"/>
          <p:cNvGrpSpPr/>
          <p:nvPr/>
        </p:nvGrpSpPr>
        <p:grpSpPr>
          <a:xfrm>
            <a:off x="6408184" y="2918300"/>
            <a:ext cx="488800" cy="375933"/>
            <a:chOff x="5376138" y="2186500"/>
            <a:chExt cx="366600" cy="281950"/>
          </a:xfrm>
        </p:grpSpPr>
        <p:sp>
          <p:nvSpPr>
            <p:cNvPr id="814" name="Google Shape;814;p61"/>
            <p:cNvSpPr/>
            <p:nvPr/>
          </p:nvSpPr>
          <p:spPr>
            <a:xfrm>
              <a:off x="5423600" y="2238950"/>
              <a:ext cx="229500" cy="2295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5" name="Google Shape;815;p61"/>
            <p:cNvSpPr txBox="1"/>
            <p:nvPr/>
          </p:nvSpPr>
          <p:spPr>
            <a:xfrm>
              <a:off x="5376138" y="2186500"/>
              <a:ext cx="366600" cy="2553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-1</a:t>
              </a:r>
              <a:endParaRPr sz="1333" b="1" kern="0">
                <a:solidFill>
                  <a:srgbClr val="FFFFFF"/>
                </a:solidFill>
                <a:latin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0"/>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 name="Google Shape;150;p30"/>
          <p:cNvSpPr txBox="1">
            <a:spLocks noGrp="1"/>
          </p:cNvSpPr>
          <p:nvPr>
            <p:ph type="title"/>
          </p:nvPr>
        </p:nvSpPr>
        <p:spPr>
          <a:xfrm>
            <a:off x="252600" y="-116800"/>
            <a:ext cx="10083200" cy="1007600"/>
          </a:xfrm>
          <a:prstGeom prst="rect">
            <a:avLst/>
          </a:prstGeom>
        </p:spPr>
        <p:txBody>
          <a:bodyPr spcFirstLastPara="1" wrap="square" lIns="121900" tIns="121900" rIns="121900" bIns="121900" anchor="t" anchorCtr="0">
            <a:noAutofit/>
          </a:bodyPr>
          <a:lstStyle/>
          <a:p>
            <a:r>
              <a:rPr lang="en" sz="4800" b="1">
                <a:solidFill>
                  <a:srgbClr val="FFFFFF"/>
                </a:solidFill>
              </a:rPr>
              <a:t>Welcome</a:t>
            </a:r>
            <a:endParaRPr sz="4800" b="1">
              <a:solidFill>
                <a:srgbClr val="FFFFFF"/>
              </a:solidFill>
            </a:endParaRPr>
          </a:p>
          <a:p>
            <a:endParaRPr sz="4000"/>
          </a:p>
        </p:txBody>
      </p:sp>
      <p:sp>
        <p:nvSpPr>
          <p:cNvPr id="151" name="Google Shape;151;p30"/>
          <p:cNvSpPr/>
          <p:nvPr/>
        </p:nvSpPr>
        <p:spPr>
          <a:xfrm>
            <a:off x="0" y="6284333"/>
            <a:ext cx="12192000" cy="587600"/>
          </a:xfrm>
          <a:prstGeom prst="rect">
            <a:avLst/>
          </a:prstGeom>
          <a:solidFill>
            <a:srgbClr val="B6D7A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 name="Google Shape;152;p30"/>
          <p:cNvSpPr txBox="1"/>
          <p:nvPr/>
        </p:nvSpPr>
        <p:spPr>
          <a:xfrm>
            <a:off x="-21767" y="6284333"/>
            <a:ext cx="6360400" cy="587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i="1" kern="0">
                <a:solidFill>
                  <a:srgbClr val="000000"/>
                </a:solidFill>
                <a:latin typeface="Arial"/>
                <a:cs typeface="Arial"/>
                <a:sym typeface="Arial"/>
              </a:rPr>
              <a:t>Q: What is Gerrit?</a:t>
            </a:r>
            <a:endParaRPr sz="2400" i="1" kern="0">
              <a:solidFill>
                <a:srgbClr val="000000"/>
              </a:solidFill>
              <a:latin typeface="Arial"/>
              <a:cs typeface="Arial"/>
              <a:sym typeface="Arial"/>
            </a:endParaRPr>
          </a:p>
        </p:txBody>
      </p:sp>
      <p:sp>
        <p:nvSpPr>
          <p:cNvPr id="153" name="Google Shape;153;p30"/>
          <p:cNvSpPr/>
          <p:nvPr/>
        </p:nvSpPr>
        <p:spPr>
          <a:xfrm>
            <a:off x="7863667" y="776267"/>
            <a:ext cx="4330000" cy="5508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4" name="Google Shape;154;p30"/>
          <p:cNvSpPr txBox="1"/>
          <p:nvPr/>
        </p:nvSpPr>
        <p:spPr>
          <a:xfrm>
            <a:off x="8017267" y="890800"/>
            <a:ext cx="4092400" cy="5240800"/>
          </a:xfrm>
          <a:prstGeom prst="rect">
            <a:avLst/>
          </a:prstGeom>
          <a:noFill/>
          <a:ln>
            <a:noFill/>
          </a:ln>
        </p:spPr>
        <p:txBody>
          <a:bodyPr spcFirstLastPara="1" wrap="square" lIns="121900" tIns="121900" rIns="121900" bIns="121900" anchor="t" anchorCtr="0">
            <a:noAutofit/>
          </a:bodyPr>
          <a:lstStyle/>
          <a:p>
            <a:pPr marL="609585" indent="-457189" defTabSz="1219170">
              <a:lnSpc>
                <a:spcPct val="115000"/>
              </a:lnSpc>
              <a:spcBef>
                <a:spcPts val="1200"/>
              </a:spcBef>
              <a:buClr>
                <a:srgbClr val="000000"/>
              </a:buClr>
              <a:buSzPts val="1800"/>
              <a:buFont typeface="Georgia"/>
              <a:buChar char="■"/>
            </a:pPr>
            <a:r>
              <a:rPr lang="en" sz="2400" kern="0">
                <a:solidFill>
                  <a:srgbClr val="000000"/>
                </a:solidFill>
                <a:latin typeface="Arial"/>
                <a:cs typeface="Arial"/>
                <a:sym typeface="Arial"/>
              </a:rPr>
              <a:t>Please ask questions immediately!</a:t>
            </a:r>
            <a:endParaRPr sz="2400" kern="0">
              <a:solidFill>
                <a:srgbClr val="000000"/>
              </a:solidFill>
              <a:latin typeface="Arial"/>
              <a:cs typeface="Arial"/>
              <a:sym typeface="Arial"/>
            </a:endParaRPr>
          </a:p>
          <a:p>
            <a:pPr marL="609585" indent="-457189" defTabSz="1219170">
              <a:lnSpc>
                <a:spcPct val="115000"/>
              </a:lnSpc>
              <a:buClr>
                <a:srgbClr val="000000"/>
              </a:buClr>
              <a:buSzPts val="1800"/>
              <a:buFont typeface="Georgia"/>
              <a:buChar char="■"/>
            </a:pPr>
            <a:r>
              <a:rPr lang="en" sz="2400" kern="0">
                <a:solidFill>
                  <a:srgbClr val="000000"/>
                </a:solidFill>
                <a:latin typeface="Arial"/>
                <a:cs typeface="Arial"/>
                <a:sym typeface="Arial"/>
              </a:rPr>
              <a:t>To make the presentation more interactive you will also be asked questions :-)</a:t>
            </a:r>
            <a:endParaRPr sz="2400" kern="0">
              <a:solidFill>
                <a:srgbClr val="000000"/>
              </a:solidFill>
              <a:latin typeface="Arial"/>
              <a:cs typeface="Arial"/>
              <a:sym typeface="Arial"/>
            </a:endParaRPr>
          </a:p>
        </p:txBody>
      </p:sp>
      <p:cxnSp>
        <p:nvCxnSpPr>
          <p:cNvPr id="155" name="Google Shape;155;p30"/>
          <p:cNvCxnSpPr/>
          <p:nvPr/>
        </p:nvCxnSpPr>
        <p:spPr>
          <a:xfrm>
            <a:off x="153667" y="5408467"/>
            <a:ext cx="377200" cy="866000"/>
          </a:xfrm>
          <a:prstGeom prst="straightConnector1">
            <a:avLst/>
          </a:prstGeom>
          <a:noFill/>
          <a:ln w="76200" cap="flat" cmpd="sng">
            <a:solidFill>
              <a:srgbClr val="FF0000"/>
            </a:solidFill>
            <a:prstDash val="solid"/>
            <a:round/>
            <a:headEnd type="none" w="med" len="med"/>
            <a:tailEnd type="stealth" w="med" len="med"/>
          </a:ln>
        </p:spPr>
      </p:cxnSp>
      <p:cxnSp>
        <p:nvCxnSpPr>
          <p:cNvPr id="156" name="Google Shape;156;p30"/>
          <p:cNvCxnSpPr/>
          <p:nvPr/>
        </p:nvCxnSpPr>
        <p:spPr>
          <a:xfrm flipH="1">
            <a:off x="2329400" y="5467933"/>
            <a:ext cx="471200" cy="816400"/>
          </a:xfrm>
          <a:prstGeom prst="straightConnector1">
            <a:avLst/>
          </a:prstGeom>
          <a:noFill/>
          <a:ln w="76200" cap="flat" cmpd="sng">
            <a:solidFill>
              <a:srgbClr val="FF0000"/>
            </a:solidFill>
            <a:prstDash val="solid"/>
            <a:round/>
            <a:headEnd type="none" w="med" len="med"/>
            <a:tailEnd type="stealth" w="med" len="med"/>
          </a:ln>
        </p:spPr>
      </p:cxnSp>
      <p:sp>
        <p:nvSpPr>
          <p:cNvPr id="157" name="Google Shape;157;p30"/>
          <p:cNvSpPr/>
          <p:nvPr/>
        </p:nvSpPr>
        <p:spPr>
          <a:xfrm rot="-141266">
            <a:off x="362698" y="1500173"/>
            <a:ext cx="1665005" cy="1137763"/>
          </a:xfrm>
          <a:prstGeom prst="wedgeRoundRectCallout">
            <a:avLst>
              <a:gd name="adj1" fmla="val -20833"/>
              <a:gd name="adj2" fmla="val 62500"/>
              <a:gd name="adj3" fmla="val 0"/>
            </a:avLst>
          </a:prstGeom>
          <a:noFill/>
          <a:ln w="7620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6400" b="1" kern="0">
                <a:solidFill>
                  <a:srgbClr val="FF9900"/>
                </a:solidFill>
                <a:latin typeface="Arial"/>
                <a:cs typeface="Arial"/>
                <a:sym typeface="Arial"/>
              </a:rPr>
              <a:t>?</a:t>
            </a:r>
            <a:endParaRPr sz="6400" b="1" kern="0">
              <a:solidFill>
                <a:srgbClr val="FF9900"/>
              </a:solidFill>
              <a:latin typeface="Arial"/>
              <a:cs typeface="Arial"/>
              <a:sym typeface="Arial"/>
            </a:endParaRPr>
          </a:p>
        </p:txBody>
      </p:sp>
      <p:sp>
        <p:nvSpPr>
          <p:cNvPr id="158" name="Google Shape;158;p30"/>
          <p:cNvSpPr/>
          <p:nvPr/>
        </p:nvSpPr>
        <p:spPr>
          <a:xfrm rot="337459">
            <a:off x="1624092" y="2843773"/>
            <a:ext cx="1665216" cy="1137488"/>
          </a:xfrm>
          <a:prstGeom prst="wedgeRoundRectCallout">
            <a:avLst>
              <a:gd name="adj1" fmla="val -20833"/>
              <a:gd name="adj2" fmla="val 62500"/>
              <a:gd name="adj3" fmla="val 0"/>
            </a:avLst>
          </a:prstGeom>
          <a:noFill/>
          <a:ln w="76200"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6400" b="1" kern="0">
                <a:solidFill>
                  <a:srgbClr val="9900FF"/>
                </a:solidFill>
                <a:latin typeface="Arial"/>
                <a:cs typeface="Arial"/>
                <a:sym typeface="Arial"/>
              </a:rPr>
              <a:t>?</a:t>
            </a:r>
            <a:endParaRPr sz="6400" b="1" kern="0">
              <a:solidFill>
                <a:srgbClr val="9900FF"/>
              </a:solidFill>
              <a:latin typeface="Arial"/>
              <a:cs typeface="Arial"/>
              <a:sym typeface="Arial"/>
            </a:endParaRPr>
          </a:p>
        </p:txBody>
      </p:sp>
      <p:sp>
        <p:nvSpPr>
          <p:cNvPr id="159" name="Google Shape;159;p30"/>
          <p:cNvSpPr/>
          <p:nvPr/>
        </p:nvSpPr>
        <p:spPr>
          <a:xfrm>
            <a:off x="3143316" y="1562055"/>
            <a:ext cx="1665200" cy="1138000"/>
          </a:xfrm>
          <a:prstGeom prst="wedgeRoundRectCallout">
            <a:avLst>
              <a:gd name="adj1" fmla="val -20833"/>
              <a:gd name="adj2" fmla="val 62500"/>
              <a:gd name="adj3" fmla="val 0"/>
            </a:avLst>
          </a:prstGeom>
          <a:noFill/>
          <a:ln w="76200"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6400" b="1" kern="0">
                <a:solidFill>
                  <a:srgbClr val="0000FF"/>
                </a:solidFill>
                <a:latin typeface="Arial"/>
                <a:cs typeface="Arial"/>
                <a:sym typeface="Arial"/>
              </a:rPr>
              <a:t>?</a:t>
            </a:r>
            <a:endParaRPr sz="6400" b="1" kern="0">
              <a:solidFill>
                <a:srgbClr val="0000FF"/>
              </a:solidFill>
              <a:latin typeface="Arial"/>
              <a:cs typeface="Arial"/>
              <a:sym typeface="Arial"/>
            </a:endParaRPr>
          </a:p>
        </p:txBody>
      </p:sp>
      <p:sp>
        <p:nvSpPr>
          <p:cNvPr id="160" name="Google Shape;160;p30"/>
          <p:cNvSpPr/>
          <p:nvPr/>
        </p:nvSpPr>
        <p:spPr>
          <a:xfrm rot="-220712">
            <a:off x="4084868" y="3062006"/>
            <a:ext cx="1664629" cy="1137532"/>
          </a:xfrm>
          <a:prstGeom prst="wedgeRoundRectCallout">
            <a:avLst>
              <a:gd name="adj1" fmla="val -20833"/>
              <a:gd name="adj2" fmla="val 62500"/>
              <a:gd name="adj3" fmla="val 0"/>
            </a:avLst>
          </a:prstGeom>
          <a:noFill/>
          <a:ln w="76200"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6400" b="1" kern="0">
                <a:solidFill>
                  <a:srgbClr val="00FFFF"/>
                </a:solidFill>
                <a:latin typeface="Arial"/>
                <a:cs typeface="Arial"/>
                <a:sym typeface="Arial"/>
              </a:rPr>
              <a:t>?</a:t>
            </a:r>
            <a:endParaRPr sz="6400" b="1" kern="0">
              <a:solidFill>
                <a:srgbClr val="00FFFF"/>
              </a:solidFill>
              <a:latin typeface="Arial"/>
              <a:cs typeface="Arial"/>
              <a:sym typeface="Arial"/>
            </a:endParaRPr>
          </a:p>
        </p:txBody>
      </p:sp>
      <p:sp>
        <p:nvSpPr>
          <p:cNvPr id="161" name="Google Shape;161;p30"/>
          <p:cNvSpPr/>
          <p:nvPr/>
        </p:nvSpPr>
        <p:spPr>
          <a:xfrm rot="413158">
            <a:off x="5497758" y="1562163"/>
            <a:ext cx="1664809" cy="1137805"/>
          </a:xfrm>
          <a:prstGeom prst="wedgeRoundRectCallout">
            <a:avLst>
              <a:gd name="adj1" fmla="val -20833"/>
              <a:gd name="adj2" fmla="val 62500"/>
              <a:gd name="adj3" fmla="val 0"/>
            </a:avLst>
          </a:prstGeom>
          <a:noFill/>
          <a:ln w="76200"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6400" b="1" kern="0">
                <a:solidFill>
                  <a:srgbClr val="00C700"/>
                </a:solidFill>
                <a:latin typeface="Arial"/>
                <a:cs typeface="Arial"/>
                <a:sym typeface="Arial"/>
              </a:rPr>
              <a:t>?</a:t>
            </a:r>
            <a:endParaRPr sz="6400" b="1" kern="0">
              <a:solidFill>
                <a:srgbClr val="00C700"/>
              </a:solidFill>
              <a:latin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4"/>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7" name="Google Shape;867;p64"/>
          <p:cNvSpPr txBox="1">
            <a:spLocks noGrp="1"/>
          </p:cNvSpPr>
          <p:nvPr>
            <p:ph type="title"/>
          </p:nvPr>
        </p:nvSpPr>
        <p:spPr>
          <a:xfrm>
            <a:off x="252599" y="-116800"/>
            <a:ext cx="11873833" cy="1007600"/>
          </a:xfrm>
          <a:prstGeom prst="rect">
            <a:avLst/>
          </a:prstGeom>
        </p:spPr>
        <p:txBody>
          <a:bodyPr spcFirstLastPara="1" wrap="square" lIns="121900" tIns="121900" rIns="121900" bIns="121900" anchor="t" anchorCtr="0">
            <a:noAutofit/>
          </a:bodyPr>
          <a:lstStyle/>
          <a:p>
            <a:r>
              <a:rPr lang="en" sz="4800" b="1" dirty="0">
                <a:solidFill>
                  <a:srgbClr val="FFFFFF"/>
                </a:solidFill>
              </a:rPr>
              <a:t>Submit - REBASE_IF_NECESSARY (c)  </a:t>
            </a:r>
            <a:endParaRPr sz="4800" b="1" dirty="0">
              <a:solidFill>
                <a:srgbClr val="FFFFFF"/>
              </a:solidFill>
            </a:endParaRPr>
          </a:p>
          <a:p>
            <a:endParaRPr sz="4000" dirty="0"/>
          </a:p>
        </p:txBody>
      </p:sp>
      <p:sp>
        <p:nvSpPr>
          <p:cNvPr id="868" name="Google Shape;868;p64"/>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9" name="Google Shape;869;p64"/>
          <p:cNvSpPr txBox="1"/>
          <p:nvPr/>
        </p:nvSpPr>
        <p:spPr>
          <a:xfrm>
            <a:off x="8171633" y="890800"/>
            <a:ext cx="3954800" cy="58684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a:solidFill>
                  <a:srgbClr val="000000"/>
                </a:solidFill>
                <a:latin typeface="Arial"/>
                <a:cs typeface="Arial"/>
                <a:sym typeface="Arial"/>
              </a:rPr>
              <a:t>Since a fast-forward of the target branch is not possible the current patch set, commit </a:t>
            </a:r>
            <a:r>
              <a:rPr lang="en" sz="1867" b="1" i="1" kern="0">
                <a:solidFill>
                  <a:srgbClr val="3D85C6"/>
                </a:solidFill>
                <a:latin typeface="Arial"/>
                <a:cs typeface="Arial"/>
                <a:sym typeface="Arial"/>
              </a:rPr>
              <a:t>D</a:t>
            </a:r>
            <a:r>
              <a:rPr lang="en" sz="1867" kern="0">
                <a:solidFill>
                  <a:srgbClr val="000000"/>
                </a:solidFill>
                <a:latin typeface="Arial"/>
                <a:cs typeface="Arial"/>
                <a:sym typeface="Arial"/>
              </a:rPr>
              <a:t>, is rebased which creates patch set </a:t>
            </a:r>
            <a:r>
              <a:rPr lang="en" sz="1867" b="1" i="1" kern="0">
                <a:solidFill>
                  <a:srgbClr val="3D85C6"/>
                </a:solidFill>
                <a:latin typeface="Arial"/>
                <a:cs typeface="Arial"/>
                <a:sym typeface="Arial"/>
              </a:rPr>
              <a:t>F</a:t>
            </a:r>
            <a:r>
              <a:rPr lang="en" sz="1867" kern="0">
                <a:solidFill>
                  <a:srgbClr val="000000"/>
                </a:solidFill>
                <a:latin typeface="Arial"/>
                <a:cs typeface="Arial"/>
                <a:sym typeface="Arial"/>
              </a:rPr>
              <a:t>:</a:t>
            </a:r>
            <a:endParaRPr sz="1867" kern="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kern="0">
                <a:solidFill>
                  <a:srgbClr val="000000"/>
                </a:solidFill>
                <a:latin typeface="Arial"/>
                <a:cs typeface="Arial"/>
                <a:sym typeface="Arial"/>
              </a:rPr>
              <a:t>The target branch is then fast-forwarded to the merge commit.</a:t>
            </a:r>
            <a:endParaRPr sz="1867" kern="0">
              <a:solidFill>
                <a:srgbClr val="000000"/>
              </a:solidFill>
              <a:latin typeface="Arial"/>
              <a:cs typeface="Arial"/>
              <a:sym typeface="Arial"/>
            </a:endParaRPr>
          </a:p>
          <a:p>
            <a:pPr marL="609585" indent="-423323" defTabSz="1219170">
              <a:lnSpc>
                <a:spcPct val="115000"/>
              </a:lnSpc>
              <a:buClr>
                <a:srgbClr val="000000"/>
              </a:buClr>
              <a:buSzPts val="1400"/>
              <a:buFont typeface="Arial"/>
              <a:buChar char="■"/>
            </a:pPr>
            <a:r>
              <a:rPr lang="en" sz="1867" kern="0">
                <a:solidFill>
                  <a:srgbClr val="000000"/>
                </a:solidFill>
                <a:latin typeface="Arial"/>
                <a:cs typeface="Arial"/>
                <a:sym typeface="Arial"/>
              </a:rPr>
              <a:t>The rebase may fail due to conflicts.</a:t>
            </a:r>
            <a:endParaRPr sz="1867" kern="0">
              <a:solidFill>
                <a:srgbClr val="000000"/>
              </a:solidFill>
              <a:latin typeface="Arial"/>
              <a:cs typeface="Arial"/>
              <a:sym typeface="Arial"/>
            </a:endParaRPr>
          </a:p>
          <a:p>
            <a:pPr marL="609585" indent="-423323" defTabSz="1219170">
              <a:lnSpc>
                <a:spcPct val="115000"/>
              </a:lnSpc>
              <a:buClr>
                <a:srgbClr val="000000"/>
              </a:buClr>
              <a:buSzPts val="1400"/>
              <a:buFont typeface="Arial"/>
              <a:buChar char="■"/>
            </a:pPr>
            <a:r>
              <a:rPr lang="en" sz="1867" kern="0">
                <a:solidFill>
                  <a:srgbClr val="000000"/>
                </a:solidFill>
                <a:latin typeface="Arial"/>
                <a:cs typeface="Arial"/>
                <a:sym typeface="Arial"/>
              </a:rPr>
              <a:t>Results in linear history.</a:t>
            </a:r>
            <a:endParaRPr sz="1867" kern="0">
              <a:solidFill>
                <a:srgbClr val="000000"/>
              </a:solidFill>
              <a:latin typeface="Arial"/>
              <a:cs typeface="Arial"/>
              <a:sym typeface="Arial"/>
            </a:endParaRPr>
          </a:p>
        </p:txBody>
      </p:sp>
      <p:sp>
        <p:nvSpPr>
          <p:cNvPr id="870" name="Google Shape;870;p64"/>
          <p:cNvSpPr/>
          <p:nvPr/>
        </p:nvSpPr>
        <p:spPr>
          <a:xfrm>
            <a:off x="2437505" y="4390152"/>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871" name="Google Shape;871;p64"/>
          <p:cNvSpPr/>
          <p:nvPr/>
        </p:nvSpPr>
        <p:spPr>
          <a:xfrm>
            <a:off x="2437505" y="5044863"/>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872" name="Google Shape;872;p64"/>
          <p:cNvCxnSpPr>
            <a:stCxn id="871" idx="0"/>
            <a:endCxn id="870" idx="4"/>
          </p:cNvCxnSpPr>
          <p:nvPr/>
        </p:nvCxnSpPr>
        <p:spPr>
          <a:xfrm rot="10800000">
            <a:off x="2653305" y="4846463"/>
            <a:ext cx="0" cy="198400"/>
          </a:xfrm>
          <a:prstGeom prst="straightConnector1">
            <a:avLst/>
          </a:prstGeom>
          <a:noFill/>
          <a:ln w="28575" cap="flat" cmpd="sng">
            <a:solidFill>
              <a:schemeClr val="dk2"/>
            </a:solidFill>
            <a:prstDash val="solid"/>
            <a:round/>
            <a:headEnd type="none" w="med" len="med"/>
            <a:tailEnd type="none" w="med" len="med"/>
          </a:ln>
        </p:spPr>
      </p:cxnSp>
      <p:sp>
        <p:nvSpPr>
          <p:cNvPr id="873" name="Google Shape;873;p64"/>
          <p:cNvSpPr txBox="1"/>
          <p:nvPr/>
        </p:nvSpPr>
        <p:spPr>
          <a:xfrm>
            <a:off x="4126733" y="2927317"/>
            <a:ext cx="22476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refs/changes/32/206232/1</a:t>
            </a:r>
            <a:endParaRPr sz="1333" kern="0">
              <a:solidFill>
                <a:srgbClr val="000000"/>
              </a:solidFill>
              <a:latin typeface="Arial"/>
              <a:cs typeface="Arial"/>
              <a:sym typeface="Arial"/>
            </a:endParaRPr>
          </a:p>
        </p:txBody>
      </p:sp>
      <p:cxnSp>
        <p:nvCxnSpPr>
          <p:cNvPr id="874" name="Google Shape;874;p64"/>
          <p:cNvCxnSpPr>
            <a:endCxn id="875" idx="0"/>
          </p:cNvCxnSpPr>
          <p:nvPr/>
        </p:nvCxnSpPr>
        <p:spPr>
          <a:xfrm flipH="1">
            <a:off x="3247581" y="3146031"/>
            <a:ext cx="8400" cy="465200"/>
          </a:xfrm>
          <a:prstGeom prst="straightConnector1">
            <a:avLst/>
          </a:prstGeom>
          <a:noFill/>
          <a:ln w="28575" cap="flat" cmpd="sng">
            <a:solidFill>
              <a:srgbClr val="6AA84F"/>
            </a:solidFill>
            <a:prstDash val="solid"/>
            <a:round/>
            <a:headEnd type="none" w="med" len="med"/>
            <a:tailEnd type="triangle" w="med" len="med"/>
          </a:ln>
        </p:spPr>
      </p:cxnSp>
      <p:sp>
        <p:nvSpPr>
          <p:cNvPr id="875" name="Google Shape;875;p64"/>
          <p:cNvSpPr/>
          <p:nvPr/>
        </p:nvSpPr>
        <p:spPr>
          <a:xfrm>
            <a:off x="3031781" y="36112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876" name="Google Shape;876;p64"/>
          <p:cNvCxnSpPr>
            <a:stCxn id="870" idx="0"/>
            <a:endCxn id="875" idx="4"/>
          </p:cNvCxnSpPr>
          <p:nvPr/>
        </p:nvCxnSpPr>
        <p:spPr>
          <a:xfrm rot="10800000" flipH="1">
            <a:off x="2653305" y="4067752"/>
            <a:ext cx="594400" cy="322400"/>
          </a:xfrm>
          <a:prstGeom prst="straightConnector1">
            <a:avLst/>
          </a:prstGeom>
          <a:noFill/>
          <a:ln w="28575" cap="flat" cmpd="sng">
            <a:solidFill>
              <a:schemeClr val="dk2"/>
            </a:solidFill>
            <a:prstDash val="solid"/>
            <a:round/>
            <a:headEnd type="none" w="med" len="med"/>
            <a:tailEnd type="none" w="med" len="med"/>
          </a:ln>
        </p:spPr>
      </p:cxnSp>
      <p:sp>
        <p:nvSpPr>
          <p:cNvPr id="877" name="Google Shape;877;p64"/>
          <p:cNvSpPr/>
          <p:nvPr/>
        </p:nvSpPr>
        <p:spPr>
          <a:xfrm>
            <a:off x="3828331" y="3609664"/>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878" name="Google Shape;878;p64"/>
          <p:cNvCxnSpPr>
            <a:stCxn id="870" idx="0"/>
            <a:endCxn id="877" idx="4"/>
          </p:cNvCxnSpPr>
          <p:nvPr/>
        </p:nvCxnSpPr>
        <p:spPr>
          <a:xfrm rot="10800000" flipH="1">
            <a:off x="2653305" y="4066152"/>
            <a:ext cx="1390800" cy="324000"/>
          </a:xfrm>
          <a:prstGeom prst="straightConnector1">
            <a:avLst/>
          </a:prstGeom>
          <a:noFill/>
          <a:ln w="28575" cap="flat" cmpd="sng">
            <a:solidFill>
              <a:schemeClr val="dk2"/>
            </a:solidFill>
            <a:prstDash val="solid"/>
            <a:round/>
            <a:headEnd type="none" w="med" len="med"/>
            <a:tailEnd type="none" w="med" len="med"/>
          </a:ln>
        </p:spPr>
      </p:cxnSp>
      <p:sp>
        <p:nvSpPr>
          <p:cNvPr id="879" name="Google Shape;879;p64"/>
          <p:cNvSpPr txBox="1"/>
          <p:nvPr/>
        </p:nvSpPr>
        <p:spPr>
          <a:xfrm>
            <a:off x="4703167" y="3630851"/>
            <a:ext cx="2247600" cy="4172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refs/changes/32/206232/2</a:t>
            </a:r>
            <a:endParaRPr sz="1333" kern="0">
              <a:solidFill>
                <a:srgbClr val="000000"/>
              </a:solidFill>
              <a:latin typeface="Arial"/>
              <a:cs typeface="Arial"/>
              <a:sym typeface="Arial"/>
            </a:endParaRPr>
          </a:p>
        </p:txBody>
      </p:sp>
      <p:cxnSp>
        <p:nvCxnSpPr>
          <p:cNvPr id="880" name="Google Shape;880;p64"/>
          <p:cNvCxnSpPr>
            <a:stCxn id="879" idx="1"/>
            <a:endCxn id="877" idx="6"/>
          </p:cNvCxnSpPr>
          <p:nvPr/>
        </p:nvCxnSpPr>
        <p:spPr>
          <a:xfrm rot="10800000">
            <a:off x="4259967" y="3837851"/>
            <a:ext cx="443200" cy="1600"/>
          </a:xfrm>
          <a:prstGeom prst="straightConnector1">
            <a:avLst/>
          </a:prstGeom>
          <a:noFill/>
          <a:ln w="28575" cap="flat" cmpd="sng">
            <a:solidFill>
              <a:srgbClr val="6AA84F"/>
            </a:solidFill>
            <a:prstDash val="solid"/>
            <a:round/>
            <a:headEnd type="none" w="med" len="med"/>
            <a:tailEnd type="triangle" w="med" len="med"/>
          </a:ln>
        </p:spPr>
      </p:cxnSp>
      <p:cxnSp>
        <p:nvCxnSpPr>
          <p:cNvPr id="881" name="Google Shape;881;p64"/>
          <p:cNvCxnSpPr>
            <a:stCxn id="873" idx="1"/>
          </p:cNvCxnSpPr>
          <p:nvPr/>
        </p:nvCxnSpPr>
        <p:spPr>
          <a:xfrm rot="10800000">
            <a:off x="3240333" y="3135917"/>
            <a:ext cx="886400" cy="0"/>
          </a:xfrm>
          <a:prstGeom prst="straightConnector1">
            <a:avLst/>
          </a:prstGeom>
          <a:noFill/>
          <a:ln w="28575" cap="flat" cmpd="sng">
            <a:solidFill>
              <a:srgbClr val="6AA84F"/>
            </a:solidFill>
            <a:prstDash val="solid"/>
            <a:round/>
            <a:headEnd type="none" w="med" len="med"/>
            <a:tailEnd type="none" w="med" len="med"/>
          </a:ln>
        </p:spPr>
      </p:cxnSp>
      <p:sp>
        <p:nvSpPr>
          <p:cNvPr id="882" name="Google Shape;882;p64"/>
          <p:cNvSpPr/>
          <p:nvPr/>
        </p:nvSpPr>
        <p:spPr>
          <a:xfrm>
            <a:off x="2437497" y="2422064"/>
            <a:ext cx="431600" cy="456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A61C00"/>
                </a:solidFill>
                <a:latin typeface="Arial"/>
                <a:cs typeface="Arial"/>
                <a:sym typeface="Arial"/>
              </a:rPr>
              <a:t>F</a:t>
            </a:r>
            <a:endParaRPr sz="1600" b="1" kern="0">
              <a:solidFill>
                <a:srgbClr val="A61C00"/>
              </a:solidFill>
              <a:latin typeface="Arial"/>
              <a:cs typeface="Arial"/>
              <a:sym typeface="Arial"/>
            </a:endParaRPr>
          </a:p>
        </p:txBody>
      </p:sp>
      <p:cxnSp>
        <p:nvCxnSpPr>
          <p:cNvPr id="883" name="Google Shape;883;p64"/>
          <p:cNvCxnSpPr>
            <a:stCxn id="884" idx="0"/>
            <a:endCxn id="882" idx="4"/>
          </p:cNvCxnSpPr>
          <p:nvPr/>
        </p:nvCxnSpPr>
        <p:spPr>
          <a:xfrm rot="10800000">
            <a:off x="2653297" y="2878281"/>
            <a:ext cx="0" cy="756000"/>
          </a:xfrm>
          <a:prstGeom prst="straightConnector1">
            <a:avLst/>
          </a:prstGeom>
          <a:noFill/>
          <a:ln w="28575" cap="flat" cmpd="sng">
            <a:solidFill>
              <a:srgbClr val="A61C00"/>
            </a:solidFill>
            <a:prstDash val="solid"/>
            <a:round/>
            <a:headEnd type="none" w="med" len="med"/>
            <a:tailEnd type="none" w="med" len="med"/>
          </a:ln>
        </p:spPr>
      </p:cxnSp>
      <p:sp>
        <p:nvSpPr>
          <p:cNvPr id="885" name="Google Shape;885;p64"/>
          <p:cNvSpPr txBox="1"/>
          <p:nvPr/>
        </p:nvSpPr>
        <p:spPr>
          <a:xfrm>
            <a:off x="1153400" y="2440055"/>
            <a:ext cx="770000" cy="4172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A61C00"/>
                </a:solidFill>
                <a:latin typeface="Arial"/>
                <a:cs typeface="Arial"/>
                <a:sym typeface="Arial"/>
              </a:rPr>
              <a:t>master</a:t>
            </a:r>
            <a:endParaRPr sz="1333" kern="0">
              <a:solidFill>
                <a:srgbClr val="A61C00"/>
              </a:solidFill>
              <a:latin typeface="Arial"/>
              <a:cs typeface="Arial"/>
              <a:sym typeface="Arial"/>
            </a:endParaRPr>
          </a:p>
        </p:txBody>
      </p:sp>
      <p:cxnSp>
        <p:nvCxnSpPr>
          <p:cNvPr id="886" name="Google Shape;886;p64"/>
          <p:cNvCxnSpPr>
            <a:stCxn id="885" idx="3"/>
          </p:cNvCxnSpPr>
          <p:nvPr/>
        </p:nvCxnSpPr>
        <p:spPr>
          <a:xfrm>
            <a:off x="1923400" y="2648655"/>
            <a:ext cx="514000" cy="0"/>
          </a:xfrm>
          <a:prstGeom prst="straightConnector1">
            <a:avLst/>
          </a:prstGeom>
          <a:noFill/>
          <a:ln w="28575" cap="flat" cmpd="sng">
            <a:solidFill>
              <a:srgbClr val="A61C00"/>
            </a:solidFill>
            <a:prstDash val="solid"/>
            <a:round/>
            <a:headEnd type="none" w="med" len="med"/>
            <a:tailEnd type="triangle" w="med" len="med"/>
          </a:ln>
        </p:spPr>
      </p:cxnSp>
      <p:sp>
        <p:nvSpPr>
          <p:cNvPr id="884" name="Google Shape;884;p64"/>
          <p:cNvSpPr/>
          <p:nvPr/>
        </p:nvSpPr>
        <p:spPr>
          <a:xfrm>
            <a:off x="2437497" y="363428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887" name="Google Shape;887;p64"/>
          <p:cNvCxnSpPr>
            <a:stCxn id="870" idx="0"/>
            <a:endCxn id="884" idx="4"/>
          </p:cNvCxnSpPr>
          <p:nvPr/>
        </p:nvCxnSpPr>
        <p:spPr>
          <a:xfrm rot="10800000">
            <a:off x="2653305" y="4090552"/>
            <a:ext cx="0" cy="299600"/>
          </a:xfrm>
          <a:prstGeom prst="straightConnector1">
            <a:avLst/>
          </a:prstGeom>
          <a:noFill/>
          <a:ln w="28575" cap="flat" cmpd="sng">
            <a:solidFill>
              <a:schemeClr val="dk2"/>
            </a:solidFill>
            <a:prstDash val="solid"/>
            <a:round/>
            <a:headEnd type="none" w="med" len="med"/>
            <a:tailEnd type="none" w="med" len="med"/>
          </a:ln>
        </p:spPr>
      </p:cxnSp>
      <p:sp>
        <p:nvSpPr>
          <p:cNvPr id="888" name="Google Shape;888;p64"/>
          <p:cNvSpPr txBox="1"/>
          <p:nvPr/>
        </p:nvSpPr>
        <p:spPr>
          <a:xfrm>
            <a:off x="1153400" y="3673472"/>
            <a:ext cx="770000" cy="417200"/>
          </a:xfrm>
          <a:prstGeom prst="rect">
            <a:avLst/>
          </a:prstGeom>
          <a:noFill/>
          <a:ln w="2857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CCCCCC"/>
                </a:solidFill>
                <a:latin typeface="Arial"/>
                <a:cs typeface="Arial"/>
                <a:sym typeface="Arial"/>
              </a:rPr>
              <a:t>master</a:t>
            </a:r>
            <a:endParaRPr sz="1333" kern="0">
              <a:solidFill>
                <a:srgbClr val="CCCCCC"/>
              </a:solidFill>
              <a:latin typeface="Arial"/>
              <a:cs typeface="Arial"/>
              <a:sym typeface="Arial"/>
            </a:endParaRPr>
          </a:p>
        </p:txBody>
      </p:sp>
      <p:cxnSp>
        <p:nvCxnSpPr>
          <p:cNvPr id="889" name="Google Shape;889;p64"/>
          <p:cNvCxnSpPr>
            <a:stCxn id="888" idx="3"/>
          </p:cNvCxnSpPr>
          <p:nvPr/>
        </p:nvCxnSpPr>
        <p:spPr>
          <a:xfrm>
            <a:off x="1923400" y="3882072"/>
            <a:ext cx="514000" cy="0"/>
          </a:xfrm>
          <a:prstGeom prst="straightConnector1">
            <a:avLst/>
          </a:prstGeom>
          <a:noFill/>
          <a:ln w="28575" cap="flat" cmpd="sng">
            <a:solidFill>
              <a:srgbClr val="CCCCCC"/>
            </a:solidFill>
            <a:prstDash val="dash"/>
            <a:round/>
            <a:headEnd type="none" w="med" len="med"/>
            <a:tailEnd type="triangle" w="med" len="med"/>
          </a:ln>
        </p:spPr>
      </p:cxnSp>
      <p:sp>
        <p:nvSpPr>
          <p:cNvPr id="890" name="Google Shape;890;p64"/>
          <p:cNvSpPr txBox="1"/>
          <p:nvPr/>
        </p:nvSpPr>
        <p:spPr>
          <a:xfrm>
            <a:off x="3171933" y="4161400"/>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∆D</a:t>
            </a:r>
            <a:endParaRPr sz="1867" kern="0">
              <a:solidFill>
                <a:srgbClr val="000000"/>
              </a:solidFill>
              <a:latin typeface="Arial"/>
              <a:cs typeface="Arial"/>
              <a:sym typeface="Arial"/>
            </a:endParaRPr>
          </a:p>
        </p:txBody>
      </p:sp>
      <p:sp>
        <p:nvSpPr>
          <p:cNvPr id="891" name="Google Shape;891;p64"/>
          <p:cNvSpPr txBox="1"/>
          <p:nvPr/>
        </p:nvSpPr>
        <p:spPr>
          <a:xfrm>
            <a:off x="2134033" y="3025567"/>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A61C00"/>
                </a:solidFill>
                <a:latin typeface="Arial"/>
                <a:cs typeface="Arial"/>
                <a:sym typeface="Arial"/>
              </a:rPr>
              <a:t>∆D</a:t>
            </a:r>
            <a:endParaRPr sz="1867" kern="0">
              <a:solidFill>
                <a:srgbClr val="A61C00"/>
              </a:solidFill>
              <a:latin typeface="Arial"/>
              <a:cs typeface="Arial"/>
              <a:sym typeface="Arial"/>
            </a:endParaRPr>
          </a:p>
        </p:txBody>
      </p:sp>
      <p:grpSp>
        <p:nvGrpSpPr>
          <p:cNvPr id="892" name="Google Shape;892;p64"/>
          <p:cNvGrpSpPr/>
          <p:nvPr/>
        </p:nvGrpSpPr>
        <p:grpSpPr>
          <a:xfrm>
            <a:off x="6934289" y="3577067"/>
            <a:ext cx="612400" cy="405600"/>
            <a:chOff x="4412142" y="3934975"/>
            <a:chExt cx="459300" cy="304200"/>
          </a:xfrm>
        </p:grpSpPr>
        <p:sp>
          <p:nvSpPr>
            <p:cNvPr id="893" name="Google Shape;893;p64"/>
            <p:cNvSpPr/>
            <p:nvPr/>
          </p:nvSpPr>
          <p:spPr>
            <a:xfrm>
              <a:off x="4475397" y="3997594"/>
              <a:ext cx="232500" cy="2211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4" name="Google Shape;894;p64"/>
            <p:cNvSpPr txBox="1"/>
            <p:nvPr/>
          </p:nvSpPr>
          <p:spPr>
            <a:xfrm>
              <a:off x="4412142" y="3934975"/>
              <a:ext cx="459300" cy="304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+2</a:t>
              </a:r>
              <a:endParaRPr sz="1333" b="1" kern="0">
                <a:solidFill>
                  <a:srgbClr val="FFFFFF"/>
                </a:solidFill>
                <a:latin typeface="Arial"/>
                <a:cs typeface="Arial"/>
                <a:sym typeface="Arial"/>
              </a:endParaRPr>
            </a:p>
          </p:txBody>
        </p:sp>
      </p:grpSp>
      <p:grpSp>
        <p:nvGrpSpPr>
          <p:cNvPr id="895" name="Google Shape;895;p64"/>
          <p:cNvGrpSpPr/>
          <p:nvPr/>
        </p:nvGrpSpPr>
        <p:grpSpPr>
          <a:xfrm>
            <a:off x="6408184" y="2918300"/>
            <a:ext cx="488800" cy="375933"/>
            <a:chOff x="5376138" y="2186500"/>
            <a:chExt cx="366600" cy="281950"/>
          </a:xfrm>
        </p:grpSpPr>
        <p:sp>
          <p:nvSpPr>
            <p:cNvPr id="896" name="Google Shape;896;p64"/>
            <p:cNvSpPr/>
            <p:nvPr/>
          </p:nvSpPr>
          <p:spPr>
            <a:xfrm>
              <a:off x="5423600" y="2238950"/>
              <a:ext cx="229500" cy="2295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7" name="Google Shape;897;p64"/>
            <p:cNvSpPr txBox="1"/>
            <p:nvPr/>
          </p:nvSpPr>
          <p:spPr>
            <a:xfrm>
              <a:off x="5376138" y="2186500"/>
              <a:ext cx="366600" cy="2553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333" b="1" kern="0">
                  <a:solidFill>
                    <a:srgbClr val="FFFFFF"/>
                  </a:solidFill>
                  <a:latin typeface="Arial"/>
                  <a:cs typeface="Arial"/>
                  <a:sym typeface="Arial"/>
                </a:rPr>
                <a:t>-1</a:t>
              </a:r>
              <a:endParaRPr sz="1333" b="1" kern="0">
                <a:solidFill>
                  <a:srgbClr val="FFFFFF"/>
                </a:solidFill>
                <a:latin typeface="Arial"/>
                <a:cs typeface="Arial"/>
                <a:sym typeface="Aria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206A9-2321-D7F7-9FB9-F4358BA0F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90B1A-CA2B-3BF1-01A0-F3C74540B31C}"/>
              </a:ext>
            </a:extLst>
          </p:cNvPr>
          <p:cNvSpPr>
            <a:spLocks noGrp="1"/>
          </p:cNvSpPr>
          <p:nvPr>
            <p:ph type="ctrTitle"/>
          </p:nvPr>
        </p:nvSpPr>
        <p:spPr>
          <a:xfrm>
            <a:off x="7195696" y="1752600"/>
            <a:ext cx="4996304" cy="4320310"/>
          </a:xfrm>
        </p:spPr>
        <p:txBody>
          <a:bodyPr anchor="t">
            <a:normAutofit/>
          </a:bodyPr>
          <a:lstStyle/>
          <a:p>
            <a:r>
              <a:rPr lang="en-US" sz="4700" dirty="0"/>
              <a:t>Conflict Handling &amp; Troubleshooting</a:t>
            </a:r>
          </a:p>
        </p:txBody>
      </p:sp>
      <p:pic>
        <p:nvPicPr>
          <p:cNvPr id="4" name="Picture 3" descr="People working on a computer">
            <a:extLst>
              <a:ext uri="{FF2B5EF4-FFF2-40B4-BE49-F238E27FC236}">
                <a16:creationId xmlns:a16="http://schemas.microsoft.com/office/drawing/2014/main" id="{9FFF8EE6-E830-2A26-AFFE-DD23B05C7E4D}"/>
              </a:ext>
            </a:extLst>
          </p:cNvPr>
          <p:cNvPicPr>
            <a:picLocks noChangeAspect="1"/>
          </p:cNvPicPr>
          <p:nvPr/>
        </p:nvPicPr>
        <p:blipFill>
          <a:blip r:embed="rId3"/>
          <a:srcRect l="20119" r="9844" b="-1"/>
          <a:stretch>
            <a:fillRect/>
          </a:stretch>
        </p:blipFill>
        <p:spPr>
          <a:xfrm>
            <a:off x="20" y="10"/>
            <a:ext cx="7195655" cy="685799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p:spPr>
      </p:pic>
    </p:spTree>
    <p:extLst>
      <p:ext uri="{BB962C8B-B14F-4D97-AF65-F5344CB8AC3E}">
        <p14:creationId xmlns:p14="http://schemas.microsoft.com/office/powerpoint/2010/main" val="6009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69"/>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3" name="Google Shape;1033;p69"/>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Conflict Resolution (Patch Set) (a) </a:t>
            </a:r>
            <a:endParaRPr sz="4800" b="1" dirty="0">
              <a:solidFill>
                <a:srgbClr val="FFFFFF"/>
              </a:solidFill>
            </a:endParaRPr>
          </a:p>
          <a:p>
            <a:endParaRPr sz="4000" dirty="0"/>
          </a:p>
        </p:txBody>
      </p:sp>
      <p:sp>
        <p:nvSpPr>
          <p:cNvPr id="1034" name="Google Shape;1034;p69"/>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5" name="Google Shape;1035;p69"/>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15000"/>
              </a:lnSpc>
              <a:spcBef>
                <a:spcPts val="1200"/>
              </a:spcBef>
              <a:spcAft>
                <a:spcPts val="0"/>
              </a:spcAft>
              <a:buClr>
                <a:srgbClr val="000000"/>
              </a:buClr>
              <a:buSzTx/>
              <a:buFontTx/>
              <a:buNone/>
              <a:tabLst/>
              <a:defRPr/>
            </a:pPr>
            <a:r>
              <a:rPr kumimoji="0" lang="en" sz="1600" b="0" i="0" u="none" strike="noStrike" kern="0" cap="none" spc="0" normalizeH="0" baseline="0" noProof="0" dirty="0">
                <a:ln>
                  <a:noFill/>
                </a:ln>
                <a:solidFill>
                  <a:srgbClr val="000000"/>
                </a:solidFill>
                <a:effectLst/>
                <a:uLnTx/>
                <a:uFillTx/>
                <a:latin typeface="Arial"/>
                <a:ea typeface="+mn-ea"/>
                <a:cs typeface="Arial"/>
                <a:sym typeface="Arial"/>
              </a:rPr>
              <a:t>Situation:</a:t>
            </a:r>
            <a:endParaRPr kumimoji="0" sz="1600" b="0" i="0" u="none" strike="noStrike" kern="0" cap="none" spc="0" normalizeH="0" baseline="0" noProof="0" dirty="0">
              <a:ln>
                <a:noFill/>
              </a:ln>
              <a:solidFill>
                <a:srgbClr val="000000"/>
              </a:solidFill>
              <a:effectLst/>
              <a:uLnTx/>
              <a:uFillTx/>
              <a:latin typeface="Arial"/>
              <a:ea typeface="+mn-ea"/>
              <a:cs typeface="Arial"/>
              <a:sym typeface="Arial"/>
            </a:endParaRPr>
          </a:p>
          <a:p>
            <a:pPr marL="609585" marR="0" lvl="0" indent="-406390" algn="l" defTabSz="1219170" rtl="0" eaLnBrk="1" fontAlgn="auto" latinLnBrk="0" hangingPunct="1">
              <a:lnSpc>
                <a:spcPct val="115000"/>
              </a:lnSpc>
              <a:spcBef>
                <a:spcPts val="1200"/>
              </a:spcBef>
              <a:spcAft>
                <a:spcPts val="0"/>
              </a:spcAft>
              <a:buClr>
                <a:srgbClr val="000000"/>
              </a:buClr>
              <a:buSzPts val="1200"/>
              <a:buFont typeface="Arial"/>
              <a:buChar char="■"/>
              <a:tabLst/>
              <a:defRPr/>
            </a:pPr>
            <a:r>
              <a:rPr kumimoji="0" lang="en" sz="1600" b="0" i="0" u="none" strike="noStrike" kern="0" cap="none" spc="0" normalizeH="0" baseline="0" noProof="0" dirty="0">
                <a:ln>
                  <a:noFill/>
                </a:ln>
                <a:solidFill>
                  <a:srgbClr val="000000"/>
                </a:solidFill>
                <a:effectLst/>
                <a:uLnTx/>
                <a:uFillTx/>
                <a:latin typeface="Arial"/>
                <a:ea typeface="+mn-ea"/>
                <a:cs typeface="Arial"/>
                <a:sym typeface="Arial"/>
              </a:rPr>
              <a:t>A change has two patch sets (commit </a:t>
            </a:r>
            <a:r>
              <a:rPr kumimoji="0" lang="en" sz="1600" b="1" i="1" u="none" strike="noStrike" kern="0" cap="none" spc="0" normalizeH="0" baseline="0" noProof="0" dirty="0">
                <a:ln>
                  <a:noFill/>
                </a:ln>
                <a:solidFill>
                  <a:srgbClr val="3D85C6"/>
                </a:solidFill>
                <a:effectLst/>
                <a:uLnTx/>
                <a:uFillTx/>
                <a:latin typeface="Arial"/>
                <a:ea typeface="+mn-ea"/>
                <a:cs typeface="Arial"/>
                <a:sym typeface="Arial"/>
              </a:rPr>
              <a:t>C</a:t>
            </a:r>
            <a:r>
              <a:rPr kumimoji="0" lang="en" sz="1600" b="0" i="0" u="none" strike="noStrike" kern="0" cap="none" spc="0" normalizeH="0" baseline="0" noProof="0" dirty="0">
                <a:ln>
                  <a:noFill/>
                </a:ln>
                <a:solidFill>
                  <a:srgbClr val="000000"/>
                </a:solidFill>
                <a:effectLst/>
                <a:uLnTx/>
                <a:uFillTx/>
                <a:latin typeface="Arial"/>
                <a:ea typeface="+mn-ea"/>
                <a:cs typeface="Arial"/>
                <a:sym typeface="Arial"/>
              </a:rPr>
              <a:t> and commit </a:t>
            </a:r>
            <a:r>
              <a:rPr kumimoji="0" lang="en" sz="1600" b="1" i="1" u="none" strike="noStrike" kern="0" cap="none" spc="0" normalizeH="0" baseline="0" noProof="0" dirty="0">
                <a:ln>
                  <a:noFill/>
                </a:ln>
                <a:solidFill>
                  <a:srgbClr val="3D85C6"/>
                </a:solidFill>
                <a:effectLst/>
                <a:uLnTx/>
                <a:uFillTx/>
                <a:latin typeface="Arial"/>
                <a:ea typeface="+mn-ea"/>
                <a:cs typeface="Arial"/>
                <a:sym typeface="Arial"/>
              </a:rPr>
              <a:t>D</a:t>
            </a:r>
            <a:r>
              <a:rPr kumimoji="0" lang="en" sz="1600" b="0" i="0" u="none" strike="noStrike" kern="0" cap="none" spc="0" normalizeH="0" baseline="0" noProof="0" dirty="0">
                <a:ln>
                  <a:noFill/>
                </a:ln>
                <a:solidFill>
                  <a:srgbClr val="000000"/>
                </a:solidFill>
                <a:effectLst/>
                <a:uLnTx/>
                <a:uFillTx/>
                <a:latin typeface="Arial"/>
                <a:ea typeface="+mn-ea"/>
                <a:cs typeface="Arial"/>
                <a:sym typeface="Arial"/>
              </a:rPr>
              <a:t>) which are both based on commit </a:t>
            </a:r>
            <a:r>
              <a:rPr kumimoji="0" lang="en" sz="1600" b="1" i="1" u="none" strike="noStrike" kern="0" cap="none" spc="0" normalizeH="0" baseline="0" noProof="0" dirty="0">
                <a:ln>
                  <a:noFill/>
                </a:ln>
                <a:solidFill>
                  <a:srgbClr val="3D85C6"/>
                </a:solidFill>
                <a:effectLst/>
                <a:uLnTx/>
                <a:uFillTx/>
                <a:latin typeface="Arial"/>
                <a:ea typeface="+mn-ea"/>
                <a:cs typeface="Arial"/>
                <a:sym typeface="Arial"/>
              </a:rPr>
              <a:t>B</a:t>
            </a:r>
            <a:r>
              <a:rPr kumimoji="0" lang="en" sz="1600" b="0" i="0" u="none" strike="noStrike" kern="0" cap="none" spc="0" normalizeH="0" baseline="0" noProof="0" dirty="0">
                <a:ln>
                  <a:noFill/>
                </a:ln>
                <a:solidFill>
                  <a:srgbClr val="000000"/>
                </a:solidFill>
                <a:effectLst/>
                <a:uLnTx/>
                <a:uFillTx/>
                <a:latin typeface="Arial"/>
                <a:ea typeface="+mn-ea"/>
                <a:cs typeface="Arial"/>
                <a:sym typeface="Arial"/>
              </a:rPr>
              <a:t>. The current patch set (commit </a:t>
            </a:r>
            <a:r>
              <a:rPr kumimoji="0" lang="en" sz="1600" b="1" i="1" u="none" strike="noStrike" kern="0" cap="none" spc="0" normalizeH="0" baseline="0" noProof="0" dirty="0">
                <a:ln>
                  <a:noFill/>
                </a:ln>
                <a:solidFill>
                  <a:srgbClr val="3D85C6"/>
                </a:solidFill>
                <a:effectLst/>
                <a:uLnTx/>
                <a:uFillTx/>
                <a:latin typeface="Arial"/>
                <a:ea typeface="+mn-ea"/>
                <a:cs typeface="Arial"/>
                <a:sym typeface="Arial"/>
              </a:rPr>
              <a:t>D</a:t>
            </a:r>
            <a:r>
              <a:rPr kumimoji="0" lang="en" sz="1600" b="0" i="0" u="none" strike="noStrike" kern="0" cap="none" spc="0" normalizeH="0" baseline="0" noProof="0" dirty="0">
                <a:ln>
                  <a:noFill/>
                </a:ln>
                <a:solidFill>
                  <a:srgbClr val="000000"/>
                </a:solidFill>
                <a:effectLst/>
                <a:uLnTx/>
                <a:uFillTx/>
                <a:latin typeface="Arial"/>
                <a:ea typeface="+mn-ea"/>
                <a:cs typeface="Arial"/>
                <a:sym typeface="Arial"/>
              </a:rPr>
              <a:t>) was approved. In the meantime the </a:t>
            </a:r>
            <a:r>
              <a:rPr kumimoji="0" lang="en" sz="1600" b="0" i="1" u="none" strike="noStrike" kern="0" cap="none" spc="0" normalizeH="0" baseline="0" noProof="0" dirty="0">
                <a:ln>
                  <a:noFill/>
                </a:ln>
                <a:solidFill>
                  <a:srgbClr val="000000"/>
                </a:solidFill>
                <a:effectLst/>
                <a:uLnTx/>
                <a:uFillTx/>
                <a:latin typeface="Courier New"/>
                <a:ea typeface="Courier New"/>
                <a:cs typeface="Courier New"/>
                <a:sym typeface="Courier New"/>
              </a:rPr>
              <a:t>master</a:t>
            </a:r>
            <a:r>
              <a:rPr kumimoji="0" lang="en" sz="1600" b="0" i="0" u="none" strike="noStrike" kern="0" cap="none" spc="0" normalizeH="0" baseline="0" noProof="0" dirty="0">
                <a:ln>
                  <a:noFill/>
                </a:ln>
                <a:solidFill>
                  <a:srgbClr val="000000"/>
                </a:solidFill>
                <a:effectLst/>
                <a:uLnTx/>
                <a:uFillTx/>
                <a:latin typeface="Arial"/>
                <a:ea typeface="+mn-ea"/>
                <a:cs typeface="Arial"/>
                <a:sym typeface="Arial"/>
              </a:rPr>
              <a:t> branch was updated to commit </a:t>
            </a:r>
            <a:r>
              <a:rPr kumimoji="0" lang="en" sz="1600" b="1" i="1" u="none" strike="noStrike" kern="0" cap="none" spc="0" normalizeH="0" baseline="0" noProof="0" dirty="0">
                <a:ln>
                  <a:noFill/>
                </a:ln>
                <a:solidFill>
                  <a:srgbClr val="3D85C6"/>
                </a:solidFill>
                <a:effectLst/>
                <a:uLnTx/>
                <a:uFillTx/>
                <a:latin typeface="Arial"/>
                <a:ea typeface="+mn-ea"/>
                <a:cs typeface="Arial"/>
                <a:sym typeface="Arial"/>
              </a:rPr>
              <a:t>E</a:t>
            </a:r>
            <a:r>
              <a:rPr kumimoji="0" lang="en" sz="1600" b="0" i="0" u="none" strike="noStrike" kern="0" cap="none" spc="0" normalizeH="0" baseline="0" noProof="0" dirty="0">
                <a:ln>
                  <a:noFill/>
                </a:ln>
                <a:solidFill>
                  <a:srgbClr val="000000"/>
                </a:solidFill>
                <a:effectLst/>
                <a:uLnTx/>
                <a:uFillTx/>
                <a:latin typeface="Arial"/>
                <a:ea typeface="+mn-ea"/>
                <a:cs typeface="Arial"/>
                <a:sym typeface="Arial"/>
              </a:rPr>
              <a:t>. There is a conflict between commit </a:t>
            </a:r>
            <a:r>
              <a:rPr kumimoji="0" lang="en" sz="1600" b="1" i="1" u="none" strike="noStrike" kern="0" cap="none" spc="0" normalizeH="0" baseline="0" noProof="0" dirty="0">
                <a:ln>
                  <a:noFill/>
                </a:ln>
                <a:solidFill>
                  <a:srgbClr val="3D85C6"/>
                </a:solidFill>
                <a:effectLst/>
                <a:uLnTx/>
                <a:uFillTx/>
                <a:latin typeface="Arial"/>
                <a:ea typeface="+mn-ea"/>
                <a:cs typeface="Arial"/>
                <a:sym typeface="Arial"/>
              </a:rPr>
              <a:t>E</a:t>
            </a:r>
            <a:r>
              <a:rPr kumimoji="0" lang="en" sz="1600" b="0" i="0" u="none" strike="noStrike" kern="0" cap="none" spc="0" normalizeH="0" baseline="0" noProof="0" dirty="0">
                <a:ln>
                  <a:noFill/>
                </a:ln>
                <a:solidFill>
                  <a:srgbClr val="000000"/>
                </a:solidFill>
                <a:effectLst/>
                <a:uLnTx/>
                <a:uFillTx/>
                <a:latin typeface="Arial"/>
                <a:ea typeface="+mn-ea"/>
                <a:cs typeface="Arial"/>
                <a:sym typeface="Arial"/>
              </a:rPr>
              <a:t> (tip of the target branch) and commit </a:t>
            </a:r>
            <a:r>
              <a:rPr kumimoji="0" lang="en" sz="1600" b="1" i="1" u="none" strike="noStrike" kern="0" cap="none" spc="0" normalizeH="0" baseline="0" noProof="0" dirty="0">
                <a:ln>
                  <a:noFill/>
                </a:ln>
                <a:solidFill>
                  <a:srgbClr val="3D85C6"/>
                </a:solidFill>
                <a:effectLst/>
                <a:uLnTx/>
                <a:uFillTx/>
                <a:latin typeface="Arial"/>
                <a:ea typeface="+mn-ea"/>
                <a:cs typeface="Arial"/>
                <a:sym typeface="Arial"/>
              </a:rPr>
              <a:t>D</a:t>
            </a:r>
            <a:r>
              <a:rPr kumimoji="0" lang="en" sz="1600" b="0" i="0" u="none" strike="noStrike" kern="0" cap="none" spc="0" normalizeH="0" baseline="0" noProof="0" dirty="0">
                <a:ln>
                  <a:noFill/>
                </a:ln>
                <a:solidFill>
                  <a:srgbClr val="000000"/>
                </a:solidFill>
                <a:effectLst/>
                <a:uLnTx/>
                <a:uFillTx/>
                <a:latin typeface="Arial"/>
                <a:ea typeface="+mn-ea"/>
                <a:cs typeface="Arial"/>
                <a:sym typeface="Arial"/>
              </a:rPr>
              <a:t> (current patch set) which prevents the submit of the change. The user has already checked out the </a:t>
            </a:r>
            <a:r>
              <a:rPr kumimoji="0" lang="en" sz="1600" b="0" i="1" u="none" strike="noStrike" kern="0" cap="none" spc="0" normalizeH="0" baseline="0" noProof="0" dirty="0">
                <a:ln>
                  <a:noFill/>
                </a:ln>
                <a:solidFill>
                  <a:srgbClr val="000000"/>
                </a:solidFill>
                <a:effectLst/>
                <a:uLnTx/>
                <a:uFillTx/>
                <a:latin typeface="Courier New"/>
                <a:ea typeface="Courier New"/>
                <a:cs typeface="Courier New"/>
                <a:sym typeface="Courier New"/>
              </a:rPr>
              <a:t>featureX</a:t>
            </a:r>
            <a:r>
              <a:rPr kumimoji="0" lang="en" sz="1600" b="0" i="0" u="none" strike="noStrike" kern="0" cap="none" spc="0" normalizeH="0" baseline="0" noProof="0" dirty="0">
                <a:ln>
                  <a:noFill/>
                </a:ln>
                <a:solidFill>
                  <a:srgbClr val="000000"/>
                </a:solidFill>
                <a:effectLst/>
                <a:uLnTx/>
                <a:uFillTx/>
                <a:latin typeface="Arial"/>
                <a:ea typeface="+mn-ea"/>
                <a:cs typeface="Arial"/>
                <a:sym typeface="Arial"/>
              </a:rPr>
              <a:t> branch.</a:t>
            </a:r>
            <a:endParaRPr kumimoji="0" sz="16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036" name="Google Shape;1036;p69"/>
          <p:cNvSpPr/>
          <p:nvPr/>
        </p:nvSpPr>
        <p:spPr>
          <a:xfrm>
            <a:off x="5030423" y="463917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B</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7" name="Google Shape;1037;p69"/>
          <p:cNvSpPr/>
          <p:nvPr/>
        </p:nvSpPr>
        <p:spPr>
          <a:xfrm>
            <a:off x="5030423" y="518176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A</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38" name="Google Shape;1038;p69"/>
          <p:cNvCxnSpPr>
            <a:stCxn id="1037" idx="0"/>
            <a:endCxn id="1036" idx="4"/>
          </p:cNvCxnSpPr>
          <p:nvPr/>
        </p:nvCxnSpPr>
        <p:spPr>
          <a:xfrm rot="10800000">
            <a:off x="5209223" y="5017761"/>
            <a:ext cx="0" cy="164000"/>
          </a:xfrm>
          <a:prstGeom prst="straightConnector1">
            <a:avLst/>
          </a:prstGeom>
          <a:noFill/>
          <a:ln w="28575" cap="flat" cmpd="sng">
            <a:solidFill>
              <a:schemeClr val="dk2"/>
            </a:solidFill>
            <a:prstDash val="solid"/>
            <a:round/>
            <a:headEnd type="none" w="med" len="med"/>
            <a:tailEnd type="none" w="med" len="med"/>
          </a:ln>
        </p:spPr>
      </p:cxnSp>
      <p:sp>
        <p:nvSpPr>
          <p:cNvPr id="1039" name="Google Shape;1039;p69"/>
          <p:cNvSpPr txBox="1"/>
          <p:nvPr/>
        </p:nvSpPr>
        <p:spPr>
          <a:xfrm>
            <a:off x="6088533" y="5017867"/>
            <a:ext cx="16176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refs/changes/32/232/1</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40" name="Google Shape;1040;p69"/>
          <p:cNvSpPr/>
          <p:nvPr/>
        </p:nvSpPr>
        <p:spPr>
          <a:xfrm>
            <a:off x="5522920" y="3840220"/>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C</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41" name="Google Shape;1041;p69"/>
          <p:cNvCxnSpPr>
            <a:stCxn id="1036" idx="0"/>
            <a:endCxn id="1040" idx="4"/>
          </p:cNvCxnSpPr>
          <p:nvPr/>
        </p:nvCxnSpPr>
        <p:spPr>
          <a:xfrm rot="10800000" flipH="1">
            <a:off x="5209223" y="4218776"/>
            <a:ext cx="492400" cy="420400"/>
          </a:xfrm>
          <a:prstGeom prst="straightConnector1">
            <a:avLst/>
          </a:prstGeom>
          <a:noFill/>
          <a:ln w="28575" cap="flat" cmpd="sng">
            <a:solidFill>
              <a:schemeClr val="dk2"/>
            </a:solidFill>
            <a:prstDash val="solid"/>
            <a:round/>
            <a:headEnd type="none" w="med" len="med"/>
            <a:tailEnd type="none" w="med" len="med"/>
          </a:ln>
        </p:spPr>
      </p:cxnSp>
      <p:sp>
        <p:nvSpPr>
          <p:cNvPr id="1042" name="Google Shape;1042;p69"/>
          <p:cNvSpPr/>
          <p:nvPr/>
        </p:nvSpPr>
        <p:spPr>
          <a:xfrm>
            <a:off x="6030385" y="383875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D</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43" name="Google Shape;1043;p69"/>
          <p:cNvCxnSpPr>
            <a:stCxn id="1036" idx="0"/>
            <a:endCxn id="1042" idx="4"/>
          </p:cNvCxnSpPr>
          <p:nvPr/>
        </p:nvCxnSpPr>
        <p:spPr>
          <a:xfrm rot="10800000" flipH="1">
            <a:off x="5209223" y="4217176"/>
            <a:ext cx="1000000" cy="422000"/>
          </a:xfrm>
          <a:prstGeom prst="straightConnector1">
            <a:avLst/>
          </a:prstGeom>
          <a:noFill/>
          <a:ln w="28575" cap="flat" cmpd="sng">
            <a:solidFill>
              <a:schemeClr val="dk2"/>
            </a:solidFill>
            <a:prstDash val="solid"/>
            <a:round/>
            <a:headEnd type="none" w="med" len="med"/>
            <a:tailEnd type="none" w="med" len="med"/>
          </a:ln>
        </p:spPr>
      </p:cxnSp>
      <p:sp>
        <p:nvSpPr>
          <p:cNvPr id="1044" name="Google Shape;1044;p69"/>
          <p:cNvSpPr txBox="1"/>
          <p:nvPr/>
        </p:nvSpPr>
        <p:spPr>
          <a:xfrm>
            <a:off x="6073467" y="4521867"/>
            <a:ext cx="16176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refs/changes/32/232/2</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45" name="Google Shape;1045;p69"/>
          <p:cNvCxnSpPr>
            <a:endCxn id="1042" idx="4"/>
          </p:cNvCxnSpPr>
          <p:nvPr/>
        </p:nvCxnSpPr>
        <p:spPr>
          <a:xfrm rot="10800000">
            <a:off x="6209185" y="4217155"/>
            <a:ext cx="4000" cy="306400"/>
          </a:xfrm>
          <a:prstGeom prst="straightConnector1">
            <a:avLst/>
          </a:prstGeom>
          <a:noFill/>
          <a:ln w="28575" cap="flat" cmpd="sng">
            <a:solidFill>
              <a:srgbClr val="6AA84F"/>
            </a:solidFill>
            <a:prstDash val="solid"/>
            <a:round/>
            <a:headEnd type="none" w="med" len="med"/>
            <a:tailEnd type="triangle" w="med" len="med"/>
          </a:ln>
        </p:spPr>
      </p:cxnSp>
      <p:cxnSp>
        <p:nvCxnSpPr>
          <p:cNvPr id="1046" name="Google Shape;1046;p69"/>
          <p:cNvCxnSpPr>
            <a:stCxn id="1039" idx="1"/>
          </p:cNvCxnSpPr>
          <p:nvPr/>
        </p:nvCxnSpPr>
        <p:spPr>
          <a:xfrm rot="10800000">
            <a:off x="5670933" y="5190667"/>
            <a:ext cx="417600" cy="0"/>
          </a:xfrm>
          <a:prstGeom prst="straightConnector1">
            <a:avLst/>
          </a:prstGeom>
          <a:noFill/>
          <a:ln w="28575" cap="flat" cmpd="sng">
            <a:solidFill>
              <a:srgbClr val="6AA84F"/>
            </a:solidFill>
            <a:prstDash val="solid"/>
            <a:round/>
            <a:headEnd type="none" w="med" len="med"/>
            <a:tailEnd type="none" w="med" len="med"/>
          </a:ln>
        </p:spPr>
      </p:cxnSp>
      <p:sp>
        <p:nvSpPr>
          <p:cNvPr id="1047" name="Google Shape;1047;p69"/>
          <p:cNvSpPr/>
          <p:nvPr/>
        </p:nvSpPr>
        <p:spPr>
          <a:xfrm>
            <a:off x="5030416" y="3840248"/>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E</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48" name="Google Shape;1048;p69"/>
          <p:cNvCxnSpPr>
            <a:stCxn id="1036" idx="0"/>
            <a:endCxn id="1047" idx="4"/>
          </p:cNvCxnSpPr>
          <p:nvPr/>
        </p:nvCxnSpPr>
        <p:spPr>
          <a:xfrm rot="10800000">
            <a:off x="5209223" y="4218776"/>
            <a:ext cx="0" cy="420400"/>
          </a:xfrm>
          <a:prstGeom prst="straightConnector1">
            <a:avLst/>
          </a:prstGeom>
          <a:noFill/>
          <a:ln w="28575" cap="flat" cmpd="sng">
            <a:solidFill>
              <a:schemeClr val="dk2"/>
            </a:solidFill>
            <a:prstDash val="solid"/>
            <a:round/>
            <a:headEnd type="none" w="med" len="med"/>
            <a:tailEnd type="none" w="med" len="med"/>
          </a:ln>
        </p:spPr>
      </p:cxnSp>
      <p:sp>
        <p:nvSpPr>
          <p:cNvPr id="1049" name="Google Shape;1049;p69"/>
          <p:cNvSpPr txBox="1"/>
          <p:nvPr/>
        </p:nvSpPr>
        <p:spPr>
          <a:xfrm>
            <a:off x="3869852" y="3855151"/>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master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50" name="Google Shape;1050;p69"/>
          <p:cNvCxnSpPr>
            <a:stCxn id="1049" idx="3"/>
          </p:cNvCxnSpPr>
          <p:nvPr/>
        </p:nvCxnSpPr>
        <p:spPr>
          <a:xfrm>
            <a:off x="4604252" y="4027951"/>
            <a:ext cx="426000" cy="0"/>
          </a:xfrm>
          <a:prstGeom prst="straightConnector1">
            <a:avLst/>
          </a:prstGeom>
          <a:noFill/>
          <a:ln w="28575" cap="flat" cmpd="sng">
            <a:solidFill>
              <a:schemeClr val="dk2"/>
            </a:solidFill>
            <a:prstDash val="solid"/>
            <a:round/>
            <a:headEnd type="none" w="med" len="med"/>
            <a:tailEnd type="triangle" w="med" len="med"/>
          </a:ln>
        </p:spPr>
      </p:cxnSp>
      <p:cxnSp>
        <p:nvCxnSpPr>
          <p:cNvPr id="1051" name="Google Shape;1051;p69"/>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052" name="Google Shape;1052;p69"/>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B</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53" name="Google Shape;1053;p69"/>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A</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54" name="Google Shape;1054;p69"/>
          <p:cNvCxnSpPr>
            <a:stCxn id="1053" idx="0"/>
            <a:endCxn id="1052"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055" name="Google Shape;1055;p69"/>
          <p:cNvSpPr/>
          <p:nvPr/>
        </p:nvSpPr>
        <p:spPr>
          <a:xfrm>
            <a:off x="2014872" y="4094873"/>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C</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56" name="Google Shape;1056;p69"/>
          <p:cNvCxnSpPr>
            <a:stCxn id="1052" idx="7"/>
            <a:endCxn id="1055" idx="4"/>
          </p:cNvCxnSpPr>
          <p:nvPr/>
        </p:nvCxnSpPr>
        <p:spPr>
          <a:xfrm rot="10800000" flipH="1">
            <a:off x="1738599" y="4473327"/>
            <a:ext cx="455200" cy="221600"/>
          </a:xfrm>
          <a:prstGeom prst="straightConnector1">
            <a:avLst/>
          </a:prstGeom>
          <a:noFill/>
          <a:ln w="28575" cap="flat" cmpd="sng">
            <a:solidFill>
              <a:schemeClr val="dk2"/>
            </a:solidFill>
            <a:prstDash val="solid"/>
            <a:round/>
            <a:headEnd type="none" w="med" len="med"/>
            <a:tailEnd type="none" w="med" len="med"/>
          </a:ln>
        </p:spPr>
      </p:cxnSp>
      <p:sp>
        <p:nvSpPr>
          <p:cNvPr id="1057" name="Google Shape;1057;p69"/>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local repository</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58" name="Google Shape;1058;p69"/>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remote repository</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59" name="Google Shape;1059;p69"/>
          <p:cNvSpPr txBox="1"/>
          <p:nvPr/>
        </p:nvSpPr>
        <p:spPr>
          <a:xfrm>
            <a:off x="81933" y="4655800"/>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origin/master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60" name="Google Shape;1060;p69"/>
          <p:cNvCxnSpPr>
            <a:stCxn id="1059" idx="3"/>
            <a:endCxn id="1052" idx="2"/>
          </p:cNvCxnSpPr>
          <p:nvPr/>
        </p:nvCxnSpPr>
        <p:spPr>
          <a:xfrm>
            <a:off x="1123933" y="4828600"/>
            <a:ext cx="309600" cy="0"/>
          </a:xfrm>
          <a:prstGeom prst="straightConnector1">
            <a:avLst/>
          </a:prstGeom>
          <a:noFill/>
          <a:ln w="28575" cap="flat" cmpd="sng">
            <a:solidFill>
              <a:srgbClr val="3D85C6"/>
            </a:solidFill>
            <a:prstDash val="solid"/>
            <a:round/>
            <a:headEnd type="none" w="med" len="med"/>
            <a:tailEnd type="triangle" w="med" len="med"/>
          </a:ln>
        </p:spPr>
      </p:cxnSp>
      <p:sp>
        <p:nvSpPr>
          <p:cNvPr id="1061" name="Google Shape;1061;p69"/>
          <p:cNvSpPr/>
          <p:nvPr/>
        </p:nvSpPr>
        <p:spPr>
          <a:xfrm>
            <a:off x="2694520" y="4094873"/>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D</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62" name="Google Shape;1062;p69"/>
          <p:cNvCxnSpPr>
            <a:stCxn id="1052" idx="7"/>
            <a:endCxn id="1061" idx="4"/>
          </p:cNvCxnSpPr>
          <p:nvPr/>
        </p:nvCxnSpPr>
        <p:spPr>
          <a:xfrm rot="10800000" flipH="1">
            <a:off x="1738599" y="4473327"/>
            <a:ext cx="1134800" cy="221600"/>
          </a:xfrm>
          <a:prstGeom prst="straightConnector1">
            <a:avLst/>
          </a:prstGeom>
          <a:noFill/>
          <a:ln w="28575" cap="flat" cmpd="sng">
            <a:solidFill>
              <a:schemeClr val="dk2"/>
            </a:solidFill>
            <a:prstDash val="solid"/>
            <a:round/>
            <a:headEnd type="none" w="med" len="med"/>
            <a:tailEnd type="none" w="med" len="med"/>
          </a:ln>
        </p:spPr>
      </p:cxnSp>
      <p:sp>
        <p:nvSpPr>
          <p:cNvPr id="1063" name="Google Shape;1063;p69"/>
          <p:cNvSpPr txBox="1"/>
          <p:nvPr/>
        </p:nvSpPr>
        <p:spPr>
          <a:xfrm>
            <a:off x="2461144" y="3399277"/>
            <a:ext cx="82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featureX</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64" name="Google Shape;1064;p69"/>
          <p:cNvCxnSpPr>
            <a:stCxn id="1063" idx="2"/>
            <a:endCxn id="1061" idx="0"/>
          </p:cNvCxnSpPr>
          <p:nvPr/>
        </p:nvCxnSpPr>
        <p:spPr>
          <a:xfrm>
            <a:off x="2873344" y="3744877"/>
            <a:ext cx="0" cy="350000"/>
          </a:xfrm>
          <a:prstGeom prst="straightConnector1">
            <a:avLst/>
          </a:prstGeom>
          <a:noFill/>
          <a:ln w="28575" cap="flat" cmpd="sng">
            <a:solidFill>
              <a:schemeClr val="dk2"/>
            </a:solidFill>
            <a:prstDash val="solid"/>
            <a:round/>
            <a:headEnd type="none" w="med" len="med"/>
            <a:tailEnd type="triangle" w="med" len="med"/>
          </a:ln>
        </p:spPr>
      </p:cxnSp>
      <p:sp>
        <p:nvSpPr>
          <p:cNvPr id="1065" name="Google Shape;1065;p69"/>
          <p:cNvSpPr txBox="1"/>
          <p:nvPr/>
        </p:nvSpPr>
        <p:spPr>
          <a:xfrm>
            <a:off x="2548651" y="2744899"/>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HEAD</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cxnSp>
        <p:nvCxnSpPr>
          <p:cNvPr id="1066" name="Google Shape;1066;p69"/>
          <p:cNvCxnSpPr>
            <a:stCxn id="1065" idx="2"/>
          </p:cNvCxnSpPr>
          <p:nvPr/>
        </p:nvCxnSpPr>
        <p:spPr>
          <a:xfrm>
            <a:off x="2867651" y="3090499"/>
            <a:ext cx="0" cy="300800"/>
          </a:xfrm>
          <a:prstGeom prst="straightConnector1">
            <a:avLst/>
          </a:prstGeom>
          <a:noFill/>
          <a:ln w="28575" cap="flat" cmpd="sng">
            <a:solidFill>
              <a:schemeClr val="dk2"/>
            </a:solidFill>
            <a:prstDash val="solid"/>
            <a:round/>
            <a:headEnd type="none" w="med" len="med"/>
            <a:tailEnd type="triangle" w="med" len="med"/>
          </a:ln>
        </p:spPr>
      </p:cxnSp>
      <p:cxnSp>
        <p:nvCxnSpPr>
          <p:cNvPr id="1067" name="Google Shape;1067;p69"/>
          <p:cNvCxnSpPr>
            <a:endCxn id="1040" idx="4"/>
          </p:cNvCxnSpPr>
          <p:nvPr/>
        </p:nvCxnSpPr>
        <p:spPr>
          <a:xfrm rot="10800000" flipH="1">
            <a:off x="5678120" y="4218620"/>
            <a:ext cx="23600" cy="965600"/>
          </a:xfrm>
          <a:prstGeom prst="straightConnector1">
            <a:avLst/>
          </a:prstGeom>
          <a:noFill/>
          <a:ln w="28575" cap="flat" cmpd="sng">
            <a:solidFill>
              <a:srgbClr val="6AA84F"/>
            </a:solidFill>
            <a:prstDash val="solid"/>
            <a:round/>
            <a:headEnd type="none" w="med" len="med"/>
            <a:tailEnd type="triangle" w="med" len="med"/>
          </a:ln>
        </p:spPr>
      </p:cxnSp>
      <p:cxnSp>
        <p:nvCxnSpPr>
          <p:cNvPr id="1068" name="Google Shape;1068;p69"/>
          <p:cNvCxnSpPr/>
          <p:nvPr/>
        </p:nvCxnSpPr>
        <p:spPr>
          <a:xfrm flipH="1">
            <a:off x="5175133" y="3444733"/>
            <a:ext cx="220000" cy="377200"/>
          </a:xfrm>
          <a:prstGeom prst="straightConnector1">
            <a:avLst/>
          </a:prstGeom>
          <a:noFill/>
          <a:ln w="28575" cap="flat" cmpd="sng">
            <a:solidFill>
              <a:srgbClr val="FFD966"/>
            </a:solidFill>
            <a:prstDash val="solid"/>
            <a:round/>
            <a:headEnd type="none" w="med" len="med"/>
            <a:tailEnd type="stealth" w="med" len="med"/>
          </a:ln>
        </p:spPr>
      </p:cxnSp>
      <p:cxnSp>
        <p:nvCxnSpPr>
          <p:cNvPr id="1069" name="Google Shape;1069;p69"/>
          <p:cNvCxnSpPr>
            <a:endCxn id="1042" idx="0"/>
          </p:cNvCxnSpPr>
          <p:nvPr/>
        </p:nvCxnSpPr>
        <p:spPr>
          <a:xfrm>
            <a:off x="5662385" y="3413155"/>
            <a:ext cx="546800" cy="425600"/>
          </a:xfrm>
          <a:prstGeom prst="straightConnector1">
            <a:avLst/>
          </a:prstGeom>
          <a:noFill/>
          <a:ln w="28575" cap="flat" cmpd="sng">
            <a:solidFill>
              <a:srgbClr val="FFD966"/>
            </a:solidFill>
            <a:prstDash val="solid"/>
            <a:round/>
            <a:headEnd type="none" w="med" len="med"/>
            <a:tailEnd type="stealth" w="med" len="med"/>
          </a:ln>
        </p:spPr>
      </p:cxnSp>
      <p:sp>
        <p:nvSpPr>
          <p:cNvPr id="1070" name="Google Shape;1070;p69"/>
          <p:cNvSpPr/>
          <p:nvPr/>
        </p:nvSpPr>
        <p:spPr>
          <a:xfrm>
            <a:off x="0" y="6284333"/>
            <a:ext cx="12192000" cy="587600"/>
          </a:xfrm>
          <a:prstGeom prst="rect">
            <a:avLst/>
          </a:prstGeom>
          <a:solidFill>
            <a:srgbClr val="B6D7A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71" name="Google Shape;1071;p69"/>
          <p:cNvSpPr txBox="1"/>
          <p:nvPr/>
        </p:nvSpPr>
        <p:spPr>
          <a:xfrm>
            <a:off x="-21767" y="6284333"/>
            <a:ext cx="11950000" cy="587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0" i="1" u="none" strike="noStrike" kern="0" cap="none" spc="0" normalizeH="0" baseline="0" noProof="0">
                <a:ln>
                  <a:noFill/>
                </a:ln>
                <a:solidFill>
                  <a:srgbClr val="000000"/>
                </a:solidFill>
                <a:effectLst/>
                <a:uLnTx/>
                <a:uFillTx/>
                <a:latin typeface="Arial"/>
                <a:ea typeface="+mn-ea"/>
                <a:cs typeface="Arial"/>
                <a:sym typeface="Arial"/>
              </a:rPr>
              <a:t>Q: How is the conflict resolved so that the change becomes submittable?</a:t>
            </a:r>
            <a:endParaRPr kumimoji="0" sz="2400" b="0" i="1"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72" name="Google Shape;1072;p69"/>
          <p:cNvSpPr/>
          <p:nvPr/>
        </p:nvSpPr>
        <p:spPr>
          <a:xfrm rot="2700438">
            <a:off x="5318659" y="3179111"/>
            <a:ext cx="400013" cy="520725"/>
          </a:xfrm>
          <a:prstGeom prst="lightningBolt">
            <a:avLst/>
          </a:prstGeom>
          <a:solidFill>
            <a:srgbClr val="FFD966"/>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073" name="Google Shape;1073;p69"/>
          <p:cNvGrpSpPr/>
          <p:nvPr/>
        </p:nvGrpSpPr>
        <p:grpSpPr>
          <a:xfrm>
            <a:off x="7669733" y="4506733"/>
            <a:ext cx="488800" cy="340400"/>
            <a:chOff x="3838600" y="2522125"/>
            <a:chExt cx="366600" cy="255300"/>
          </a:xfrm>
        </p:grpSpPr>
        <p:sp>
          <p:nvSpPr>
            <p:cNvPr id="1074" name="Google Shape;1074;p69"/>
            <p:cNvSpPr/>
            <p:nvPr/>
          </p:nvSpPr>
          <p:spPr>
            <a:xfrm>
              <a:off x="3900500" y="2582700"/>
              <a:ext cx="185700" cy="1857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75" name="Google Shape;1075;p69"/>
            <p:cNvSpPr txBox="1"/>
            <p:nvPr/>
          </p:nvSpPr>
          <p:spPr>
            <a:xfrm>
              <a:off x="3838600" y="2522125"/>
              <a:ext cx="366600" cy="2553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+2</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grpSp>
      <p:grpSp>
        <p:nvGrpSpPr>
          <p:cNvPr id="1076" name="Google Shape;1076;p69"/>
          <p:cNvGrpSpPr/>
          <p:nvPr/>
        </p:nvGrpSpPr>
        <p:grpSpPr>
          <a:xfrm>
            <a:off x="7694167" y="4971100"/>
            <a:ext cx="488800" cy="340400"/>
            <a:chOff x="4491075" y="2547900"/>
            <a:chExt cx="366600" cy="255300"/>
          </a:xfrm>
        </p:grpSpPr>
        <p:sp>
          <p:nvSpPr>
            <p:cNvPr id="1077" name="Google Shape;1077;p69"/>
            <p:cNvSpPr/>
            <p:nvPr/>
          </p:nvSpPr>
          <p:spPr>
            <a:xfrm>
              <a:off x="4548200" y="2608475"/>
              <a:ext cx="185700" cy="1857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78" name="Google Shape;1078;p69"/>
            <p:cNvSpPr txBox="1"/>
            <p:nvPr/>
          </p:nvSpPr>
          <p:spPr>
            <a:xfrm>
              <a:off x="4491075" y="2547900"/>
              <a:ext cx="366600" cy="2553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-1</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grpSp>
    </p:spTree>
    <p:extLst>
      <p:ext uri="{BB962C8B-B14F-4D97-AF65-F5344CB8AC3E}">
        <p14:creationId xmlns:p14="http://schemas.microsoft.com/office/powerpoint/2010/main" val="7081930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70"/>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84" name="Google Shape;1084;p70"/>
          <p:cNvSpPr txBox="1">
            <a:spLocks noGrp="1"/>
          </p:cNvSpPr>
          <p:nvPr>
            <p:ph type="title"/>
          </p:nvPr>
        </p:nvSpPr>
        <p:spPr>
          <a:xfrm>
            <a:off x="152400" y="-116800"/>
            <a:ext cx="11995233" cy="1007600"/>
          </a:xfrm>
          <a:prstGeom prst="rect">
            <a:avLst/>
          </a:prstGeom>
        </p:spPr>
        <p:txBody>
          <a:bodyPr spcFirstLastPara="1" wrap="square" lIns="121900" tIns="121900" rIns="121900" bIns="121900" anchor="t" anchorCtr="0">
            <a:noAutofit/>
          </a:bodyPr>
          <a:lstStyle/>
          <a:p>
            <a:r>
              <a:rPr lang="en" sz="4800" b="1" dirty="0">
                <a:solidFill>
                  <a:srgbClr val="FFFFFF"/>
                </a:solidFill>
              </a:rPr>
              <a:t>Conflict Resolution - Rebase Change (b) </a:t>
            </a:r>
            <a:endParaRPr sz="4800" b="1" dirty="0">
              <a:solidFill>
                <a:srgbClr val="FFFFFF"/>
              </a:solidFill>
            </a:endParaRPr>
          </a:p>
          <a:p>
            <a:endParaRPr sz="4000" dirty="0"/>
          </a:p>
        </p:txBody>
      </p:sp>
      <p:sp>
        <p:nvSpPr>
          <p:cNvPr id="1085" name="Google Shape;1085;p70"/>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86" name="Google Shape;1086;p70"/>
          <p:cNvSpPr txBox="1"/>
          <p:nvPr/>
        </p:nvSpPr>
        <p:spPr>
          <a:xfrm>
            <a:off x="8061500" y="634700"/>
            <a:ext cx="4034400" cy="5212400"/>
          </a:xfrm>
          <a:prstGeom prst="rect">
            <a:avLst/>
          </a:prstGeom>
          <a:noFill/>
          <a:ln>
            <a:noFill/>
          </a:ln>
        </p:spPr>
        <p:txBody>
          <a:bodyPr spcFirstLastPara="1" wrap="square" lIns="121900" tIns="121900" rIns="121900" bIns="121900" anchor="t" anchorCtr="0">
            <a:noAutofit/>
          </a:bodyPr>
          <a:lstStyle/>
          <a:p>
            <a:pPr marL="609585" marR="0" lvl="0" indent="-397923" algn="l" defTabSz="1219170" rtl="0" eaLnBrk="1" fontAlgn="auto" latinLnBrk="0" hangingPunct="1">
              <a:lnSpc>
                <a:spcPct val="115000"/>
              </a:lnSpc>
              <a:spcBef>
                <a:spcPts val="1200"/>
              </a:spcBef>
              <a:spcAft>
                <a:spcPts val="0"/>
              </a:spcAft>
              <a:buClr>
                <a:srgbClr val="3D85C6"/>
              </a:buClr>
              <a:buSzPts val="1100"/>
              <a:buFont typeface="Arial"/>
              <a:buAutoNum type="arabicPeriod"/>
              <a:tabLst/>
              <a:defRPr/>
            </a:pPr>
            <a:r>
              <a:rPr kumimoji="0" lang="en" sz="1467" b="0" i="1" u="none" strike="noStrike" kern="0" cap="none" spc="0" normalizeH="0" baseline="0" noProof="0">
                <a:ln>
                  <a:noFill/>
                </a:ln>
                <a:solidFill>
                  <a:srgbClr val="3D85C6"/>
                </a:solidFill>
                <a:effectLst/>
                <a:uLnTx/>
                <a:uFillTx/>
                <a:latin typeface="Courier New"/>
                <a:ea typeface="Courier New"/>
                <a:cs typeface="Courier New"/>
                <a:sym typeface="Courier New"/>
              </a:rPr>
              <a:t>git fetch origin</a:t>
            </a:r>
            <a:r>
              <a:rPr kumimoji="0" lang="en" sz="1467" b="0" i="0" u="none" strike="noStrike" kern="0" cap="none" spc="0" normalizeH="0" baseline="0" noProof="0">
                <a:ln>
                  <a:noFill/>
                </a:ln>
                <a:solidFill>
                  <a:srgbClr val="3D85C6"/>
                </a:solidFill>
                <a:effectLst/>
                <a:uLnTx/>
                <a:uFillTx/>
                <a:latin typeface="Arial"/>
                <a:ea typeface="+mn-ea"/>
                <a:cs typeface="Arial"/>
                <a:sym typeface="Arial"/>
              </a:rPr>
              <a:t>:</a:t>
            </a:r>
            <a:endParaRPr kumimoji="0" sz="1467" b="0" i="0" u="none" strike="noStrike" kern="0" cap="none" spc="0" normalizeH="0" baseline="0" noProof="0">
              <a:ln>
                <a:noFill/>
              </a:ln>
              <a:solidFill>
                <a:srgbClr val="3D85C6"/>
              </a:solidFill>
              <a:effectLst/>
              <a:uLnTx/>
              <a:uFillTx/>
              <a:latin typeface="Arial"/>
              <a:ea typeface="+mn-ea"/>
              <a:cs typeface="Arial"/>
              <a:sym typeface="Arial"/>
            </a:endParaRPr>
          </a:p>
          <a:p>
            <a:pPr marL="1219170" marR="0" lvl="1" indent="-397923" algn="l" defTabSz="1219170" rtl="0" eaLnBrk="1" fontAlgn="auto" latinLnBrk="0" hangingPunct="1">
              <a:lnSpc>
                <a:spcPct val="115000"/>
              </a:lnSpc>
              <a:spcBef>
                <a:spcPts val="0"/>
              </a:spcBef>
              <a:spcAft>
                <a:spcPts val="0"/>
              </a:spcAft>
              <a:buClr>
                <a:srgbClr val="3D85C6"/>
              </a:buClr>
              <a:buSzPts val="1100"/>
              <a:buFont typeface="Arial"/>
              <a:buChar char="○"/>
              <a:tabLst/>
              <a:defRPr/>
            </a:pPr>
            <a:r>
              <a:rPr kumimoji="0" lang="en" sz="1467" b="0" i="0" u="none" strike="noStrike" kern="0" cap="none" spc="0" normalizeH="0" baseline="0" noProof="0">
                <a:ln>
                  <a:noFill/>
                </a:ln>
                <a:solidFill>
                  <a:srgbClr val="3D85C6"/>
                </a:solidFill>
                <a:effectLst/>
                <a:uLnTx/>
                <a:uFillTx/>
                <a:latin typeface="Arial"/>
                <a:ea typeface="+mn-ea"/>
                <a:cs typeface="Arial"/>
                <a:sym typeface="Arial"/>
              </a:rPr>
              <a:t>Brings commit </a:t>
            </a:r>
            <a:r>
              <a:rPr kumimoji="0" lang="en" sz="1467" b="1" i="1" u="none" strike="noStrike" kern="0" cap="none" spc="0" normalizeH="0" baseline="0" noProof="0">
                <a:ln>
                  <a:noFill/>
                </a:ln>
                <a:solidFill>
                  <a:srgbClr val="3D85C6"/>
                </a:solidFill>
                <a:effectLst/>
                <a:uLnTx/>
                <a:uFillTx/>
                <a:latin typeface="Arial"/>
                <a:ea typeface="+mn-ea"/>
                <a:cs typeface="Arial"/>
                <a:sym typeface="Arial"/>
              </a:rPr>
              <a:t>E</a:t>
            </a:r>
            <a:r>
              <a:rPr kumimoji="0" lang="en" sz="1467" b="0" i="0" u="none" strike="noStrike" kern="0" cap="none" spc="0" normalizeH="0" baseline="0" noProof="0">
                <a:ln>
                  <a:noFill/>
                </a:ln>
                <a:solidFill>
                  <a:srgbClr val="3D85C6"/>
                </a:solidFill>
                <a:effectLst/>
                <a:uLnTx/>
                <a:uFillTx/>
                <a:latin typeface="Arial"/>
                <a:ea typeface="+mn-ea"/>
                <a:cs typeface="Arial"/>
                <a:sym typeface="Arial"/>
              </a:rPr>
              <a:t> into the local repository and updates the remote tracking branch.</a:t>
            </a:r>
            <a:endParaRPr kumimoji="0" sz="1467" b="0" i="0" u="none" strike="noStrike" kern="0" cap="none" spc="0" normalizeH="0" baseline="0" noProof="0">
              <a:ln>
                <a:noFill/>
              </a:ln>
              <a:solidFill>
                <a:srgbClr val="3D85C6"/>
              </a:solidFill>
              <a:effectLst/>
              <a:uLnTx/>
              <a:uFillTx/>
              <a:latin typeface="Arial"/>
              <a:ea typeface="+mn-ea"/>
              <a:cs typeface="Arial"/>
              <a:sym typeface="Arial"/>
            </a:endParaRPr>
          </a:p>
        </p:txBody>
      </p:sp>
      <p:sp>
        <p:nvSpPr>
          <p:cNvPr id="1087" name="Google Shape;1087;p70"/>
          <p:cNvSpPr/>
          <p:nvPr/>
        </p:nvSpPr>
        <p:spPr>
          <a:xfrm>
            <a:off x="5030423" y="463917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B</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88" name="Google Shape;1088;p70"/>
          <p:cNvSpPr/>
          <p:nvPr/>
        </p:nvSpPr>
        <p:spPr>
          <a:xfrm>
            <a:off x="5030423" y="518176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A</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89" name="Google Shape;1089;p70"/>
          <p:cNvCxnSpPr>
            <a:stCxn id="1088" idx="0"/>
            <a:endCxn id="1087" idx="4"/>
          </p:cNvCxnSpPr>
          <p:nvPr/>
        </p:nvCxnSpPr>
        <p:spPr>
          <a:xfrm rot="10800000">
            <a:off x="5209223" y="5017761"/>
            <a:ext cx="0" cy="164000"/>
          </a:xfrm>
          <a:prstGeom prst="straightConnector1">
            <a:avLst/>
          </a:prstGeom>
          <a:noFill/>
          <a:ln w="28575" cap="flat" cmpd="sng">
            <a:solidFill>
              <a:schemeClr val="dk2"/>
            </a:solidFill>
            <a:prstDash val="solid"/>
            <a:round/>
            <a:headEnd type="none" w="med" len="med"/>
            <a:tailEnd type="none" w="med" len="med"/>
          </a:ln>
        </p:spPr>
      </p:cxnSp>
      <p:sp>
        <p:nvSpPr>
          <p:cNvPr id="1090" name="Google Shape;1090;p70"/>
          <p:cNvSpPr txBox="1"/>
          <p:nvPr/>
        </p:nvSpPr>
        <p:spPr>
          <a:xfrm>
            <a:off x="6088533" y="5017867"/>
            <a:ext cx="16176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refs/changes/32/232/1</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91" name="Google Shape;1091;p70"/>
          <p:cNvSpPr/>
          <p:nvPr/>
        </p:nvSpPr>
        <p:spPr>
          <a:xfrm>
            <a:off x="5522920" y="3840220"/>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C</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92" name="Google Shape;1092;p70"/>
          <p:cNvCxnSpPr>
            <a:stCxn id="1087" idx="0"/>
            <a:endCxn id="1091" idx="4"/>
          </p:cNvCxnSpPr>
          <p:nvPr/>
        </p:nvCxnSpPr>
        <p:spPr>
          <a:xfrm rot="10800000" flipH="1">
            <a:off x="5209223" y="4218776"/>
            <a:ext cx="492400" cy="420400"/>
          </a:xfrm>
          <a:prstGeom prst="straightConnector1">
            <a:avLst/>
          </a:prstGeom>
          <a:noFill/>
          <a:ln w="28575" cap="flat" cmpd="sng">
            <a:solidFill>
              <a:schemeClr val="dk2"/>
            </a:solidFill>
            <a:prstDash val="solid"/>
            <a:round/>
            <a:headEnd type="none" w="med" len="med"/>
            <a:tailEnd type="none" w="med" len="med"/>
          </a:ln>
        </p:spPr>
      </p:cxnSp>
      <p:sp>
        <p:nvSpPr>
          <p:cNvPr id="1093" name="Google Shape;1093;p70"/>
          <p:cNvSpPr/>
          <p:nvPr/>
        </p:nvSpPr>
        <p:spPr>
          <a:xfrm>
            <a:off x="6030385" y="383875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D</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94" name="Google Shape;1094;p70"/>
          <p:cNvCxnSpPr>
            <a:stCxn id="1087" idx="0"/>
            <a:endCxn id="1093" idx="4"/>
          </p:cNvCxnSpPr>
          <p:nvPr/>
        </p:nvCxnSpPr>
        <p:spPr>
          <a:xfrm rot="10800000" flipH="1">
            <a:off x="5209223" y="4217176"/>
            <a:ext cx="1000000" cy="422000"/>
          </a:xfrm>
          <a:prstGeom prst="straightConnector1">
            <a:avLst/>
          </a:prstGeom>
          <a:noFill/>
          <a:ln w="28575" cap="flat" cmpd="sng">
            <a:solidFill>
              <a:schemeClr val="dk2"/>
            </a:solidFill>
            <a:prstDash val="solid"/>
            <a:round/>
            <a:headEnd type="none" w="med" len="med"/>
            <a:tailEnd type="none" w="med" len="med"/>
          </a:ln>
        </p:spPr>
      </p:cxnSp>
      <p:sp>
        <p:nvSpPr>
          <p:cNvPr id="1095" name="Google Shape;1095;p70"/>
          <p:cNvSpPr txBox="1"/>
          <p:nvPr/>
        </p:nvSpPr>
        <p:spPr>
          <a:xfrm>
            <a:off x="6073467" y="4521867"/>
            <a:ext cx="16176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refs/changes/32/232/2</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96" name="Google Shape;1096;p70"/>
          <p:cNvCxnSpPr>
            <a:endCxn id="1093" idx="4"/>
          </p:cNvCxnSpPr>
          <p:nvPr/>
        </p:nvCxnSpPr>
        <p:spPr>
          <a:xfrm rot="10800000">
            <a:off x="6209185" y="4217155"/>
            <a:ext cx="4000" cy="306400"/>
          </a:xfrm>
          <a:prstGeom prst="straightConnector1">
            <a:avLst/>
          </a:prstGeom>
          <a:noFill/>
          <a:ln w="28575" cap="flat" cmpd="sng">
            <a:solidFill>
              <a:srgbClr val="6AA84F"/>
            </a:solidFill>
            <a:prstDash val="solid"/>
            <a:round/>
            <a:headEnd type="none" w="med" len="med"/>
            <a:tailEnd type="triangle" w="med" len="med"/>
          </a:ln>
        </p:spPr>
      </p:cxnSp>
      <p:cxnSp>
        <p:nvCxnSpPr>
          <p:cNvPr id="1097" name="Google Shape;1097;p70"/>
          <p:cNvCxnSpPr>
            <a:stCxn id="1090" idx="1"/>
          </p:cNvCxnSpPr>
          <p:nvPr/>
        </p:nvCxnSpPr>
        <p:spPr>
          <a:xfrm rot="10800000">
            <a:off x="5670933" y="5190667"/>
            <a:ext cx="417600" cy="0"/>
          </a:xfrm>
          <a:prstGeom prst="straightConnector1">
            <a:avLst/>
          </a:prstGeom>
          <a:noFill/>
          <a:ln w="28575" cap="flat" cmpd="sng">
            <a:solidFill>
              <a:srgbClr val="6AA84F"/>
            </a:solidFill>
            <a:prstDash val="solid"/>
            <a:round/>
            <a:headEnd type="none" w="med" len="med"/>
            <a:tailEnd type="none" w="med" len="med"/>
          </a:ln>
        </p:spPr>
      </p:cxnSp>
      <p:sp>
        <p:nvSpPr>
          <p:cNvPr id="1098" name="Google Shape;1098;p70"/>
          <p:cNvSpPr/>
          <p:nvPr/>
        </p:nvSpPr>
        <p:spPr>
          <a:xfrm>
            <a:off x="5030416" y="3840248"/>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E</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099" name="Google Shape;1099;p70"/>
          <p:cNvCxnSpPr>
            <a:stCxn id="1087" idx="0"/>
            <a:endCxn id="1098" idx="4"/>
          </p:cNvCxnSpPr>
          <p:nvPr/>
        </p:nvCxnSpPr>
        <p:spPr>
          <a:xfrm rot="10800000">
            <a:off x="5209223" y="4218776"/>
            <a:ext cx="0" cy="420400"/>
          </a:xfrm>
          <a:prstGeom prst="straightConnector1">
            <a:avLst/>
          </a:prstGeom>
          <a:noFill/>
          <a:ln w="28575" cap="flat" cmpd="sng">
            <a:solidFill>
              <a:schemeClr val="dk2"/>
            </a:solidFill>
            <a:prstDash val="solid"/>
            <a:round/>
            <a:headEnd type="none" w="med" len="med"/>
            <a:tailEnd type="none" w="med" len="med"/>
          </a:ln>
        </p:spPr>
      </p:cxnSp>
      <p:sp>
        <p:nvSpPr>
          <p:cNvPr id="1100" name="Google Shape;1100;p70"/>
          <p:cNvSpPr txBox="1"/>
          <p:nvPr/>
        </p:nvSpPr>
        <p:spPr>
          <a:xfrm>
            <a:off x="3869852" y="3855151"/>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master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01" name="Google Shape;1101;p70"/>
          <p:cNvCxnSpPr>
            <a:stCxn id="1100" idx="3"/>
          </p:cNvCxnSpPr>
          <p:nvPr/>
        </p:nvCxnSpPr>
        <p:spPr>
          <a:xfrm>
            <a:off x="4604252" y="4027951"/>
            <a:ext cx="426000" cy="0"/>
          </a:xfrm>
          <a:prstGeom prst="straightConnector1">
            <a:avLst/>
          </a:prstGeom>
          <a:noFill/>
          <a:ln w="28575" cap="flat" cmpd="sng">
            <a:solidFill>
              <a:schemeClr val="dk2"/>
            </a:solidFill>
            <a:prstDash val="solid"/>
            <a:round/>
            <a:headEnd type="none" w="med" len="med"/>
            <a:tailEnd type="triangle" w="med" len="med"/>
          </a:ln>
        </p:spPr>
      </p:cxnSp>
      <p:cxnSp>
        <p:nvCxnSpPr>
          <p:cNvPr id="1102" name="Google Shape;1102;p70"/>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103" name="Google Shape;1103;p70"/>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B</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04" name="Google Shape;1104;p70"/>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A</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05" name="Google Shape;1105;p70"/>
          <p:cNvCxnSpPr>
            <a:stCxn id="1104" idx="0"/>
            <a:endCxn id="1103"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106" name="Google Shape;1106;p70"/>
          <p:cNvSpPr/>
          <p:nvPr/>
        </p:nvSpPr>
        <p:spPr>
          <a:xfrm>
            <a:off x="2014872" y="4094873"/>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C</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07" name="Google Shape;1107;p70"/>
          <p:cNvCxnSpPr>
            <a:stCxn id="1103" idx="7"/>
            <a:endCxn id="1106" idx="4"/>
          </p:cNvCxnSpPr>
          <p:nvPr/>
        </p:nvCxnSpPr>
        <p:spPr>
          <a:xfrm rot="10800000" flipH="1">
            <a:off x="1738599" y="4473327"/>
            <a:ext cx="455200" cy="221600"/>
          </a:xfrm>
          <a:prstGeom prst="straightConnector1">
            <a:avLst/>
          </a:prstGeom>
          <a:noFill/>
          <a:ln w="28575" cap="flat" cmpd="sng">
            <a:solidFill>
              <a:schemeClr val="dk2"/>
            </a:solidFill>
            <a:prstDash val="solid"/>
            <a:round/>
            <a:headEnd type="none" w="med" len="med"/>
            <a:tailEnd type="none" w="med" len="med"/>
          </a:ln>
        </p:spPr>
      </p:cxnSp>
      <p:sp>
        <p:nvSpPr>
          <p:cNvPr id="1108" name="Google Shape;1108;p70"/>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local repository</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09" name="Google Shape;1109;p70"/>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remote repository</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0" name="Google Shape;1110;p70"/>
          <p:cNvSpPr txBox="1"/>
          <p:nvPr/>
        </p:nvSpPr>
        <p:spPr>
          <a:xfrm>
            <a:off x="81933" y="4655800"/>
            <a:ext cx="1042000" cy="345600"/>
          </a:xfrm>
          <a:prstGeom prst="rect">
            <a:avLst/>
          </a:prstGeom>
          <a:noFill/>
          <a:ln w="2857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CCCCCC"/>
                </a:solidFill>
                <a:effectLst/>
                <a:uLnTx/>
                <a:uFillTx/>
                <a:latin typeface="Arial"/>
                <a:ea typeface="+mn-ea"/>
                <a:cs typeface="Arial"/>
                <a:sym typeface="Arial"/>
              </a:rPr>
              <a:t>origin/master</a:t>
            </a:r>
            <a:endParaRPr kumimoji="0" sz="1067" b="0" i="0" u="none" strike="noStrike" kern="0" cap="none" spc="0" normalizeH="0" baseline="0" noProof="0">
              <a:ln>
                <a:noFill/>
              </a:ln>
              <a:solidFill>
                <a:srgbClr val="CCCCCC"/>
              </a:solidFill>
              <a:effectLst/>
              <a:uLnTx/>
              <a:uFillTx/>
              <a:latin typeface="Arial"/>
              <a:ea typeface="+mn-ea"/>
              <a:cs typeface="Arial"/>
              <a:sym typeface="Arial"/>
            </a:endParaRPr>
          </a:p>
        </p:txBody>
      </p:sp>
      <p:cxnSp>
        <p:nvCxnSpPr>
          <p:cNvPr id="1111" name="Google Shape;1111;p70"/>
          <p:cNvCxnSpPr>
            <a:stCxn id="1110" idx="3"/>
            <a:endCxn id="1103" idx="2"/>
          </p:cNvCxnSpPr>
          <p:nvPr/>
        </p:nvCxnSpPr>
        <p:spPr>
          <a:xfrm>
            <a:off x="1123933" y="4828600"/>
            <a:ext cx="309600" cy="0"/>
          </a:xfrm>
          <a:prstGeom prst="straightConnector1">
            <a:avLst/>
          </a:prstGeom>
          <a:noFill/>
          <a:ln w="28575" cap="flat" cmpd="sng">
            <a:solidFill>
              <a:srgbClr val="CCCCCC"/>
            </a:solidFill>
            <a:prstDash val="dash"/>
            <a:round/>
            <a:headEnd type="none" w="med" len="med"/>
            <a:tailEnd type="triangle" w="med" len="med"/>
          </a:ln>
        </p:spPr>
      </p:cxnSp>
      <p:sp>
        <p:nvSpPr>
          <p:cNvPr id="1112" name="Google Shape;1112;p70"/>
          <p:cNvSpPr/>
          <p:nvPr/>
        </p:nvSpPr>
        <p:spPr>
          <a:xfrm>
            <a:off x="2694520" y="4094873"/>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D</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13" name="Google Shape;1113;p70"/>
          <p:cNvCxnSpPr>
            <a:stCxn id="1103" idx="7"/>
            <a:endCxn id="1112" idx="4"/>
          </p:cNvCxnSpPr>
          <p:nvPr/>
        </p:nvCxnSpPr>
        <p:spPr>
          <a:xfrm rot="10800000" flipH="1">
            <a:off x="1738599" y="4473327"/>
            <a:ext cx="1134800" cy="221600"/>
          </a:xfrm>
          <a:prstGeom prst="straightConnector1">
            <a:avLst/>
          </a:prstGeom>
          <a:noFill/>
          <a:ln w="28575" cap="flat" cmpd="sng">
            <a:solidFill>
              <a:schemeClr val="dk2"/>
            </a:solidFill>
            <a:prstDash val="solid"/>
            <a:round/>
            <a:headEnd type="none" w="med" len="med"/>
            <a:tailEnd type="none" w="med" len="med"/>
          </a:ln>
        </p:spPr>
      </p:cxnSp>
      <p:sp>
        <p:nvSpPr>
          <p:cNvPr id="1114" name="Google Shape;1114;p70"/>
          <p:cNvSpPr txBox="1"/>
          <p:nvPr/>
        </p:nvSpPr>
        <p:spPr>
          <a:xfrm>
            <a:off x="2461144" y="3399277"/>
            <a:ext cx="82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featureX</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15" name="Google Shape;1115;p70"/>
          <p:cNvCxnSpPr>
            <a:stCxn id="1114" idx="2"/>
            <a:endCxn id="1112" idx="0"/>
          </p:cNvCxnSpPr>
          <p:nvPr/>
        </p:nvCxnSpPr>
        <p:spPr>
          <a:xfrm>
            <a:off x="2873344" y="3744877"/>
            <a:ext cx="0" cy="350000"/>
          </a:xfrm>
          <a:prstGeom prst="straightConnector1">
            <a:avLst/>
          </a:prstGeom>
          <a:noFill/>
          <a:ln w="28575" cap="flat" cmpd="sng">
            <a:solidFill>
              <a:schemeClr val="dk2"/>
            </a:solidFill>
            <a:prstDash val="solid"/>
            <a:round/>
            <a:headEnd type="none" w="med" len="med"/>
            <a:tailEnd type="triangle" w="med" len="med"/>
          </a:ln>
        </p:spPr>
      </p:cxnSp>
      <p:sp>
        <p:nvSpPr>
          <p:cNvPr id="1116" name="Google Shape;1116;p70"/>
          <p:cNvSpPr txBox="1"/>
          <p:nvPr/>
        </p:nvSpPr>
        <p:spPr>
          <a:xfrm>
            <a:off x="2548651" y="2744899"/>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HEAD</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cxnSp>
        <p:nvCxnSpPr>
          <p:cNvPr id="1117" name="Google Shape;1117;p70"/>
          <p:cNvCxnSpPr>
            <a:stCxn id="1116" idx="2"/>
          </p:cNvCxnSpPr>
          <p:nvPr/>
        </p:nvCxnSpPr>
        <p:spPr>
          <a:xfrm>
            <a:off x="2867651" y="3090499"/>
            <a:ext cx="0" cy="300800"/>
          </a:xfrm>
          <a:prstGeom prst="straightConnector1">
            <a:avLst/>
          </a:prstGeom>
          <a:noFill/>
          <a:ln w="28575" cap="flat" cmpd="sng">
            <a:solidFill>
              <a:schemeClr val="dk2"/>
            </a:solidFill>
            <a:prstDash val="solid"/>
            <a:round/>
            <a:headEnd type="none" w="med" len="med"/>
            <a:tailEnd type="triangle" w="med" len="med"/>
          </a:ln>
        </p:spPr>
      </p:cxnSp>
      <p:cxnSp>
        <p:nvCxnSpPr>
          <p:cNvPr id="1118" name="Google Shape;1118;p70"/>
          <p:cNvCxnSpPr>
            <a:endCxn id="1091" idx="4"/>
          </p:cNvCxnSpPr>
          <p:nvPr/>
        </p:nvCxnSpPr>
        <p:spPr>
          <a:xfrm rot="10800000" flipH="1">
            <a:off x="5678120" y="4218620"/>
            <a:ext cx="23600" cy="965600"/>
          </a:xfrm>
          <a:prstGeom prst="straightConnector1">
            <a:avLst/>
          </a:prstGeom>
          <a:noFill/>
          <a:ln w="28575" cap="flat" cmpd="sng">
            <a:solidFill>
              <a:srgbClr val="6AA84F"/>
            </a:solidFill>
            <a:prstDash val="solid"/>
            <a:round/>
            <a:headEnd type="none" w="med" len="med"/>
            <a:tailEnd type="triangle" w="med" len="med"/>
          </a:ln>
        </p:spPr>
      </p:cxnSp>
      <p:cxnSp>
        <p:nvCxnSpPr>
          <p:cNvPr id="1119" name="Google Shape;1119;p70"/>
          <p:cNvCxnSpPr/>
          <p:nvPr/>
        </p:nvCxnSpPr>
        <p:spPr>
          <a:xfrm flipH="1">
            <a:off x="5175133" y="3444733"/>
            <a:ext cx="220000" cy="377200"/>
          </a:xfrm>
          <a:prstGeom prst="straightConnector1">
            <a:avLst/>
          </a:prstGeom>
          <a:noFill/>
          <a:ln w="28575" cap="flat" cmpd="sng">
            <a:solidFill>
              <a:srgbClr val="FFD966"/>
            </a:solidFill>
            <a:prstDash val="solid"/>
            <a:round/>
            <a:headEnd type="none" w="med" len="med"/>
            <a:tailEnd type="stealth" w="med" len="med"/>
          </a:ln>
        </p:spPr>
      </p:cxnSp>
      <p:cxnSp>
        <p:nvCxnSpPr>
          <p:cNvPr id="1120" name="Google Shape;1120;p70"/>
          <p:cNvCxnSpPr>
            <a:endCxn id="1093" idx="0"/>
          </p:cNvCxnSpPr>
          <p:nvPr/>
        </p:nvCxnSpPr>
        <p:spPr>
          <a:xfrm>
            <a:off x="5662385" y="3413155"/>
            <a:ext cx="546800" cy="425600"/>
          </a:xfrm>
          <a:prstGeom prst="straightConnector1">
            <a:avLst/>
          </a:prstGeom>
          <a:noFill/>
          <a:ln w="28575" cap="flat" cmpd="sng">
            <a:solidFill>
              <a:srgbClr val="FFD966"/>
            </a:solidFill>
            <a:prstDash val="solid"/>
            <a:round/>
            <a:headEnd type="none" w="med" len="med"/>
            <a:tailEnd type="stealth" w="med" len="med"/>
          </a:ln>
        </p:spPr>
      </p:cxnSp>
      <p:sp>
        <p:nvSpPr>
          <p:cNvPr id="1121" name="Google Shape;1121;p70"/>
          <p:cNvSpPr/>
          <p:nvPr/>
        </p:nvSpPr>
        <p:spPr>
          <a:xfrm>
            <a:off x="1424783" y="4096915"/>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A61C00"/>
                </a:solidFill>
                <a:effectLst/>
                <a:uLnTx/>
                <a:uFillTx/>
                <a:latin typeface="Arial"/>
                <a:ea typeface="+mn-ea"/>
                <a:cs typeface="Arial"/>
                <a:sym typeface="Arial"/>
              </a:rPr>
              <a:t>E</a:t>
            </a:r>
            <a:endParaRPr kumimoji="0" sz="1333" b="1" i="0" u="none" strike="noStrike" kern="0" cap="none" spc="0" normalizeH="0" baseline="0" noProof="0">
              <a:ln>
                <a:noFill/>
              </a:ln>
              <a:solidFill>
                <a:srgbClr val="A61C00"/>
              </a:solidFill>
              <a:effectLst/>
              <a:uLnTx/>
              <a:uFillTx/>
              <a:latin typeface="Arial"/>
              <a:ea typeface="+mn-ea"/>
              <a:cs typeface="Arial"/>
              <a:sym typeface="Arial"/>
            </a:endParaRPr>
          </a:p>
        </p:txBody>
      </p:sp>
      <p:cxnSp>
        <p:nvCxnSpPr>
          <p:cNvPr id="1122" name="Google Shape;1122;p70"/>
          <p:cNvCxnSpPr>
            <a:stCxn id="1103" idx="0"/>
            <a:endCxn id="1121" idx="4"/>
          </p:cNvCxnSpPr>
          <p:nvPr/>
        </p:nvCxnSpPr>
        <p:spPr>
          <a:xfrm rot="10800000">
            <a:off x="1603768" y="4475511"/>
            <a:ext cx="8400" cy="164000"/>
          </a:xfrm>
          <a:prstGeom prst="straightConnector1">
            <a:avLst/>
          </a:prstGeom>
          <a:noFill/>
          <a:ln w="28575" cap="flat" cmpd="sng">
            <a:solidFill>
              <a:srgbClr val="A61C00"/>
            </a:solidFill>
            <a:prstDash val="solid"/>
            <a:round/>
            <a:headEnd type="none" w="med" len="med"/>
            <a:tailEnd type="none" w="med" len="med"/>
          </a:ln>
        </p:spPr>
      </p:cxnSp>
      <p:sp>
        <p:nvSpPr>
          <p:cNvPr id="1123" name="Google Shape;1123;p70"/>
          <p:cNvSpPr txBox="1"/>
          <p:nvPr/>
        </p:nvSpPr>
        <p:spPr>
          <a:xfrm>
            <a:off x="81933" y="4113300"/>
            <a:ext cx="1042000" cy="345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origin/master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24" name="Google Shape;1124;p70"/>
          <p:cNvCxnSpPr>
            <a:stCxn id="1123" idx="3"/>
          </p:cNvCxnSpPr>
          <p:nvPr/>
        </p:nvCxnSpPr>
        <p:spPr>
          <a:xfrm>
            <a:off x="1123933" y="4286100"/>
            <a:ext cx="309600" cy="0"/>
          </a:xfrm>
          <a:prstGeom prst="straightConnector1">
            <a:avLst/>
          </a:prstGeom>
          <a:noFill/>
          <a:ln w="28575" cap="flat" cmpd="sng">
            <a:solidFill>
              <a:srgbClr val="A61C00"/>
            </a:solidFill>
            <a:prstDash val="solid"/>
            <a:round/>
            <a:headEnd type="none" w="med" len="med"/>
            <a:tailEnd type="triangle" w="med" len="med"/>
          </a:ln>
        </p:spPr>
      </p:cxnSp>
      <p:sp>
        <p:nvSpPr>
          <p:cNvPr id="1125" name="Google Shape;1125;p70"/>
          <p:cNvSpPr txBox="1"/>
          <p:nvPr/>
        </p:nvSpPr>
        <p:spPr>
          <a:xfrm>
            <a:off x="2204533" y="5724367"/>
            <a:ext cx="3318400" cy="630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1" u="none" strike="noStrike" kern="0" cap="none" spc="0" normalizeH="0" baseline="0" noProof="0">
                <a:ln>
                  <a:noFill/>
                </a:ln>
                <a:solidFill>
                  <a:srgbClr val="A61C00"/>
                </a:solidFill>
                <a:effectLst/>
                <a:uLnTx/>
                <a:uFillTx/>
                <a:latin typeface="Courier New"/>
                <a:ea typeface="Courier New"/>
                <a:cs typeface="Courier New"/>
                <a:sym typeface="Courier New"/>
              </a:rPr>
              <a:t>git fetch origin</a:t>
            </a:r>
            <a:endParaRPr kumimoji="0" sz="2400" b="1" i="1" u="none" strike="noStrike" kern="0" cap="none" spc="0" normalizeH="0" baseline="0" noProof="0">
              <a:ln>
                <a:noFill/>
              </a:ln>
              <a:solidFill>
                <a:srgbClr val="A61C00"/>
              </a:solidFill>
              <a:effectLst/>
              <a:uLnTx/>
              <a:uFillTx/>
              <a:latin typeface="Courier New"/>
              <a:ea typeface="Courier New"/>
              <a:cs typeface="Courier New"/>
              <a:sym typeface="Courier New"/>
            </a:endParaRPr>
          </a:p>
        </p:txBody>
      </p:sp>
      <p:cxnSp>
        <p:nvCxnSpPr>
          <p:cNvPr id="1126" name="Google Shape;1126;p70"/>
          <p:cNvCxnSpPr/>
          <p:nvPr/>
        </p:nvCxnSpPr>
        <p:spPr>
          <a:xfrm rot="10800000">
            <a:off x="3015667" y="5719600"/>
            <a:ext cx="1572800" cy="15600"/>
          </a:xfrm>
          <a:prstGeom prst="straightConnector1">
            <a:avLst/>
          </a:prstGeom>
          <a:noFill/>
          <a:ln w="28575" cap="flat" cmpd="sng">
            <a:solidFill>
              <a:srgbClr val="A61C00"/>
            </a:solidFill>
            <a:prstDash val="solid"/>
            <a:round/>
            <a:headEnd type="none" w="med" len="med"/>
            <a:tailEnd type="triangle" w="med" len="med"/>
          </a:ln>
        </p:spPr>
      </p:cxnSp>
      <p:grpSp>
        <p:nvGrpSpPr>
          <p:cNvPr id="1127" name="Google Shape;1127;p70"/>
          <p:cNvGrpSpPr/>
          <p:nvPr/>
        </p:nvGrpSpPr>
        <p:grpSpPr>
          <a:xfrm>
            <a:off x="7669733" y="4506733"/>
            <a:ext cx="488800" cy="340400"/>
            <a:chOff x="3838600" y="2522125"/>
            <a:chExt cx="366600" cy="255300"/>
          </a:xfrm>
        </p:grpSpPr>
        <p:sp>
          <p:nvSpPr>
            <p:cNvPr id="1128" name="Google Shape;1128;p70"/>
            <p:cNvSpPr/>
            <p:nvPr/>
          </p:nvSpPr>
          <p:spPr>
            <a:xfrm>
              <a:off x="3900500" y="2582700"/>
              <a:ext cx="185700" cy="1857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9" name="Google Shape;1129;p70"/>
            <p:cNvSpPr txBox="1"/>
            <p:nvPr/>
          </p:nvSpPr>
          <p:spPr>
            <a:xfrm>
              <a:off x="3838600" y="2522125"/>
              <a:ext cx="366600" cy="2553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+2</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grpSp>
      <p:grpSp>
        <p:nvGrpSpPr>
          <p:cNvPr id="1130" name="Google Shape;1130;p70"/>
          <p:cNvGrpSpPr/>
          <p:nvPr/>
        </p:nvGrpSpPr>
        <p:grpSpPr>
          <a:xfrm>
            <a:off x="7694167" y="4971100"/>
            <a:ext cx="488800" cy="340400"/>
            <a:chOff x="4491075" y="2547900"/>
            <a:chExt cx="366600" cy="255300"/>
          </a:xfrm>
        </p:grpSpPr>
        <p:sp>
          <p:nvSpPr>
            <p:cNvPr id="1131" name="Google Shape;1131;p70"/>
            <p:cNvSpPr/>
            <p:nvPr/>
          </p:nvSpPr>
          <p:spPr>
            <a:xfrm>
              <a:off x="4548200" y="2608475"/>
              <a:ext cx="185700" cy="1857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2" name="Google Shape;1132;p70"/>
            <p:cNvSpPr txBox="1"/>
            <p:nvPr/>
          </p:nvSpPr>
          <p:spPr>
            <a:xfrm>
              <a:off x="4491075" y="2547900"/>
              <a:ext cx="366600" cy="2553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-1</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1133" name="Google Shape;1133;p70"/>
          <p:cNvSpPr/>
          <p:nvPr/>
        </p:nvSpPr>
        <p:spPr>
          <a:xfrm rot="2700438">
            <a:off x="5318659" y="3179111"/>
            <a:ext cx="400013" cy="520725"/>
          </a:xfrm>
          <a:prstGeom prst="lightningBolt">
            <a:avLst/>
          </a:prstGeom>
          <a:solidFill>
            <a:srgbClr val="FFD966"/>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4818127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71"/>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9" name="Google Shape;1139;p71"/>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0" name="Google Shape;1140;p71"/>
          <p:cNvSpPr txBox="1"/>
          <p:nvPr/>
        </p:nvSpPr>
        <p:spPr>
          <a:xfrm>
            <a:off x="8048533" y="697033"/>
            <a:ext cx="4034400" cy="5212400"/>
          </a:xfrm>
          <a:prstGeom prst="rect">
            <a:avLst/>
          </a:prstGeom>
          <a:noFill/>
          <a:ln>
            <a:noFill/>
          </a:ln>
        </p:spPr>
        <p:txBody>
          <a:bodyPr spcFirstLastPara="1" wrap="square" lIns="121900" tIns="121900" rIns="121900" bIns="121900" anchor="t" anchorCtr="0">
            <a:noAutofit/>
          </a:bodyPr>
          <a:lstStyle/>
          <a:p>
            <a:pPr marL="609585" marR="0" lvl="0" indent="-397923" algn="l" defTabSz="1219170" rtl="0" eaLnBrk="1" fontAlgn="auto" latinLnBrk="0" hangingPunct="1">
              <a:lnSpc>
                <a:spcPct val="115000"/>
              </a:lnSpc>
              <a:spcBef>
                <a:spcPts val="1200"/>
              </a:spcBef>
              <a:spcAft>
                <a:spcPts val="0"/>
              </a:spcAft>
              <a:buClr>
                <a:srgbClr val="000000"/>
              </a:buClr>
              <a:buSzPts val="1100"/>
              <a:buFont typeface="Arial"/>
              <a:buAutoNum type="arabicPeriod"/>
              <a:tabLst/>
              <a:defRPr/>
            </a:pPr>
            <a:r>
              <a:rPr kumimoji="0" lang="en" sz="1467" b="0" i="1" u="none" strike="noStrike" kern="0" cap="none" spc="0" normalizeH="0" baseline="0" noProof="0">
                <a:ln>
                  <a:noFill/>
                </a:ln>
                <a:solidFill>
                  <a:srgbClr val="000000"/>
                </a:solidFill>
                <a:effectLst/>
                <a:uLnTx/>
                <a:uFillTx/>
                <a:latin typeface="Courier New"/>
                <a:ea typeface="Courier New"/>
                <a:cs typeface="Courier New"/>
                <a:sym typeface="Courier New"/>
              </a:rPr>
              <a:t>git fetch origin</a:t>
            </a:r>
            <a:r>
              <a:rPr kumimoji="0" lang="en" sz="1467" b="0" i="0" u="none" strike="noStrike" kern="0" cap="none" spc="0" normalizeH="0" baseline="0" noProof="0">
                <a:ln>
                  <a:noFill/>
                </a:ln>
                <a:solidFill>
                  <a:srgbClr val="000000"/>
                </a:solidFill>
                <a:effectLst/>
                <a:uLnTx/>
                <a:uFillTx/>
                <a:latin typeface="Arial"/>
                <a:ea typeface="+mn-ea"/>
                <a:cs typeface="Arial"/>
                <a:sym typeface="Arial"/>
              </a:rPr>
              <a:t>:</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a:p>
            <a:pPr marL="1219170" marR="0" lvl="1" indent="-397923" algn="l" defTabSz="1219170" rtl="0" eaLnBrk="1" fontAlgn="auto" latinLnBrk="0" hangingPunct="1">
              <a:lnSpc>
                <a:spcPct val="115000"/>
              </a:lnSpc>
              <a:spcBef>
                <a:spcPts val="0"/>
              </a:spcBef>
              <a:spcAft>
                <a:spcPts val="0"/>
              </a:spcAft>
              <a:buClr>
                <a:srgbClr val="000000"/>
              </a:buClr>
              <a:buSzPts val="1100"/>
              <a:buFont typeface="Arial"/>
              <a:buChar char="○"/>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Brings commit E into the local repository and updates the remote tracking branch.</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a:p>
            <a:pPr marL="609585" marR="0" lvl="0" indent="-397923" algn="l" defTabSz="1219170" rtl="0" eaLnBrk="1" fontAlgn="auto" latinLnBrk="0" hangingPunct="1">
              <a:lnSpc>
                <a:spcPct val="115000"/>
              </a:lnSpc>
              <a:spcBef>
                <a:spcPts val="0"/>
              </a:spcBef>
              <a:spcAft>
                <a:spcPts val="0"/>
              </a:spcAft>
              <a:buClr>
                <a:srgbClr val="3D85C6"/>
              </a:buClr>
              <a:buSzPts val="1100"/>
              <a:buFont typeface="Arial"/>
              <a:buAutoNum type="arabicPeriod"/>
              <a:tabLst/>
              <a:defRPr/>
            </a:pPr>
            <a:r>
              <a:rPr kumimoji="0" lang="en" sz="1467" b="0" i="1" u="none" strike="noStrike" kern="0" cap="none" spc="0" normalizeH="0" baseline="0" noProof="0">
                <a:ln>
                  <a:noFill/>
                </a:ln>
                <a:solidFill>
                  <a:srgbClr val="3D85C6"/>
                </a:solidFill>
                <a:effectLst/>
                <a:uLnTx/>
                <a:uFillTx/>
                <a:latin typeface="Courier New"/>
                <a:ea typeface="Courier New"/>
                <a:cs typeface="Courier New"/>
                <a:sym typeface="Courier New"/>
              </a:rPr>
              <a:t>git rebase origin/master</a:t>
            </a:r>
            <a:r>
              <a:rPr kumimoji="0" lang="en" sz="1467" b="0" i="0" u="none" strike="noStrike" kern="0" cap="none" spc="0" normalizeH="0" baseline="0" noProof="0">
                <a:ln>
                  <a:noFill/>
                </a:ln>
                <a:solidFill>
                  <a:srgbClr val="3D85C6"/>
                </a:solidFill>
                <a:effectLst/>
                <a:uLnTx/>
                <a:uFillTx/>
                <a:latin typeface="Arial"/>
                <a:ea typeface="+mn-ea"/>
                <a:cs typeface="Arial"/>
                <a:sym typeface="Arial"/>
              </a:rPr>
              <a:t>:</a:t>
            </a:r>
            <a:endParaRPr kumimoji="0" sz="1467" b="0" i="0" u="none" strike="noStrike" kern="0" cap="none" spc="0" normalizeH="0" baseline="0" noProof="0">
              <a:ln>
                <a:noFill/>
              </a:ln>
              <a:solidFill>
                <a:srgbClr val="3D85C6"/>
              </a:solidFill>
              <a:effectLst/>
              <a:uLnTx/>
              <a:uFillTx/>
              <a:latin typeface="Arial"/>
              <a:ea typeface="+mn-ea"/>
              <a:cs typeface="Arial"/>
              <a:sym typeface="Arial"/>
            </a:endParaRPr>
          </a:p>
          <a:p>
            <a:pPr marL="1219170" marR="0" lvl="1" indent="-397923" algn="l" defTabSz="1219170" rtl="0" eaLnBrk="1" fontAlgn="auto" latinLnBrk="0" hangingPunct="1">
              <a:lnSpc>
                <a:spcPct val="115000"/>
              </a:lnSpc>
              <a:spcBef>
                <a:spcPts val="0"/>
              </a:spcBef>
              <a:spcAft>
                <a:spcPts val="0"/>
              </a:spcAft>
              <a:buClr>
                <a:srgbClr val="3D85C6"/>
              </a:buClr>
              <a:buSzPts val="1100"/>
              <a:buFont typeface="Arial"/>
              <a:buChar char="○"/>
              <a:tabLst/>
              <a:defRPr/>
            </a:pPr>
            <a:r>
              <a:rPr kumimoji="0" lang="en" sz="1467" b="0" i="0" u="none" strike="noStrike" kern="0" cap="none" spc="0" normalizeH="0" baseline="0" noProof="0">
                <a:ln>
                  <a:noFill/>
                </a:ln>
                <a:solidFill>
                  <a:srgbClr val="3D85C6"/>
                </a:solidFill>
                <a:effectLst/>
                <a:uLnTx/>
                <a:uFillTx/>
                <a:latin typeface="Arial"/>
                <a:ea typeface="+mn-ea"/>
                <a:cs typeface="Arial"/>
                <a:sym typeface="Arial"/>
              </a:rPr>
              <a:t>Rebases the </a:t>
            </a:r>
            <a:r>
              <a:rPr kumimoji="0" lang="en" sz="1467" b="0" i="1" u="none" strike="noStrike" kern="0" cap="none" spc="0" normalizeH="0" baseline="0" noProof="0">
                <a:ln>
                  <a:noFill/>
                </a:ln>
                <a:solidFill>
                  <a:srgbClr val="3D85C6"/>
                </a:solidFill>
                <a:effectLst/>
                <a:uLnTx/>
                <a:uFillTx/>
                <a:latin typeface="Courier New"/>
                <a:ea typeface="Courier New"/>
                <a:cs typeface="Courier New"/>
                <a:sym typeface="Courier New"/>
              </a:rPr>
              <a:t>featureX</a:t>
            </a:r>
            <a:r>
              <a:rPr kumimoji="0" lang="en" sz="1467" b="0" i="0" u="none" strike="noStrike" kern="0" cap="none" spc="0" normalizeH="0" baseline="0" noProof="0">
                <a:ln>
                  <a:noFill/>
                </a:ln>
                <a:solidFill>
                  <a:srgbClr val="3D85C6"/>
                </a:solidFill>
                <a:effectLst/>
                <a:uLnTx/>
                <a:uFillTx/>
                <a:latin typeface="Arial"/>
                <a:ea typeface="+mn-ea"/>
                <a:cs typeface="Arial"/>
                <a:sym typeface="Arial"/>
              </a:rPr>
              <a:t> branch (commit </a:t>
            </a:r>
            <a:r>
              <a:rPr kumimoji="0" lang="en" sz="1467" b="1" i="1" u="none" strike="noStrike" kern="0" cap="none" spc="0" normalizeH="0" baseline="0" noProof="0">
                <a:ln>
                  <a:noFill/>
                </a:ln>
                <a:solidFill>
                  <a:srgbClr val="3D85C6"/>
                </a:solidFill>
                <a:effectLst/>
                <a:uLnTx/>
                <a:uFillTx/>
                <a:latin typeface="Arial"/>
                <a:ea typeface="+mn-ea"/>
                <a:cs typeface="Arial"/>
                <a:sym typeface="Arial"/>
              </a:rPr>
              <a:t>D</a:t>
            </a:r>
            <a:r>
              <a:rPr kumimoji="0" lang="en" sz="1467" b="0" i="0" u="none" strike="noStrike" kern="0" cap="none" spc="0" normalizeH="0" baseline="0" noProof="0">
                <a:ln>
                  <a:noFill/>
                </a:ln>
                <a:solidFill>
                  <a:srgbClr val="3D85C6"/>
                </a:solidFill>
                <a:effectLst/>
                <a:uLnTx/>
                <a:uFillTx/>
                <a:latin typeface="Arial"/>
                <a:ea typeface="+mn-ea"/>
                <a:cs typeface="Arial"/>
                <a:sym typeface="Arial"/>
              </a:rPr>
              <a:t>) onto the remote tracking branch </a:t>
            </a:r>
            <a:r>
              <a:rPr kumimoji="0" lang="en" sz="1467" b="0" i="1" u="none" strike="noStrike" kern="0" cap="none" spc="0" normalizeH="0" baseline="0" noProof="0">
                <a:ln>
                  <a:noFill/>
                </a:ln>
                <a:solidFill>
                  <a:srgbClr val="3D85C6"/>
                </a:solidFill>
                <a:effectLst/>
                <a:uLnTx/>
                <a:uFillTx/>
                <a:latin typeface="Courier New"/>
                <a:ea typeface="Courier New"/>
                <a:cs typeface="Courier New"/>
                <a:sym typeface="Courier New"/>
              </a:rPr>
              <a:t>origin/master</a:t>
            </a:r>
            <a:r>
              <a:rPr kumimoji="0" lang="en" sz="1467" b="0" i="0" u="none" strike="noStrike" kern="0" cap="none" spc="0" normalizeH="0" baseline="0" noProof="0">
                <a:ln>
                  <a:noFill/>
                </a:ln>
                <a:solidFill>
                  <a:srgbClr val="3D85C6"/>
                </a:solidFill>
                <a:effectLst/>
                <a:uLnTx/>
                <a:uFillTx/>
                <a:latin typeface="Arial"/>
                <a:ea typeface="+mn-ea"/>
                <a:cs typeface="Arial"/>
                <a:sym typeface="Arial"/>
              </a:rPr>
              <a:t>. During the rebase the conflicts need to be resolved.</a:t>
            </a:r>
            <a:endParaRPr kumimoji="0" sz="1467" b="0" i="0" u="none" strike="noStrike" kern="0" cap="none" spc="0" normalizeH="0" baseline="0" noProof="0">
              <a:ln>
                <a:noFill/>
              </a:ln>
              <a:solidFill>
                <a:srgbClr val="3D85C6"/>
              </a:solidFill>
              <a:effectLst/>
              <a:uLnTx/>
              <a:uFillTx/>
              <a:latin typeface="Arial"/>
              <a:ea typeface="+mn-ea"/>
              <a:cs typeface="Arial"/>
              <a:sym typeface="Arial"/>
            </a:endParaRPr>
          </a:p>
          <a:p>
            <a:pPr marL="1219170" marR="0" lvl="1" indent="-397923" algn="l" defTabSz="1219170" rtl="0" eaLnBrk="1" fontAlgn="auto" latinLnBrk="0" hangingPunct="1">
              <a:lnSpc>
                <a:spcPct val="115000"/>
              </a:lnSpc>
              <a:spcBef>
                <a:spcPts val="0"/>
              </a:spcBef>
              <a:spcAft>
                <a:spcPts val="0"/>
              </a:spcAft>
              <a:buClr>
                <a:srgbClr val="3D85C6"/>
              </a:buClr>
              <a:buSzPts val="1100"/>
              <a:buFont typeface="Arial"/>
              <a:buChar char="○"/>
              <a:tabLst/>
              <a:defRPr/>
            </a:pPr>
            <a:r>
              <a:rPr kumimoji="0" lang="en" sz="1467" b="0" i="0" u="none" strike="noStrike" kern="0" cap="none" spc="0" normalizeH="0" baseline="0" noProof="0">
                <a:ln>
                  <a:noFill/>
                </a:ln>
                <a:solidFill>
                  <a:srgbClr val="3D85C6"/>
                </a:solidFill>
                <a:effectLst/>
                <a:uLnTx/>
                <a:uFillTx/>
                <a:latin typeface="Arial"/>
                <a:ea typeface="+mn-ea"/>
                <a:cs typeface="Arial"/>
                <a:sym typeface="Arial"/>
              </a:rPr>
              <a:t>On rebase the commit message, including the </a:t>
            </a:r>
            <a:r>
              <a:rPr kumimoji="0" lang="en" sz="1467" b="0" i="1" u="none" strike="noStrike" kern="0" cap="none" spc="0" normalizeH="0" baseline="0" noProof="0">
                <a:ln>
                  <a:noFill/>
                </a:ln>
                <a:solidFill>
                  <a:srgbClr val="3D85C6"/>
                </a:solidFill>
                <a:effectLst/>
                <a:uLnTx/>
                <a:uFillTx/>
                <a:latin typeface="Courier New"/>
                <a:ea typeface="Courier New"/>
                <a:cs typeface="Courier New"/>
                <a:sym typeface="Courier New"/>
              </a:rPr>
              <a:t>Change-Id</a:t>
            </a:r>
            <a:r>
              <a:rPr kumimoji="0" lang="en" sz="1467" b="0" i="0" u="none" strike="noStrike" kern="0" cap="none" spc="0" normalizeH="0" baseline="0" noProof="0">
                <a:ln>
                  <a:noFill/>
                </a:ln>
                <a:solidFill>
                  <a:srgbClr val="3D85C6"/>
                </a:solidFill>
                <a:effectLst/>
                <a:uLnTx/>
                <a:uFillTx/>
                <a:latin typeface="Arial"/>
                <a:ea typeface="+mn-ea"/>
                <a:cs typeface="Arial"/>
                <a:sym typeface="Arial"/>
              </a:rPr>
              <a:t>, is preserved.</a:t>
            </a:r>
            <a:endParaRPr kumimoji="0" sz="1467" b="0" i="0" u="none" strike="noStrike" kern="0" cap="none" spc="0" normalizeH="0" baseline="0" noProof="0">
              <a:ln>
                <a:noFill/>
              </a:ln>
              <a:solidFill>
                <a:srgbClr val="3D85C6"/>
              </a:solidFill>
              <a:effectLst/>
              <a:uLnTx/>
              <a:uFillTx/>
              <a:latin typeface="Arial"/>
              <a:ea typeface="+mn-ea"/>
              <a:cs typeface="Arial"/>
              <a:sym typeface="Arial"/>
            </a:endParaRPr>
          </a:p>
        </p:txBody>
      </p:sp>
      <p:sp>
        <p:nvSpPr>
          <p:cNvPr id="1141" name="Google Shape;1141;p71"/>
          <p:cNvSpPr/>
          <p:nvPr/>
        </p:nvSpPr>
        <p:spPr>
          <a:xfrm>
            <a:off x="5030423" y="463917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B</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2" name="Google Shape;1142;p71"/>
          <p:cNvSpPr/>
          <p:nvPr/>
        </p:nvSpPr>
        <p:spPr>
          <a:xfrm>
            <a:off x="5030423" y="518176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A</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43" name="Google Shape;1143;p71"/>
          <p:cNvCxnSpPr>
            <a:stCxn id="1142" idx="0"/>
            <a:endCxn id="1141" idx="4"/>
          </p:cNvCxnSpPr>
          <p:nvPr/>
        </p:nvCxnSpPr>
        <p:spPr>
          <a:xfrm rot="10800000">
            <a:off x="5209223" y="5017761"/>
            <a:ext cx="0" cy="164000"/>
          </a:xfrm>
          <a:prstGeom prst="straightConnector1">
            <a:avLst/>
          </a:prstGeom>
          <a:noFill/>
          <a:ln w="28575" cap="flat" cmpd="sng">
            <a:solidFill>
              <a:schemeClr val="dk2"/>
            </a:solidFill>
            <a:prstDash val="solid"/>
            <a:round/>
            <a:headEnd type="none" w="med" len="med"/>
            <a:tailEnd type="none" w="med" len="med"/>
          </a:ln>
        </p:spPr>
      </p:cxnSp>
      <p:sp>
        <p:nvSpPr>
          <p:cNvPr id="1144" name="Google Shape;1144;p71"/>
          <p:cNvSpPr txBox="1"/>
          <p:nvPr/>
        </p:nvSpPr>
        <p:spPr>
          <a:xfrm>
            <a:off x="6088533" y="5017867"/>
            <a:ext cx="16176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refs/changes/32/232/1</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5" name="Google Shape;1145;p71"/>
          <p:cNvSpPr/>
          <p:nvPr/>
        </p:nvSpPr>
        <p:spPr>
          <a:xfrm>
            <a:off x="5522920" y="3840220"/>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C</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46" name="Google Shape;1146;p71"/>
          <p:cNvCxnSpPr>
            <a:stCxn id="1141" idx="0"/>
            <a:endCxn id="1145" idx="4"/>
          </p:cNvCxnSpPr>
          <p:nvPr/>
        </p:nvCxnSpPr>
        <p:spPr>
          <a:xfrm rot="10800000" flipH="1">
            <a:off x="5209223" y="4218776"/>
            <a:ext cx="492400" cy="420400"/>
          </a:xfrm>
          <a:prstGeom prst="straightConnector1">
            <a:avLst/>
          </a:prstGeom>
          <a:noFill/>
          <a:ln w="28575" cap="flat" cmpd="sng">
            <a:solidFill>
              <a:schemeClr val="dk2"/>
            </a:solidFill>
            <a:prstDash val="solid"/>
            <a:round/>
            <a:headEnd type="none" w="med" len="med"/>
            <a:tailEnd type="none" w="med" len="med"/>
          </a:ln>
        </p:spPr>
      </p:cxnSp>
      <p:sp>
        <p:nvSpPr>
          <p:cNvPr id="1147" name="Google Shape;1147;p71"/>
          <p:cNvSpPr/>
          <p:nvPr/>
        </p:nvSpPr>
        <p:spPr>
          <a:xfrm>
            <a:off x="6030385" y="383875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D</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48" name="Google Shape;1148;p71"/>
          <p:cNvCxnSpPr>
            <a:stCxn id="1141" idx="0"/>
            <a:endCxn id="1147" idx="4"/>
          </p:cNvCxnSpPr>
          <p:nvPr/>
        </p:nvCxnSpPr>
        <p:spPr>
          <a:xfrm rot="10800000" flipH="1">
            <a:off x="5209223" y="4217176"/>
            <a:ext cx="1000000" cy="422000"/>
          </a:xfrm>
          <a:prstGeom prst="straightConnector1">
            <a:avLst/>
          </a:prstGeom>
          <a:noFill/>
          <a:ln w="28575" cap="flat" cmpd="sng">
            <a:solidFill>
              <a:schemeClr val="dk2"/>
            </a:solidFill>
            <a:prstDash val="solid"/>
            <a:round/>
            <a:headEnd type="none" w="med" len="med"/>
            <a:tailEnd type="none" w="med" len="med"/>
          </a:ln>
        </p:spPr>
      </p:cxnSp>
      <p:sp>
        <p:nvSpPr>
          <p:cNvPr id="1149" name="Google Shape;1149;p71"/>
          <p:cNvSpPr txBox="1"/>
          <p:nvPr/>
        </p:nvSpPr>
        <p:spPr>
          <a:xfrm>
            <a:off x="6073467" y="4521867"/>
            <a:ext cx="16176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refs/changes/32/232/2</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50" name="Google Shape;1150;p71"/>
          <p:cNvCxnSpPr>
            <a:endCxn id="1147" idx="4"/>
          </p:cNvCxnSpPr>
          <p:nvPr/>
        </p:nvCxnSpPr>
        <p:spPr>
          <a:xfrm rot="10800000">
            <a:off x="6209185" y="4217155"/>
            <a:ext cx="4000" cy="306400"/>
          </a:xfrm>
          <a:prstGeom prst="straightConnector1">
            <a:avLst/>
          </a:prstGeom>
          <a:noFill/>
          <a:ln w="28575" cap="flat" cmpd="sng">
            <a:solidFill>
              <a:srgbClr val="6AA84F"/>
            </a:solidFill>
            <a:prstDash val="solid"/>
            <a:round/>
            <a:headEnd type="none" w="med" len="med"/>
            <a:tailEnd type="triangle" w="med" len="med"/>
          </a:ln>
        </p:spPr>
      </p:cxnSp>
      <p:cxnSp>
        <p:nvCxnSpPr>
          <p:cNvPr id="1151" name="Google Shape;1151;p71"/>
          <p:cNvCxnSpPr>
            <a:stCxn id="1144" idx="1"/>
          </p:cNvCxnSpPr>
          <p:nvPr/>
        </p:nvCxnSpPr>
        <p:spPr>
          <a:xfrm rot="10800000">
            <a:off x="5670933" y="5190667"/>
            <a:ext cx="417600" cy="0"/>
          </a:xfrm>
          <a:prstGeom prst="straightConnector1">
            <a:avLst/>
          </a:prstGeom>
          <a:noFill/>
          <a:ln w="28575" cap="flat" cmpd="sng">
            <a:solidFill>
              <a:srgbClr val="6AA84F"/>
            </a:solidFill>
            <a:prstDash val="solid"/>
            <a:round/>
            <a:headEnd type="none" w="med" len="med"/>
            <a:tailEnd type="none" w="med" len="med"/>
          </a:ln>
        </p:spPr>
      </p:cxnSp>
      <p:sp>
        <p:nvSpPr>
          <p:cNvPr id="1152" name="Google Shape;1152;p71"/>
          <p:cNvSpPr/>
          <p:nvPr/>
        </p:nvSpPr>
        <p:spPr>
          <a:xfrm>
            <a:off x="5030416" y="3840248"/>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E</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53" name="Google Shape;1153;p71"/>
          <p:cNvCxnSpPr>
            <a:stCxn id="1141" idx="0"/>
            <a:endCxn id="1152" idx="4"/>
          </p:cNvCxnSpPr>
          <p:nvPr/>
        </p:nvCxnSpPr>
        <p:spPr>
          <a:xfrm rot="10800000">
            <a:off x="5209223" y="4218776"/>
            <a:ext cx="0" cy="420400"/>
          </a:xfrm>
          <a:prstGeom prst="straightConnector1">
            <a:avLst/>
          </a:prstGeom>
          <a:noFill/>
          <a:ln w="28575" cap="flat" cmpd="sng">
            <a:solidFill>
              <a:schemeClr val="dk2"/>
            </a:solidFill>
            <a:prstDash val="solid"/>
            <a:round/>
            <a:headEnd type="none" w="med" len="med"/>
            <a:tailEnd type="none" w="med" len="med"/>
          </a:ln>
        </p:spPr>
      </p:cxnSp>
      <p:sp>
        <p:nvSpPr>
          <p:cNvPr id="1154" name="Google Shape;1154;p71"/>
          <p:cNvSpPr txBox="1"/>
          <p:nvPr/>
        </p:nvSpPr>
        <p:spPr>
          <a:xfrm>
            <a:off x="3869852" y="3855151"/>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master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55" name="Google Shape;1155;p71"/>
          <p:cNvCxnSpPr>
            <a:stCxn id="1154" idx="3"/>
          </p:cNvCxnSpPr>
          <p:nvPr/>
        </p:nvCxnSpPr>
        <p:spPr>
          <a:xfrm>
            <a:off x="4604252" y="4027951"/>
            <a:ext cx="426000" cy="0"/>
          </a:xfrm>
          <a:prstGeom prst="straightConnector1">
            <a:avLst/>
          </a:prstGeom>
          <a:noFill/>
          <a:ln w="28575" cap="flat" cmpd="sng">
            <a:solidFill>
              <a:schemeClr val="dk2"/>
            </a:solidFill>
            <a:prstDash val="solid"/>
            <a:round/>
            <a:headEnd type="none" w="med" len="med"/>
            <a:tailEnd type="triangle" w="med" len="med"/>
          </a:ln>
        </p:spPr>
      </p:cxnSp>
      <p:cxnSp>
        <p:nvCxnSpPr>
          <p:cNvPr id="1156" name="Google Shape;1156;p71"/>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157" name="Google Shape;1157;p71"/>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local repository</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8" name="Google Shape;1158;p71"/>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remote repository</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59" name="Google Shape;1159;p71"/>
          <p:cNvCxnSpPr>
            <a:endCxn id="1145" idx="4"/>
          </p:cNvCxnSpPr>
          <p:nvPr/>
        </p:nvCxnSpPr>
        <p:spPr>
          <a:xfrm rot="10800000" flipH="1">
            <a:off x="5678120" y="4218620"/>
            <a:ext cx="23600" cy="965600"/>
          </a:xfrm>
          <a:prstGeom prst="straightConnector1">
            <a:avLst/>
          </a:prstGeom>
          <a:noFill/>
          <a:ln w="28575" cap="flat" cmpd="sng">
            <a:solidFill>
              <a:srgbClr val="6AA84F"/>
            </a:solidFill>
            <a:prstDash val="solid"/>
            <a:round/>
            <a:headEnd type="none" w="med" len="med"/>
            <a:tailEnd type="triangle" w="med" len="med"/>
          </a:ln>
        </p:spPr>
      </p:cxnSp>
      <p:cxnSp>
        <p:nvCxnSpPr>
          <p:cNvPr id="1160" name="Google Shape;1160;p71"/>
          <p:cNvCxnSpPr/>
          <p:nvPr/>
        </p:nvCxnSpPr>
        <p:spPr>
          <a:xfrm flipH="1">
            <a:off x="5175133" y="3444733"/>
            <a:ext cx="220000" cy="377200"/>
          </a:xfrm>
          <a:prstGeom prst="straightConnector1">
            <a:avLst/>
          </a:prstGeom>
          <a:noFill/>
          <a:ln w="28575" cap="flat" cmpd="sng">
            <a:solidFill>
              <a:srgbClr val="FFD966"/>
            </a:solidFill>
            <a:prstDash val="solid"/>
            <a:round/>
            <a:headEnd type="none" w="med" len="med"/>
            <a:tailEnd type="stealth" w="med" len="med"/>
          </a:ln>
        </p:spPr>
      </p:cxnSp>
      <p:cxnSp>
        <p:nvCxnSpPr>
          <p:cNvPr id="1161" name="Google Shape;1161;p71"/>
          <p:cNvCxnSpPr>
            <a:endCxn id="1147" idx="0"/>
          </p:cNvCxnSpPr>
          <p:nvPr/>
        </p:nvCxnSpPr>
        <p:spPr>
          <a:xfrm>
            <a:off x="5662385" y="3413155"/>
            <a:ext cx="546800" cy="425600"/>
          </a:xfrm>
          <a:prstGeom prst="straightConnector1">
            <a:avLst/>
          </a:prstGeom>
          <a:noFill/>
          <a:ln w="28575" cap="flat" cmpd="sng">
            <a:solidFill>
              <a:srgbClr val="FFD966"/>
            </a:solidFill>
            <a:prstDash val="solid"/>
            <a:round/>
            <a:headEnd type="none" w="med" len="med"/>
            <a:tailEnd type="stealth" w="med" len="med"/>
          </a:ln>
        </p:spPr>
      </p:cxnSp>
      <p:sp>
        <p:nvSpPr>
          <p:cNvPr id="1162" name="Google Shape;1162;p71"/>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B</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3" name="Google Shape;1163;p71"/>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A</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64" name="Google Shape;1164;p71"/>
          <p:cNvCxnSpPr>
            <a:stCxn id="1163" idx="0"/>
            <a:endCxn id="1162"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165" name="Google Shape;1165;p71"/>
          <p:cNvSpPr/>
          <p:nvPr/>
        </p:nvSpPr>
        <p:spPr>
          <a:xfrm>
            <a:off x="2014872" y="4094873"/>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C</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66" name="Google Shape;1166;p71"/>
          <p:cNvCxnSpPr>
            <a:stCxn id="1162" idx="7"/>
            <a:endCxn id="1165" idx="4"/>
          </p:cNvCxnSpPr>
          <p:nvPr/>
        </p:nvCxnSpPr>
        <p:spPr>
          <a:xfrm rot="10800000" flipH="1">
            <a:off x="1738599" y="4473327"/>
            <a:ext cx="455200" cy="221600"/>
          </a:xfrm>
          <a:prstGeom prst="straightConnector1">
            <a:avLst/>
          </a:prstGeom>
          <a:noFill/>
          <a:ln w="28575" cap="flat" cmpd="sng">
            <a:solidFill>
              <a:schemeClr val="dk2"/>
            </a:solidFill>
            <a:prstDash val="solid"/>
            <a:round/>
            <a:headEnd type="none" w="med" len="med"/>
            <a:tailEnd type="none" w="med" len="med"/>
          </a:ln>
        </p:spPr>
      </p:cxnSp>
      <p:sp>
        <p:nvSpPr>
          <p:cNvPr id="1167" name="Google Shape;1167;p71"/>
          <p:cNvSpPr txBox="1"/>
          <p:nvPr/>
        </p:nvSpPr>
        <p:spPr>
          <a:xfrm>
            <a:off x="81933" y="4655800"/>
            <a:ext cx="1042000" cy="345600"/>
          </a:xfrm>
          <a:prstGeom prst="rect">
            <a:avLst/>
          </a:prstGeom>
          <a:noFill/>
          <a:ln w="2857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CCCCCC"/>
                </a:solidFill>
                <a:effectLst/>
                <a:uLnTx/>
                <a:uFillTx/>
                <a:latin typeface="Arial"/>
                <a:ea typeface="+mn-ea"/>
                <a:cs typeface="Arial"/>
                <a:sym typeface="Arial"/>
              </a:rPr>
              <a:t>origin/master</a:t>
            </a:r>
            <a:endParaRPr kumimoji="0" sz="1067" b="0" i="0" u="none" strike="noStrike" kern="0" cap="none" spc="0" normalizeH="0" baseline="0" noProof="0">
              <a:ln>
                <a:noFill/>
              </a:ln>
              <a:solidFill>
                <a:srgbClr val="CCCCCC"/>
              </a:solidFill>
              <a:effectLst/>
              <a:uLnTx/>
              <a:uFillTx/>
              <a:latin typeface="Arial"/>
              <a:ea typeface="+mn-ea"/>
              <a:cs typeface="Arial"/>
              <a:sym typeface="Arial"/>
            </a:endParaRPr>
          </a:p>
        </p:txBody>
      </p:sp>
      <p:cxnSp>
        <p:nvCxnSpPr>
          <p:cNvPr id="1168" name="Google Shape;1168;p71"/>
          <p:cNvCxnSpPr>
            <a:stCxn id="1167" idx="3"/>
            <a:endCxn id="1162" idx="2"/>
          </p:cNvCxnSpPr>
          <p:nvPr/>
        </p:nvCxnSpPr>
        <p:spPr>
          <a:xfrm>
            <a:off x="1123933" y="4828600"/>
            <a:ext cx="309600" cy="0"/>
          </a:xfrm>
          <a:prstGeom prst="straightConnector1">
            <a:avLst/>
          </a:prstGeom>
          <a:noFill/>
          <a:ln w="28575" cap="flat" cmpd="sng">
            <a:solidFill>
              <a:srgbClr val="CCCCCC"/>
            </a:solidFill>
            <a:prstDash val="dash"/>
            <a:round/>
            <a:headEnd type="none" w="med" len="med"/>
            <a:tailEnd type="triangle" w="med" len="med"/>
          </a:ln>
        </p:spPr>
      </p:cxnSp>
      <p:sp>
        <p:nvSpPr>
          <p:cNvPr id="1169" name="Google Shape;1169;p71"/>
          <p:cNvSpPr/>
          <p:nvPr/>
        </p:nvSpPr>
        <p:spPr>
          <a:xfrm>
            <a:off x="2694520" y="4094873"/>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D</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70" name="Google Shape;1170;p71"/>
          <p:cNvCxnSpPr>
            <a:stCxn id="1162" idx="7"/>
            <a:endCxn id="1169" idx="4"/>
          </p:cNvCxnSpPr>
          <p:nvPr/>
        </p:nvCxnSpPr>
        <p:spPr>
          <a:xfrm rot="10800000" flipH="1">
            <a:off x="1738599" y="4473327"/>
            <a:ext cx="1134800" cy="221600"/>
          </a:xfrm>
          <a:prstGeom prst="straightConnector1">
            <a:avLst/>
          </a:prstGeom>
          <a:noFill/>
          <a:ln w="28575" cap="flat" cmpd="sng">
            <a:solidFill>
              <a:schemeClr val="dk2"/>
            </a:solidFill>
            <a:prstDash val="solid"/>
            <a:round/>
            <a:headEnd type="none" w="med" len="med"/>
            <a:tailEnd type="none" w="med" len="med"/>
          </a:ln>
        </p:spPr>
      </p:cxnSp>
      <p:sp>
        <p:nvSpPr>
          <p:cNvPr id="1171" name="Google Shape;1171;p71"/>
          <p:cNvSpPr txBox="1"/>
          <p:nvPr/>
        </p:nvSpPr>
        <p:spPr>
          <a:xfrm>
            <a:off x="2461144" y="3399277"/>
            <a:ext cx="824400" cy="345600"/>
          </a:xfrm>
          <a:prstGeom prst="rect">
            <a:avLst/>
          </a:prstGeom>
          <a:noFill/>
          <a:ln w="2857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CCCCCC"/>
                </a:solidFill>
                <a:effectLst/>
                <a:uLnTx/>
                <a:uFillTx/>
                <a:latin typeface="Arial"/>
                <a:ea typeface="+mn-ea"/>
                <a:cs typeface="Arial"/>
                <a:sym typeface="Arial"/>
              </a:rPr>
              <a:t>featureX</a:t>
            </a:r>
            <a:endParaRPr kumimoji="0" sz="1067" b="0" i="0" u="none" strike="noStrike" kern="0" cap="none" spc="0" normalizeH="0" baseline="0" noProof="0">
              <a:ln>
                <a:noFill/>
              </a:ln>
              <a:solidFill>
                <a:srgbClr val="CCCCCC"/>
              </a:solidFill>
              <a:effectLst/>
              <a:uLnTx/>
              <a:uFillTx/>
              <a:latin typeface="Arial"/>
              <a:ea typeface="+mn-ea"/>
              <a:cs typeface="Arial"/>
              <a:sym typeface="Arial"/>
            </a:endParaRPr>
          </a:p>
        </p:txBody>
      </p:sp>
      <p:cxnSp>
        <p:nvCxnSpPr>
          <p:cNvPr id="1172" name="Google Shape;1172;p71"/>
          <p:cNvCxnSpPr>
            <a:stCxn id="1171" idx="2"/>
            <a:endCxn id="1169" idx="0"/>
          </p:cNvCxnSpPr>
          <p:nvPr/>
        </p:nvCxnSpPr>
        <p:spPr>
          <a:xfrm>
            <a:off x="2873344" y="3744877"/>
            <a:ext cx="0" cy="350000"/>
          </a:xfrm>
          <a:prstGeom prst="straightConnector1">
            <a:avLst/>
          </a:prstGeom>
          <a:noFill/>
          <a:ln w="28575" cap="flat" cmpd="sng">
            <a:solidFill>
              <a:srgbClr val="CCCCCC"/>
            </a:solidFill>
            <a:prstDash val="dash"/>
            <a:round/>
            <a:headEnd type="none" w="med" len="med"/>
            <a:tailEnd type="triangle" w="med" len="med"/>
          </a:ln>
        </p:spPr>
      </p:cxnSp>
      <p:sp>
        <p:nvSpPr>
          <p:cNvPr id="1173" name="Google Shape;1173;p71"/>
          <p:cNvSpPr/>
          <p:nvPr/>
        </p:nvSpPr>
        <p:spPr>
          <a:xfrm>
            <a:off x="1424783" y="409691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E</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74" name="Google Shape;1174;p71"/>
          <p:cNvCxnSpPr>
            <a:stCxn id="1162" idx="0"/>
            <a:endCxn id="1173" idx="4"/>
          </p:cNvCxnSpPr>
          <p:nvPr/>
        </p:nvCxnSpPr>
        <p:spPr>
          <a:xfrm rot="10800000">
            <a:off x="1603768" y="4475511"/>
            <a:ext cx="8400" cy="164000"/>
          </a:xfrm>
          <a:prstGeom prst="straightConnector1">
            <a:avLst/>
          </a:prstGeom>
          <a:noFill/>
          <a:ln w="28575" cap="flat" cmpd="sng">
            <a:solidFill>
              <a:schemeClr val="dk2"/>
            </a:solidFill>
            <a:prstDash val="solid"/>
            <a:round/>
            <a:headEnd type="none" w="med" len="med"/>
            <a:tailEnd type="none" w="med" len="med"/>
          </a:ln>
        </p:spPr>
      </p:cxnSp>
      <p:sp>
        <p:nvSpPr>
          <p:cNvPr id="1175" name="Google Shape;1175;p71"/>
          <p:cNvSpPr txBox="1"/>
          <p:nvPr/>
        </p:nvSpPr>
        <p:spPr>
          <a:xfrm>
            <a:off x="81933" y="4113300"/>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origin/master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176" name="Google Shape;1176;p71"/>
          <p:cNvCxnSpPr>
            <a:stCxn id="1175" idx="3"/>
          </p:cNvCxnSpPr>
          <p:nvPr/>
        </p:nvCxnSpPr>
        <p:spPr>
          <a:xfrm>
            <a:off x="1123933" y="4286100"/>
            <a:ext cx="309600" cy="0"/>
          </a:xfrm>
          <a:prstGeom prst="straightConnector1">
            <a:avLst/>
          </a:prstGeom>
          <a:noFill/>
          <a:ln w="28575" cap="flat" cmpd="sng">
            <a:solidFill>
              <a:srgbClr val="3D85C6"/>
            </a:solidFill>
            <a:prstDash val="solid"/>
            <a:round/>
            <a:headEnd type="none" w="med" len="med"/>
            <a:tailEnd type="triangle" w="med" len="med"/>
          </a:ln>
        </p:spPr>
      </p:cxnSp>
      <p:sp>
        <p:nvSpPr>
          <p:cNvPr id="1177" name="Google Shape;1177;p71"/>
          <p:cNvSpPr/>
          <p:nvPr/>
        </p:nvSpPr>
        <p:spPr>
          <a:xfrm>
            <a:off x="1429216" y="3242881"/>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A61C00"/>
                </a:solidFill>
                <a:effectLst/>
                <a:uLnTx/>
                <a:uFillTx/>
                <a:latin typeface="Arial"/>
                <a:ea typeface="+mn-ea"/>
                <a:cs typeface="Arial"/>
                <a:sym typeface="Arial"/>
              </a:rPr>
              <a:t>F</a:t>
            </a:r>
            <a:endParaRPr kumimoji="0" sz="1333" b="1" i="0" u="none" strike="noStrike" kern="0" cap="none" spc="0" normalizeH="0" baseline="0" noProof="0">
              <a:ln>
                <a:noFill/>
              </a:ln>
              <a:solidFill>
                <a:srgbClr val="A61C00"/>
              </a:solidFill>
              <a:effectLst/>
              <a:uLnTx/>
              <a:uFillTx/>
              <a:latin typeface="Arial"/>
              <a:ea typeface="+mn-ea"/>
              <a:cs typeface="Arial"/>
              <a:sym typeface="Arial"/>
            </a:endParaRPr>
          </a:p>
        </p:txBody>
      </p:sp>
      <p:cxnSp>
        <p:nvCxnSpPr>
          <p:cNvPr id="1178" name="Google Shape;1178;p71"/>
          <p:cNvCxnSpPr>
            <a:stCxn id="1173" idx="0"/>
            <a:endCxn id="1177" idx="4"/>
          </p:cNvCxnSpPr>
          <p:nvPr/>
        </p:nvCxnSpPr>
        <p:spPr>
          <a:xfrm rot="10800000" flipH="1">
            <a:off x="1603583" y="3621315"/>
            <a:ext cx="4400" cy="475600"/>
          </a:xfrm>
          <a:prstGeom prst="straightConnector1">
            <a:avLst/>
          </a:prstGeom>
          <a:noFill/>
          <a:ln w="28575" cap="flat" cmpd="sng">
            <a:solidFill>
              <a:srgbClr val="A61C00"/>
            </a:solidFill>
            <a:prstDash val="solid"/>
            <a:round/>
            <a:headEnd type="none" w="med" len="med"/>
            <a:tailEnd type="none" w="med" len="med"/>
          </a:ln>
        </p:spPr>
      </p:cxnSp>
      <p:sp>
        <p:nvSpPr>
          <p:cNvPr id="1179" name="Google Shape;1179;p71"/>
          <p:cNvSpPr txBox="1"/>
          <p:nvPr/>
        </p:nvSpPr>
        <p:spPr>
          <a:xfrm>
            <a:off x="1199977" y="2554544"/>
            <a:ext cx="824400" cy="345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A61C00"/>
                </a:solidFill>
                <a:effectLst/>
                <a:uLnTx/>
                <a:uFillTx/>
                <a:latin typeface="Arial"/>
                <a:ea typeface="+mn-ea"/>
                <a:cs typeface="Arial"/>
                <a:sym typeface="Arial"/>
              </a:rPr>
              <a:t>featureX</a:t>
            </a:r>
            <a:endParaRPr kumimoji="0" sz="1067" b="0" i="0" u="none" strike="noStrike" kern="0" cap="none" spc="0" normalizeH="0" baseline="0" noProof="0">
              <a:ln>
                <a:noFill/>
              </a:ln>
              <a:solidFill>
                <a:srgbClr val="A61C00"/>
              </a:solidFill>
              <a:effectLst/>
              <a:uLnTx/>
              <a:uFillTx/>
              <a:latin typeface="Arial"/>
              <a:ea typeface="+mn-ea"/>
              <a:cs typeface="Arial"/>
              <a:sym typeface="Arial"/>
            </a:endParaRPr>
          </a:p>
        </p:txBody>
      </p:sp>
      <p:cxnSp>
        <p:nvCxnSpPr>
          <p:cNvPr id="1180" name="Google Shape;1180;p71"/>
          <p:cNvCxnSpPr>
            <a:stCxn id="1179" idx="2"/>
          </p:cNvCxnSpPr>
          <p:nvPr/>
        </p:nvCxnSpPr>
        <p:spPr>
          <a:xfrm>
            <a:off x="1612177" y="2900144"/>
            <a:ext cx="0" cy="350000"/>
          </a:xfrm>
          <a:prstGeom prst="straightConnector1">
            <a:avLst/>
          </a:prstGeom>
          <a:noFill/>
          <a:ln w="28575" cap="flat" cmpd="sng">
            <a:solidFill>
              <a:srgbClr val="A61C00"/>
            </a:solidFill>
            <a:prstDash val="solid"/>
            <a:round/>
            <a:headEnd type="none" w="med" len="med"/>
            <a:tailEnd type="triangle" w="med" len="med"/>
          </a:ln>
        </p:spPr>
      </p:cxnSp>
      <p:sp>
        <p:nvSpPr>
          <p:cNvPr id="1181" name="Google Shape;1181;p71"/>
          <p:cNvSpPr txBox="1"/>
          <p:nvPr/>
        </p:nvSpPr>
        <p:spPr>
          <a:xfrm>
            <a:off x="1287484" y="1900165"/>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HEAD</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cxnSp>
        <p:nvCxnSpPr>
          <p:cNvPr id="1182" name="Google Shape;1182;p71"/>
          <p:cNvCxnSpPr>
            <a:stCxn id="1181" idx="2"/>
          </p:cNvCxnSpPr>
          <p:nvPr/>
        </p:nvCxnSpPr>
        <p:spPr>
          <a:xfrm>
            <a:off x="1606484" y="2245765"/>
            <a:ext cx="0" cy="300800"/>
          </a:xfrm>
          <a:prstGeom prst="straightConnector1">
            <a:avLst/>
          </a:prstGeom>
          <a:noFill/>
          <a:ln w="28575" cap="flat" cmpd="sng">
            <a:solidFill>
              <a:schemeClr val="dk2"/>
            </a:solidFill>
            <a:prstDash val="solid"/>
            <a:round/>
            <a:headEnd type="none" w="med" len="med"/>
            <a:tailEnd type="triangle" w="med" len="med"/>
          </a:ln>
        </p:spPr>
      </p:cxnSp>
      <p:sp>
        <p:nvSpPr>
          <p:cNvPr id="1183" name="Google Shape;1183;p71"/>
          <p:cNvSpPr txBox="1"/>
          <p:nvPr/>
        </p:nvSpPr>
        <p:spPr>
          <a:xfrm>
            <a:off x="2055167" y="4460267"/>
            <a:ext cx="656400" cy="461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mn-ea"/>
                <a:cs typeface="Arial"/>
                <a:sym typeface="Arial"/>
              </a:rPr>
              <a:t>∆D</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4" name="Google Shape;1184;p71"/>
          <p:cNvSpPr txBox="1"/>
          <p:nvPr/>
        </p:nvSpPr>
        <p:spPr>
          <a:xfrm>
            <a:off x="259200" y="3525600"/>
            <a:ext cx="1617600" cy="61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A61C00"/>
                </a:solidFill>
                <a:effectLst/>
                <a:uLnTx/>
                <a:uFillTx/>
                <a:latin typeface="Arial"/>
                <a:ea typeface="+mn-ea"/>
                <a:cs typeface="Arial"/>
                <a:sym typeface="Arial"/>
              </a:rPr>
              <a:t>∆D + conflict resolution</a:t>
            </a:r>
            <a:endParaRPr kumimoji="0" sz="1333" b="0" i="0" u="none" strike="noStrike" kern="0" cap="none" spc="0" normalizeH="0" baseline="0" noProof="0">
              <a:ln>
                <a:noFill/>
              </a:ln>
              <a:solidFill>
                <a:srgbClr val="A61C00"/>
              </a:solidFill>
              <a:effectLst/>
              <a:uLnTx/>
              <a:uFillTx/>
              <a:latin typeface="Arial"/>
              <a:ea typeface="+mn-ea"/>
              <a:cs typeface="Arial"/>
              <a:sym typeface="Arial"/>
            </a:endParaRPr>
          </a:p>
        </p:txBody>
      </p:sp>
      <p:sp>
        <p:nvSpPr>
          <p:cNvPr id="1185" name="Google Shape;1185;p71"/>
          <p:cNvSpPr txBox="1">
            <a:spLocks noGrp="1"/>
          </p:cNvSpPr>
          <p:nvPr>
            <p:ph type="title"/>
          </p:nvPr>
        </p:nvSpPr>
        <p:spPr>
          <a:xfrm>
            <a:off x="252600" y="-116800"/>
            <a:ext cx="119534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Conflict Resolution - Rebase Change (c) </a:t>
            </a:r>
            <a:endParaRPr sz="4800" b="1" dirty="0">
              <a:solidFill>
                <a:srgbClr val="FFFFFF"/>
              </a:solidFill>
            </a:endParaRPr>
          </a:p>
          <a:p>
            <a:endParaRPr sz="4000" dirty="0"/>
          </a:p>
        </p:txBody>
      </p:sp>
      <p:sp>
        <p:nvSpPr>
          <p:cNvPr id="1186" name="Google Shape;1186;p71"/>
          <p:cNvSpPr/>
          <p:nvPr/>
        </p:nvSpPr>
        <p:spPr>
          <a:xfrm rot="2700438">
            <a:off x="5318659" y="3179111"/>
            <a:ext cx="400013" cy="520725"/>
          </a:xfrm>
          <a:prstGeom prst="lightningBolt">
            <a:avLst/>
          </a:prstGeom>
          <a:solidFill>
            <a:srgbClr val="FFD966"/>
          </a:solidFill>
          <a:ln w="9525" cap="flat" cmpd="sng">
            <a:solidFill>
              <a:srgbClr val="BF9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187" name="Google Shape;1187;p71"/>
          <p:cNvGrpSpPr/>
          <p:nvPr/>
        </p:nvGrpSpPr>
        <p:grpSpPr>
          <a:xfrm>
            <a:off x="7669733" y="4506733"/>
            <a:ext cx="488800" cy="340400"/>
            <a:chOff x="3838600" y="2522125"/>
            <a:chExt cx="366600" cy="255300"/>
          </a:xfrm>
        </p:grpSpPr>
        <p:sp>
          <p:nvSpPr>
            <p:cNvPr id="1188" name="Google Shape;1188;p71"/>
            <p:cNvSpPr/>
            <p:nvPr/>
          </p:nvSpPr>
          <p:spPr>
            <a:xfrm>
              <a:off x="3900500" y="2582700"/>
              <a:ext cx="185700" cy="1857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9" name="Google Shape;1189;p71"/>
            <p:cNvSpPr txBox="1"/>
            <p:nvPr/>
          </p:nvSpPr>
          <p:spPr>
            <a:xfrm>
              <a:off x="3838600" y="2522125"/>
              <a:ext cx="366600" cy="2553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+2</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grpSp>
      <p:grpSp>
        <p:nvGrpSpPr>
          <p:cNvPr id="1190" name="Google Shape;1190;p71"/>
          <p:cNvGrpSpPr/>
          <p:nvPr/>
        </p:nvGrpSpPr>
        <p:grpSpPr>
          <a:xfrm>
            <a:off x="7694167" y="4971100"/>
            <a:ext cx="488800" cy="340400"/>
            <a:chOff x="4491075" y="2547900"/>
            <a:chExt cx="366600" cy="255300"/>
          </a:xfrm>
        </p:grpSpPr>
        <p:sp>
          <p:nvSpPr>
            <p:cNvPr id="1191" name="Google Shape;1191;p71"/>
            <p:cNvSpPr/>
            <p:nvPr/>
          </p:nvSpPr>
          <p:spPr>
            <a:xfrm>
              <a:off x="4548200" y="2608475"/>
              <a:ext cx="185700" cy="1857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2" name="Google Shape;1192;p71"/>
            <p:cNvSpPr txBox="1"/>
            <p:nvPr/>
          </p:nvSpPr>
          <p:spPr>
            <a:xfrm>
              <a:off x="4491075" y="2547900"/>
              <a:ext cx="366600" cy="2553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-1</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grpSp>
    </p:spTree>
    <p:extLst>
      <p:ext uri="{BB962C8B-B14F-4D97-AF65-F5344CB8AC3E}">
        <p14:creationId xmlns:p14="http://schemas.microsoft.com/office/powerpoint/2010/main" val="2817414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2"/>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8" name="Google Shape;1198;p72"/>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9" name="Google Shape;1199;p72"/>
          <p:cNvSpPr txBox="1"/>
          <p:nvPr/>
        </p:nvSpPr>
        <p:spPr>
          <a:xfrm>
            <a:off x="8061500" y="707033"/>
            <a:ext cx="4034400" cy="6155200"/>
          </a:xfrm>
          <a:prstGeom prst="rect">
            <a:avLst/>
          </a:prstGeom>
          <a:noFill/>
          <a:ln>
            <a:noFill/>
          </a:ln>
        </p:spPr>
        <p:txBody>
          <a:bodyPr spcFirstLastPara="1" wrap="square" lIns="121900" tIns="121900" rIns="121900" bIns="121900" anchor="t" anchorCtr="0">
            <a:noAutofit/>
          </a:bodyPr>
          <a:lstStyle/>
          <a:p>
            <a:pPr marL="609585" marR="0" lvl="0" indent="-397923" algn="l" defTabSz="1219170" rtl="0" eaLnBrk="1" fontAlgn="auto" latinLnBrk="0" hangingPunct="1">
              <a:lnSpc>
                <a:spcPct val="115000"/>
              </a:lnSpc>
              <a:spcBef>
                <a:spcPts val="1200"/>
              </a:spcBef>
              <a:spcAft>
                <a:spcPts val="0"/>
              </a:spcAft>
              <a:buClr>
                <a:srgbClr val="000000"/>
              </a:buClr>
              <a:buSzPts val="1100"/>
              <a:buFont typeface="Arial"/>
              <a:buAutoNum type="arabicPeriod"/>
              <a:tabLst/>
              <a:defRPr/>
            </a:pPr>
            <a:r>
              <a:rPr kumimoji="0" lang="en" sz="1467" b="0" i="1" u="none" strike="noStrike" kern="0" cap="none" spc="0" normalizeH="0" baseline="0" noProof="0">
                <a:ln>
                  <a:noFill/>
                </a:ln>
                <a:solidFill>
                  <a:srgbClr val="000000"/>
                </a:solidFill>
                <a:effectLst/>
                <a:uLnTx/>
                <a:uFillTx/>
                <a:latin typeface="Courier New"/>
                <a:ea typeface="Courier New"/>
                <a:cs typeface="Courier New"/>
                <a:sym typeface="Courier New"/>
              </a:rPr>
              <a:t>git fetch origin</a:t>
            </a:r>
            <a:r>
              <a:rPr kumimoji="0" lang="en" sz="1467" b="0" i="0" u="none" strike="noStrike" kern="0" cap="none" spc="0" normalizeH="0" baseline="0" noProof="0">
                <a:ln>
                  <a:noFill/>
                </a:ln>
                <a:solidFill>
                  <a:srgbClr val="000000"/>
                </a:solidFill>
                <a:effectLst/>
                <a:uLnTx/>
                <a:uFillTx/>
                <a:latin typeface="Arial"/>
                <a:ea typeface="+mn-ea"/>
                <a:cs typeface="Arial"/>
                <a:sym typeface="Arial"/>
              </a:rPr>
              <a:t>:</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a:p>
            <a:pPr marL="1219170" marR="0" lvl="1" indent="-397923" algn="l" defTabSz="1219170" rtl="0" eaLnBrk="1" fontAlgn="auto" latinLnBrk="0" hangingPunct="1">
              <a:lnSpc>
                <a:spcPct val="115000"/>
              </a:lnSpc>
              <a:spcBef>
                <a:spcPts val="0"/>
              </a:spcBef>
              <a:spcAft>
                <a:spcPts val="0"/>
              </a:spcAft>
              <a:buClr>
                <a:srgbClr val="000000"/>
              </a:buClr>
              <a:buSzPts val="1100"/>
              <a:buFont typeface="Arial"/>
              <a:buChar char="○"/>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Brings commit E into the local repository and updates the remote tracking branch.</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a:p>
            <a:pPr marL="609585" marR="0" lvl="0" indent="-397923" algn="l" defTabSz="1219170" rtl="0" eaLnBrk="1" fontAlgn="auto" latinLnBrk="0" hangingPunct="1">
              <a:lnSpc>
                <a:spcPct val="115000"/>
              </a:lnSpc>
              <a:spcBef>
                <a:spcPts val="0"/>
              </a:spcBef>
              <a:spcAft>
                <a:spcPts val="0"/>
              </a:spcAft>
              <a:buClr>
                <a:srgbClr val="000000"/>
              </a:buClr>
              <a:buSzPts val="1100"/>
              <a:buFont typeface="Arial"/>
              <a:buAutoNum type="arabicPeriod"/>
              <a:tabLst/>
              <a:defRPr/>
            </a:pPr>
            <a:r>
              <a:rPr kumimoji="0" lang="en" sz="1467" b="0" i="1" u="none" strike="noStrike" kern="0" cap="none" spc="0" normalizeH="0" baseline="0" noProof="0">
                <a:ln>
                  <a:noFill/>
                </a:ln>
                <a:solidFill>
                  <a:srgbClr val="000000"/>
                </a:solidFill>
                <a:effectLst/>
                <a:uLnTx/>
                <a:uFillTx/>
                <a:latin typeface="Courier New"/>
                <a:ea typeface="Courier New"/>
                <a:cs typeface="Courier New"/>
                <a:sym typeface="Courier New"/>
              </a:rPr>
              <a:t>git rebase origin/master</a:t>
            </a:r>
            <a:r>
              <a:rPr kumimoji="0" lang="en" sz="1467" b="0" i="0" u="none" strike="noStrike" kern="0" cap="none" spc="0" normalizeH="0" baseline="0" noProof="0">
                <a:ln>
                  <a:noFill/>
                </a:ln>
                <a:solidFill>
                  <a:srgbClr val="000000"/>
                </a:solidFill>
                <a:effectLst/>
                <a:uLnTx/>
                <a:uFillTx/>
                <a:latin typeface="Arial"/>
                <a:ea typeface="+mn-ea"/>
                <a:cs typeface="Arial"/>
                <a:sym typeface="Arial"/>
              </a:rPr>
              <a:t>:</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a:p>
            <a:pPr marL="1219170" marR="0" lvl="1" indent="-397923" algn="l" defTabSz="1219170" rtl="0" eaLnBrk="1" fontAlgn="auto" latinLnBrk="0" hangingPunct="1">
              <a:lnSpc>
                <a:spcPct val="115000"/>
              </a:lnSpc>
              <a:spcBef>
                <a:spcPts val="0"/>
              </a:spcBef>
              <a:spcAft>
                <a:spcPts val="0"/>
              </a:spcAft>
              <a:buClr>
                <a:srgbClr val="000000"/>
              </a:buClr>
              <a:buSzPts val="1100"/>
              <a:buFont typeface="Arial"/>
              <a:buChar char="○"/>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Rebases the </a:t>
            </a:r>
            <a:r>
              <a:rPr kumimoji="0" lang="en" sz="1467" b="0" i="1" u="none" strike="noStrike" kern="0" cap="none" spc="0" normalizeH="0" baseline="0" noProof="0">
                <a:ln>
                  <a:noFill/>
                </a:ln>
                <a:solidFill>
                  <a:srgbClr val="000000"/>
                </a:solidFill>
                <a:effectLst/>
                <a:uLnTx/>
                <a:uFillTx/>
                <a:latin typeface="Courier New"/>
                <a:ea typeface="Courier New"/>
                <a:cs typeface="Courier New"/>
                <a:sym typeface="Courier New"/>
              </a:rPr>
              <a:t>featureX</a:t>
            </a:r>
            <a:r>
              <a:rPr kumimoji="0" lang="en" sz="1467" b="0" i="0" u="none" strike="noStrike" kern="0" cap="none" spc="0" normalizeH="0" baseline="0" noProof="0">
                <a:ln>
                  <a:noFill/>
                </a:ln>
                <a:solidFill>
                  <a:srgbClr val="000000"/>
                </a:solidFill>
                <a:effectLst/>
                <a:uLnTx/>
                <a:uFillTx/>
                <a:latin typeface="Arial"/>
                <a:ea typeface="+mn-ea"/>
                <a:cs typeface="Arial"/>
                <a:sym typeface="Arial"/>
              </a:rPr>
              <a:t> branch (commit </a:t>
            </a:r>
            <a:r>
              <a:rPr kumimoji="0" lang="en" sz="1467" b="1" i="1" u="none" strike="noStrike" kern="0" cap="none" spc="0" normalizeH="0" baseline="0" noProof="0">
                <a:ln>
                  <a:noFill/>
                </a:ln>
                <a:solidFill>
                  <a:srgbClr val="000000"/>
                </a:solidFill>
                <a:effectLst/>
                <a:uLnTx/>
                <a:uFillTx/>
                <a:latin typeface="Arial"/>
                <a:ea typeface="+mn-ea"/>
                <a:cs typeface="Arial"/>
                <a:sym typeface="Arial"/>
              </a:rPr>
              <a:t>D</a:t>
            </a:r>
            <a:r>
              <a:rPr kumimoji="0" lang="en" sz="1467" b="0" i="0" u="none" strike="noStrike" kern="0" cap="none" spc="0" normalizeH="0" baseline="0" noProof="0">
                <a:ln>
                  <a:noFill/>
                </a:ln>
                <a:solidFill>
                  <a:srgbClr val="000000"/>
                </a:solidFill>
                <a:effectLst/>
                <a:uLnTx/>
                <a:uFillTx/>
                <a:latin typeface="Arial"/>
                <a:ea typeface="+mn-ea"/>
                <a:cs typeface="Arial"/>
                <a:sym typeface="Arial"/>
              </a:rPr>
              <a:t>) onto the remote tracking branch </a:t>
            </a:r>
            <a:r>
              <a:rPr kumimoji="0" lang="en" sz="1467" b="0" i="1" u="none" strike="noStrike" kern="0" cap="none" spc="0" normalizeH="0" baseline="0" noProof="0">
                <a:ln>
                  <a:noFill/>
                </a:ln>
                <a:solidFill>
                  <a:srgbClr val="000000"/>
                </a:solidFill>
                <a:effectLst/>
                <a:uLnTx/>
                <a:uFillTx/>
                <a:latin typeface="Courier New"/>
                <a:ea typeface="Courier New"/>
                <a:cs typeface="Courier New"/>
                <a:sym typeface="Courier New"/>
              </a:rPr>
              <a:t>origin/master</a:t>
            </a:r>
            <a:r>
              <a:rPr kumimoji="0" lang="en" sz="1467" b="0" i="0" u="none" strike="noStrike" kern="0" cap="none" spc="0" normalizeH="0" baseline="0" noProof="0">
                <a:ln>
                  <a:noFill/>
                </a:ln>
                <a:solidFill>
                  <a:srgbClr val="000000"/>
                </a:solidFill>
                <a:effectLst/>
                <a:uLnTx/>
                <a:uFillTx/>
                <a:latin typeface="Arial"/>
                <a:ea typeface="+mn-ea"/>
                <a:cs typeface="Arial"/>
                <a:sym typeface="Arial"/>
              </a:rPr>
              <a:t>. During the rebase the conflicts need to be resolved.</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a:p>
            <a:pPr marL="1219170" marR="0" lvl="1" indent="-397923" algn="l" defTabSz="1219170" rtl="0" eaLnBrk="1" fontAlgn="auto" latinLnBrk="0" hangingPunct="1">
              <a:lnSpc>
                <a:spcPct val="115000"/>
              </a:lnSpc>
              <a:spcBef>
                <a:spcPts val="0"/>
              </a:spcBef>
              <a:spcAft>
                <a:spcPts val="0"/>
              </a:spcAft>
              <a:buClr>
                <a:srgbClr val="000000"/>
              </a:buClr>
              <a:buSzPts val="1100"/>
              <a:buFont typeface="Arial"/>
              <a:buChar char="○"/>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On rebase the commit message, including the </a:t>
            </a:r>
            <a:r>
              <a:rPr kumimoji="0" lang="en" sz="1467" b="0" i="1" u="none" strike="noStrike" kern="0" cap="none" spc="0" normalizeH="0" baseline="0" noProof="0">
                <a:ln>
                  <a:noFill/>
                </a:ln>
                <a:solidFill>
                  <a:srgbClr val="000000"/>
                </a:solidFill>
                <a:effectLst/>
                <a:uLnTx/>
                <a:uFillTx/>
                <a:latin typeface="Courier New"/>
                <a:ea typeface="Courier New"/>
                <a:cs typeface="Courier New"/>
                <a:sym typeface="Courier New"/>
              </a:rPr>
              <a:t>Change-Id</a:t>
            </a:r>
            <a:r>
              <a:rPr kumimoji="0" lang="en" sz="1467" b="0" i="0" u="none" strike="noStrike" kern="0" cap="none" spc="0" normalizeH="0" baseline="0" noProof="0">
                <a:ln>
                  <a:noFill/>
                </a:ln>
                <a:solidFill>
                  <a:srgbClr val="000000"/>
                </a:solidFill>
                <a:effectLst/>
                <a:uLnTx/>
                <a:uFillTx/>
                <a:latin typeface="Arial"/>
                <a:ea typeface="+mn-ea"/>
                <a:cs typeface="Arial"/>
                <a:sym typeface="Arial"/>
              </a:rPr>
              <a:t>, is preserved.</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a:p>
            <a:pPr marL="609585" marR="0" lvl="0" indent="-397923" algn="l" defTabSz="1219170" rtl="0" eaLnBrk="1" fontAlgn="auto" latinLnBrk="0" hangingPunct="1">
              <a:lnSpc>
                <a:spcPct val="115000"/>
              </a:lnSpc>
              <a:spcBef>
                <a:spcPts val="0"/>
              </a:spcBef>
              <a:spcAft>
                <a:spcPts val="0"/>
              </a:spcAft>
              <a:buClr>
                <a:srgbClr val="3D85C6"/>
              </a:buClr>
              <a:buSzPts val="1100"/>
              <a:buFont typeface="Arial"/>
              <a:buAutoNum type="arabicPeriod"/>
              <a:tabLst/>
              <a:defRPr/>
            </a:pPr>
            <a:r>
              <a:rPr kumimoji="0" lang="en" sz="1467" b="0" i="1" u="none" strike="noStrike" kern="0" cap="none" spc="0" normalizeH="0" baseline="0" noProof="0">
                <a:ln>
                  <a:noFill/>
                </a:ln>
                <a:solidFill>
                  <a:srgbClr val="3D85C6"/>
                </a:solidFill>
                <a:effectLst/>
                <a:uLnTx/>
                <a:uFillTx/>
                <a:latin typeface="Courier New"/>
                <a:ea typeface="Courier New"/>
                <a:cs typeface="Courier New"/>
                <a:sym typeface="Courier New"/>
              </a:rPr>
              <a:t>git push origin HEAD:refs/for/master</a:t>
            </a:r>
            <a:r>
              <a:rPr kumimoji="0" lang="en" sz="1467" b="0" i="0" u="none" strike="noStrike" kern="0" cap="none" spc="0" normalizeH="0" baseline="0" noProof="0">
                <a:ln>
                  <a:noFill/>
                </a:ln>
                <a:solidFill>
                  <a:srgbClr val="3D85C6"/>
                </a:solidFill>
                <a:effectLst/>
                <a:uLnTx/>
                <a:uFillTx/>
                <a:latin typeface="Arial"/>
                <a:ea typeface="+mn-ea"/>
                <a:cs typeface="Arial"/>
                <a:sym typeface="Arial"/>
              </a:rPr>
              <a:t>:</a:t>
            </a:r>
            <a:endParaRPr kumimoji="0" sz="1467" b="0" i="0" u="none" strike="noStrike" kern="0" cap="none" spc="0" normalizeH="0" baseline="0" noProof="0">
              <a:ln>
                <a:noFill/>
              </a:ln>
              <a:solidFill>
                <a:srgbClr val="3D85C6"/>
              </a:solidFill>
              <a:effectLst/>
              <a:uLnTx/>
              <a:uFillTx/>
              <a:latin typeface="Arial"/>
              <a:ea typeface="+mn-ea"/>
              <a:cs typeface="Arial"/>
              <a:sym typeface="Arial"/>
            </a:endParaRPr>
          </a:p>
          <a:p>
            <a:pPr marL="1219170" marR="0" lvl="1" indent="-397923" algn="l" defTabSz="1219170" rtl="0" eaLnBrk="1" fontAlgn="auto" latinLnBrk="0" hangingPunct="1">
              <a:lnSpc>
                <a:spcPct val="115000"/>
              </a:lnSpc>
              <a:spcBef>
                <a:spcPts val="0"/>
              </a:spcBef>
              <a:spcAft>
                <a:spcPts val="0"/>
              </a:spcAft>
              <a:buClr>
                <a:srgbClr val="3D85C6"/>
              </a:buClr>
              <a:buSzPts val="1100"/>
              <a:buFont typeface="Arial"/>
              <a:buChar char="○"/>
              <a:tabLst/>
              <a:defRPr/>
            </a:pPr>
            <a:r>
              <a:rPr kumimoji="0" lang="en" sz="1467" b="0" i="0" u="none" strike="noStrike" kern="0" cap="none" spc="0" normalizeH="0" baseline="0" noProof="0">
                <a:ln>
                  <a:noFill/>
                </a:ln>
                <a:solidFill>
                  <a:srgbClr val="3D85C6"/>
                </a:solidFill>
                <a:effectLst/>
                <a:uLnTx/>
                <a:uFillTx/>
                <a:latin typeface="Arial"/>
                <a:ea typeface="+mn-ea"/>
                <a:cs typeface="Arial"/>
                <a:sym typeface="Arial"/>
              </a:rPr>
              <a:t>Commit </a:t>
            </a:r>
            <a:r>
              <a:rPr kumimoji="0" lang="en" sz="1467" b="1" i="1" u="none" strike="noStrike" kern="0" cap="none" spc="0" normalizeH="0" baseline="0" noProof="0">
                <a:ln>
                  <a:noFill/>
                </a:ln>
                <a:solidFill>
                  <a:srgbClr val="3D85C6"/>
                </a:solidFill>
                <a:effectLst/>
                <a:uLnTx/>
                <a:uFillTx/>
                <a:latin typeface="Arial"/>
                <a:ea typeface="+mn-ea"/>
                <a:cs typeface="Arial"/>
                <a:sym typeface="Arial"/>
              </a:rPr>
              <a:t>F</a:t>
            </a:r>
            <a:r>
              <a:rPr kumimoji="0" lang="en" sz="1467" b="0" i="0" u="none" strike="noStrike" kern="0" cap="none" spc="0" normalizeH="0" baseline="0" noProof="0">
                <a:ln>
                  <a:noFill/>
                </a:ln>
                <a:solidFill>
                  <a:srgbClr val="3D85C6"/>
                </a:solidFill>
                <a:effectLst/>
                <a:uLnTx/>
                <a:uFillTx/>
                <a:latin typeface="Arial"/>
                <a:ea typeface="+mn-ea"/>
                <a:cs typeface="Arial"/>
                <a:sym typeface="Arial"/>
              </a:rPr>
              <a:t> is pushed and becomes a new patch set of the change.</a:t>
            </a:r>
            <a:endParaRPr kumimoji="0" sz="1467" b="0" i="0" u="none" strike="noStrike" kern="0" cap="none" spc="0" normalizeH="0" baseline="0" noProof="0">
              <a:ln>
                <a:noFill/>
              </a:ln>
              <a:solidFill>
                <a:srgbClr val="3D85C6"/>
              </a:solidFill>
              <a:effectLst/>
              <a:uLnTx/>
              <a:uFillTx/>
              <a:latin typeface="Arial"/>
              <a:ea typeface="+mn-ea"/>
              <a:cs typeface="Arial"/>
              <a:sym typeface="Arial"/>
            </a:endParaRPr>
          </a:p>
          <a:p>
            <a:pPr marL="1219170" marR="0" lvl="1" indent="-397923" algn="l" defTabSz="1219170" rtl="0" eaLnBrk="1" fontAlgn="auto" latinLnBrk="0" hangingPunct="1">
              <a:lnSpc>
                <a:spcPct val="115000"/>
              </a:lnSpc>
              <a:spcBef>
                <a:spcPts val="0"/>
              </a:spcBef>
              <a:spcAft>
                <a:spcPts val="0"/>
              </a:spcAft>
              <a:buClr>
                <a:srgbClr val="3D85C6"/>
              </a:buClr>
              <a:buSzPts val="1100"/>
              <a:buFont typeface="Arial"/>
              <a:buChar char="○"/>
              <a:tabLst/>
              <a:defRPr/>
            </a:pPr>
            <a:r>
              <a:rPr kumimoji="0" lang="en" sz="1467" b="0" i="1" u="none" strike="noStrike" kern="0" cap="none" spc="0" normalizeH="0" baseline="0" noProof="0">
                <a:ln>
                  <a:noFill/>
                </a:ln>
                <a:solidFill>
                  <a:srgbClr val="3D85C6"/>
                </a:solidFill>
                <a:effectLst/>
                <a:uLnTx/>
                <a:uFillTx/>
                <a:latin typeface="Courier New"/>
                <a:ea typeface="Courier New"/>
                <a:cs typeface="Courier New"/>
                <a:sym typeface="Courier New"/>
              </a:rPr>
              <a:t>master</a:t>
            </a:r>
            <a:r>
              <a:rPr kumimoji="0" lang="en" sz="1467" b="0" i="0" u="none" strike="noStrike" kern="0" cap="none" spc="0" normalizeH="0" baseline="0" noProof="0">
                <a:ln>
                  <a:noFill/>
                </a:ln>
                <a:solidFill>
                  <a:srgbClr val="3D85C6"/>
                </a:solidFill>
                <a:effectLst/>
                <a:uLnTx/>
                <a:uFillTx/>
                <a:latin typeface="Arial"/>
                <a:ea typeface="+mn-ea"/>
                <a:cs typeface="Arial"/>
                <a:sym typeface="Arial"/>
              </a:rPr>
              <a:t> can now be fast-forwarded to commit </a:t>
            </a:r>
            <a:r>
              <a:rPr kumimoji="0" lang="en" sz="1467" b="1" i="1" u="none" strike="noStrike" kern="0" cap="none" spc="0" normalizeH="0" baseline="0" noProof="0">
                <a:ln>
                  <a:noFill/>
                </a:ln>
                <a:solidFill>
                  <a:srgbClr val="3D85C6"/>
                </a:solidFill>
                <a:effectLst/>
                <a:uLnTx/>
                <a:uFillTx/>
                <a:latin typeface="Arial"/>
                <a:ea typeface="+mn-ea"/>
                <a:cs typeface="Arial"/>
                <a:sym typeface="Arial"/>
              </a:rPr>
              <a:t>F</a:t>
            </a:r>
            <a:r>
              <a:rPr kumimoji="0" lang="en" sz="1467" b="0" i="0" u="none" strike="noStrike" kern="0" cap="none" spc="0" normalizeH="0" baseline="0" noProof="0">
                <a:ln>
                  <a:noFill/>
                </a:ln>
                <a:solidFill>
                  <a:srgbClr val="3D85C6"/>
                </a:solidFill>
                <a:effectLst/>
                <a:uLnTx/>
                <a:uFillTx/>
                <a:latin typeface="Arial"/>
                <a:ea typeface="+mn-ea"/>
                <a:cs typeface="Arial"/>
                <a:sym typeface="Arial"/>
              </a:rPr>
              <a:t> (current patch set), hence the change is submittable now</a:t>
            </a:r>
            <a:endParaRPr kumimoji="0" sz="1467" b="0" i="0" u="none" strike="noStrike" kern="0" cap="none" spc="0" normalizeH="0" baseline="0" noProof="0">
              <a:ln>
                <a:noFill/>
              </a:ln>
              <a:solidFill>
                <a:srgbClr val="3D85C6"/>
              </a:solidFill>
              <a:effectLst/>
              <a:uLnTx/>
              <a:uFillTx/>
              <a:latin typeface="Arial"/>
              <a:ea typeface="+mn-ea"/>
              <a:cs typeface="Arial"/>
              <a:sym typeface="Arial"/>
            </a:endParaRPr>
          </a:p>
        </p:txBody>
      </p:sp>
      <p:sp>
        <p:nvSpPr>
          <p:cNvPr id="1200" name="Google Shape;1200;p72"/>
          <p:cNvSpPr/>
          <p:nvPr/>
        </p:nvSpPr>
        <p:spPr>
          <a:xfrm>
            <a:off x="5030423" y="463917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B</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01" name="Google Shape;1201;p72"/>
          <p:cNvSpPr/>
          <p:nvPr/>
        </p:nvSpPr>
        <p:spPr>
          <a:xfrm>
            <a:off x="5030423" y="518176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A</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02" name="Google Shape;1202;p72"/>
          <p:cNvCxnSpPr>
            <a:stCxn id="1201" idx="0"/>
            <a:endCxn id="1200" idx="4"/>
          </p:cNvCxnSpPr>
          <p:nvPr/>
        </p:nvCxnSpPr>
        <p:spPr>
          <a:xfrm rot="10800000">
            <a:off x="5209223" y="5017761"/>
            <a:ext cx="0" cy="164000"/>
          </a:xfrm>
          <a:prstGeom prst="straightConnector1">
            <a:avLst/>
          </a:prstGeom>
          <a:noFill/>
          <a:ln w="28575" cap="flat" cmpd="sng">
            <a:solidFill>
              <a:schemeClr val="dk2"/>
            </a:solidFill>
            <a:prstDash val="solid"/>
            <a:round/>
            <a:headEnd type="none" w="med" len="med"/>
            <a:tailEnd type="none" w="med" len="med"/>
          </a:ln>
        </p:spPr>
      </p:cxnSp>
      <p:sp>
        <p:nvSpPr>
          <p:cNvPr id="1203" name="Google Shape;1203;p72"/>
          <p:cNvSpPr txBox="1"/>
          <p:nvPr/>
        </p:nvSpPr>
        <p:spPr>
          <a:xfrm>
            <a:off x="6088533" y="5017867"/>
            <a:ext cx="16176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refs/changes/32/232/1</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04" name="Google Shape;1204;p72"/>
          <p:cNvSpPr/>
          <p:nvPr/>
        </p:nvSpPr>
        <p:spPr>
          <a:xfrm>
            <a:off x="5522920" y="3840220"/>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C</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05" name="Google Shape;1205;p72"/>
          <p:cNvCxnSpPr>
            <a:stCxn id="1200" idx="0"/>
            <a:endCxn id="1204" idx="4"/>
          </p:cNvCxnSpPr>
          <p:nvPr/>
        </p:nvCxnSpPr>
        <p:spPr>
          <a:xfrm rot="10800000" flipH="1">
            <a:off x="5209223" y="4218776"/>
            <a:ext cx="492400" cy="420400"/>
          </a:xfrm>
          <a:prstGeom prst="straightConnector1">
            <a:avLst/>
          </a:prstGeom>
          <a:noFill/>
          <a:ln w="28575" cap="flat" cmpd="sng">
            <a:solidFill>
              <a:schemeClr val="dk2"/>
            </a:solidFill>
            <a:prstDash val="solid"/>
            <a:round/>
            <a:headEnd type="none" w="med" len="med"/>
            <a:tailEnd type="none" w="med" len="med"/>
          </a:ln>
        </p:spPr>
      </p:cxnSp>
      <p:sp>
        <p:nvSpPr>
          <p:cNvPr id="1206" name="Google Shape;1206;p72"/>
          <p:cNvSpPr/>
          <p:nvPr/>
        </p:nvSpPr>
        <p:spPr>
          <a:xfrm>
            <a:off x="6030385" y="383875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D</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07" name="Google Shape;1207;p72"/>
          <p:cNvCxnSpPr>
            <a:stCxn id="1200" idx="0"/>
            <a:endCxn id="1206" idx="4"/>
          </p:cNvCxnSpPr>
          <p:nvPr/>
        </p:nvCxnSpPr>
        <p:spPr>
          <a:xfrm rot="10800000" flipH="1">
            <a:off x="5209223" y="4217176"/>
            <a:ext cx="1000000" cy="422000"/>
          </a:xfrm>
          <a:prstGeom prst="straightConnector1">
            <a:avLst/>
          </a:prstGeom>
          <a:noFill/>
          <a:ln w="28575" cap="flat" cmpd="sng">
            <a:solidFill>
              <a:schemeClr val="dk2"/>
            </a:solidFill>
            <a:prstDash val="solid"/>
            <a:round/>
            <a:headEnd type="none" w="med" len="med"/>
            <a:tailEnd type="none" w="med" len="med"/>
          </a:ln>
        </p:spPr>
      </p:cxnSp>
      <p:sp>
        <p:nvSpPr>
          <p:cNvPr id="1208" name="Google Shape;1208;p72"/>
          <p:cNvSpPr txBox="1"/>
          <p:nvPr/>
        </p:nvSpPr>
        <p:spPr>
          <a:xfrm>
            <a:off x="6073467" y="4521867"/>
            <a:ext cx="16176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refs/changes/32/232/2</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09" name="Google Shape;1209;p72"/>
          <p:cNvCxnSpPr>
            <a:endCxn id="1206" idx="4"/>
          </p:cNvCxnSpPr>
          <p:nvPr/>
        </p:nvCxnSpPr>
        <p:spPr>
          <a:xfrm rot="10800000">
            <a:off x="6209185" y="4217155"/>
            <a:ext cx="4000" cy="306400"/>
          </a:xfrm>
          <a:prstGeom prst="straightConnector1">
            <a:avLst/>
          </a:prstGeom>
          <a:noFill/>
          <a:ln w="28575" cap="flat" cmpd="sng">
            <a:solidFill>
              <a:srgbClr val="6AA84F"/>
            </a:solidFill>
            <a:prstDash val="solid"/>
            <a:round/>
            <a:headEnd type="none" w="med" len="med"/>
            <a:tailEnd type="triangle" w="med" len="med"/>
          </a:ln>
        </p:spPr>
      </p:cxnSp>
      <p:cxnSp>
        <p:nvCxnSpPr>
          <p:cNvPr id="1210" name="Google Shape;1210;p72"/>
          <p:cNvCxnSpPr>
            <a:stCxn id="1203" idx="1"/>
          </p:cNvCxnSpPr>
          <p:nvPr/>
        </p:nvCxnSpPr>
        <p:spPr>
          <a:xfrm rot="10800000">
            <a:off x="5670933" y="5190667"/>
            <a:ext cx="417600" cy="0"/>
          </a:xfrm>
          <a:prstGeom prst="straightConnector1">
            <a:avLst/>
          </a:prstGeom>
          <a:noFill/>
          <a:ln w="28575" cap="flat" cmpd="sng">
            <a:solidFill>
              <a:srgbClr val="6AA84F"/>
            </a:solidFill>
            <a:prstDash val="solid"/>
            <a:round/>
            <a:headEnd type="none" w="med" len="med"/>
            <a:tailEnd type="none" w="med" len="med"/>
          </a:ln>
        </p:spPr>
      </p:cxnSp>
      <p:sp>
        <p:nvSpPr>
          <p:cNvPr id="1211" name="Google Shape;1211;p72"/>
          <p:cNvSpPr/>
          <p:nvPr/>
        </p:nvSpPr>
        <p:spPr>
          <a:xfrm>
            <a:off x="5030416" y="3840248"/>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E</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12" name="Google Shape;1212;p72"/>
          <p:cNvCxnSpPr>
            <a:stCxn id="1200" idx="0"/>
            <a:endCxn id="1211" idx="4"/>
          </p:cNvCxnSpPr>
          <p:nvPr/>
        </p:nvCxnSpPr>
        <p:spPr>
          <a:xfrm rot="10800000">
            <a:off x="5209223" y="4218776"/>
            <a:ext cx="0" cy="420400"/>
          </a:xfrm>
          <a:prstGeom prst="straightConnector1">
            <a:avLst/>
          </a:prstGeom>
          <a:noFill/>
          <a:ln w="28575" cap="flat" cmpd="sng">
            <a:solidFill>
              <a:schemeClr val="dk2"/>
            </a:solidFill>
            <a:prstDash val="solid"/>
            <a:round/>
            <a:headEnd type="none" w="med" len="med"/>
            <a:tailEnd type="none" w="med" len="med"/>
          </a:ln>
        </p:spPr>
      </p:cxnSp>
      <p:sp>
        <p:nvSpPr>
          <p:cNvPr id="1213" name="Google Shape;1213;p72"/>
          <p:cNvSpPr txBox="1"/>
          <p:nvPr/>
        </p:nvSpPr>
        <p:spPr>
          <a:xfrm>
            <a:off x="3869852" y="3855151"/>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master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14" name="Google Shape;1214;p72"/>
          <p:cNvCxnSpPr>
            <a:stCxn id="1213" idx="3"/>
          </p:cNvCxnSpPr>
          <p:nvPr/>
        </p:nvCxnSpPr>
        <p:spPr>
          <a:xfrm>
            <a:off x="4604252" y="4027951"/>
            <a:ext cx="426000" cy="0"/>
          </a:xfrm>
          <a:prstGeom prst="straightConnector1">
            <a:avLst/>
          </a:prstGeom>
          <a:noFill/>
          <a:ln w="28575" cap="flat" cmpd="sng">
            <a:solidFill>
              <a:schemeClr val="dk2"/>
            </a:solidFill>
            <a:prstDash val="solid"/>
            <a:round/>
            <a:headEnd type="none" w="med" len="med"/>
            <a:tailEnd type="triangle" w="med" len="med"/>
          </a:ln>
        </p:spPr>
      </p:cxnSp>
      <p:cxnSp>
        <p:nvCxnSpPr>
          <p:cNvPr id="1215" name="Google Shape;1215;p72"/>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216" name="Google Shape;1216;p72"/>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B</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7" name="Google Shape;1217;p72"/>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A</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18" name="Google Shape;1218;p72"/>
          <p:cNvCxnSpPr>
            <a:stCxn id="1217" idx="0"/>
            <a:endCxn id="1216"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219" name="Google Shape;1219;p72"/>
          <p:cNvSpPr/>
          <p:nvPr/>
        </p:nvSpPr>
        <p:spPr>
          <a:xfrm>
            <a:off x="2014872" y="4094873"/>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C</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20" name="Google Shape;1220;p72"/>
          <p:cNvCxnSpPr>
            <a:stCxn id="1216" idx="7"/>
            <a:endCxn id="1219" idx="4"/>
          </p:cNvCxnSpPr>
          <p:nvPr/>
        </p:nvCxnSpPr>
        <p:spPr>
          <a:xfrm rot="10800000" flipH="1">
            <a:off x="1738599" y="4473327"/>
            <a:ext cx="455200" cy="221600"/>
          </a:xfrm>
          <a:prstGeom prst="straightConnector1">
            <a:avLst/>
          </a:prstGeom>
          <a:noFill/>
          <a:ln w="28575" cap="flat" cmpd="sng">
            <a:solidFill>
              <a:schemeClr val="dk2"/>
            </a:solidFill>
            <a:prstDash val="solid"/>
            <a:round/>
            <a:headEnd type="none" w="med" len="med"/>
            <a:tailEnd type="none" w="med" len="med"/>
          </a:ln>
        </p:spPr>
      </p:cxnSp>
      <p:sp>
        <p:nvSpPr>
          <p:cNvPr id="1221" name="Google Shape;1221;p72"/>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local repository</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2" name="Google Shape;1222;p72"/>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remote repository</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3" name="Google Shape;1223;p72"/>
          <p:cNvSpPr/>
          <p:nvPr/>
        </p:nvSpPr>
        <p:spPr>
          <a:xfrm>
            <a:off x="2694520" y="4094873"/>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D</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24" name="Google Shape;1224;p72"/>
          <p:cNvCxnSpPr>
            <a:stCxn id="1216" idx="7"/>
            <a:endCxn id="1223" idx="4"/>
          </p:cNvCxnSpPr>
          <p:nvPr/>
        </p:nvCxnSpPr>
        <p:spPr>
          <a:xfrm rot="10800000" flipH="1">
            <a:off x="1738599" y="4473327"/>
            <a:ext cx="1134800" cy="221600"/>
          </a:xfrm>
          <a:prstGeom prst="straightConnector1">
            <a:avLst/>
          </a:prstGeom>
          <a:noFill/>
          <a:ln w="28575" cap="flat" cmpd="sng">
            <a:solidFill>
              <a:schemeClr val="dk2"/>
            </a:solidFill>
            <a:prstDash val="solid"/>
            <a:round/>
            <a:headEnd type="none" w="med" len="med"/>
            <a:tailEnd type="none" w="med" len="med"/>
          </a:ln>
        </p:spPr>
      </p:cxnSp>
      <p:cxnSp>
        <p:nvCxnSpPr>
          <p:cNvPr id="1225" name="Google Shape;1225;p72"/>
          <p:cNvCxnSpPr>
            <a:endCxn id="1204" idx="4"/>
          </p:cNvCxnSpPr>
          <p:nvPr/>
        </p:nvCxnSpPr>
        <p:spPr>
          <a:xfrm rot="10800000" flipH="1">
            <a:off x="5678120" y="4218620"/>
            <a:ext cx="23600" cy="965600"/>
          </a:xfrm>
          <a:prstGeom prst="straightConnector1">
            <a:avLst/>
          </a:prstGeom>
          <a:noFill/>
          <a:ln w="28575" cap="flat" cmpd="sng">
            <a:solidFill>
              <a:srgbClr val="6AA84F"/>
            </a:solidFill>
            <a:prstDash val="solid"/>
            <a:round/>
            <a:headEnd type="none" w="med" len="med"/>
            <a:tailEnd type="triangle" w="med" len="med"/>
          </a:ln>
        </p:spPr>
      </p:cxnSp>
      <p:sp>
        <p:nvSpPr>
          <p:cNvPr id="1226" name="Google Shape;1226;p72"/>
          <p:cNvSpPr/>
          <p:nvPr/>
        </p:nvSpPr>
        <p:spPr>
          <a:xfrm>
            <a:off x="1424783" y="409691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E</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27" name="Google Shape;1227;p72"/>
          <p:cNvCxnSpPr>
            <a:stCxn id="1216" idx="0"/>
            <a:endCxn id="1226" idx="4"/>
          </p:cNvCxnSpPr>
          <p:nvPr/>
        </p:nvCxnSpPr>
        <p:spPr>
          <a:xfrm rot="10800000">
            <a:off x="1603768" y="4475511"/>
            <a:ext cx="8400" cy="164000"/>
          </a:xfrm>
          <a:prstGeom prst="straightConnector1">
            <a:avLst/>
          </a:prstGeom>
          <a:noFill/>
          <a:ln w="28575" cap="flat" cmpd="sng">
            <a:solidFill>
              <a:schemeClr val="dk2"/>
            </a:solidFill>
            <a:prstDash val="solid"/>
            <a:round/>
            <a:headEnd type="none" w="med" len="med"/>
            <a:tailEnd type="none" w="med" len="med"/>
          </a:ln>
        </p:spPr>
      </p:cxnSp>
      <p:sp>
        <p:nvSpPr>
          <p:cNvPr id="1228" name="Google Shape;1228;p72"/>
          <p:cNvSpPr txBox="1"/>
          <p:nvPr/>
        </p:nvSpPr>
        <p:spPr>
          <a:xfrm>
            <a:off x="81933" y="4113300"/>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origin/master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29" name="Google Shape;1229;p72"/>
          <p:cNvCxnSpPr>
            <a:stCxn id="1228" idx="3"/>
          </p:cNvCxnSpPr>
          <p:nvPr/>
        </p:nvCxnSpPr>
        <p:spPr>
          <a:xfrm>
            <a:off x="1123933" y="4286100"/>
            <a:ext cx="309600" cy="0"/>
          </a:xfrm>
          <a:prstGeom prst="straightConnector1">
            <a:avLst/>
          </a:prstGeom>
          <a:noFill/>
          <a:ln w="28575" cap="flat" cmpd="sng">
            <a:solidFill>
              <a:srgbClr val="3D85C6"/>
            </a:solidFill>
            <a:prstDash val="solid"/>
            <a:round/>
            <a:headEnd type="none" w="med" len="med"/>
            <a:tailEnd type="triangle" w="med" len="med"/>
          </a:ln>
        </p:spPr>
      </p:cxnSp>
      <p:sp>
        <p:nvSpPr>
          <p:cNvPr id="1230" name="Google Shape;1230;p72"/>
          <p:cNvSpPr/>
          <p:nvPr/>
        </p:nvSpPr>
        <p:spPr>
          <a:xfrm>
            <a:off x="1429216" y="324288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000000"/>
                </a:solidFill>
                <a:effectLst/>
                <a:uLnTx/>
                <a:uFillTx/>
                <a:latin typeface="Arial"/>
                <a:ea typeface="+mn-ea"/>
                <a:cs typeface="Arial"/>
                <a:sym typeface="Arial"/>
              </a:rPr>
              <a:t>F</a:t>
            </a:r>
            <a:endParaRPr kumimoji="0" sz="1333"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31" name="Google Shape;1231;p72"/>
          <p:cNvCxnSpPr>
            <a:stCxn id="1226" idx="0"/>
            <a:endCxn id="1230" idx="4"/>
          </p:cNvCxnSpPr>
          <p:nvPr/>
        </p:nvCxnSpPr>
        <p:spPr>
          <a:xfrm rot="10800000" flipH="1">
            <a:off x="1603583" y="3621315"/>
            <a:ext cx="4400" cy="475600"/>
          </a:xfrm>
          <a:prstGeom prst="straightConnector1">
            <a:avLst/>
          </a:prstGeom>
          <a:noFill/>
          <a:ln w="28575" cap="flat" cmpd="sng">
            <a:solidFill>
              <a:schemeClr val="dk2"/>
            </a:solidFill>
            <a:prstDash val="solid"/>
            <a:round/>
            <a:headEnd type="none" w="med" len="med"/>
            <a:tailEnd type="none" w="med" len="med"/>
          </a:ln>
        </p:spPr>
      </p:cxnSp>
      <p:sp>
        <p:nvSpPr>
          <p:cNvPr id="1232" name="Google Shape;1232;p72"/>
          <p:cNvSpPr txBox="1"/>
          <p:nvPr/>
        </p:nvSpPr>
        <p:spPr>
          <a:xfrm>
            <a:off x="1199977" y="2554544"/>
            <a:ext cx="82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featureX</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33" name="Google Shape;1233;p72"/>
          <p:cNvCxnSpPr>
            <a:stCxn id="1232" idx="2"/>
          </p:cNvCxnSpPr>
          <p:nvPr/>
        </p:nvCxnSpPr>
        <p:spPr>
          <a:xfrm>
            <a:off x="1612177" y="2900144"/>
            <a:ext cx="0" cy="350000"/>
          </a:xfrm>
          <a:prstGeom prst="straightConnector1">
            <a:avLst/>
          </a:prstGeom>
          <a:noFill/>
          <a:ln w="28575" cap="flat" cmpd="sng">
            <a:solidFill>
              <a:schemeClr val="dk2"/>
            </a:solidFill>
            <a:prstDash val="solid"/>
            <a:round/>
            <a:headEnd type="none" w="med" len="med"/>
            <a:tailEnd type="triangle" w="med" len="med"/>
          </a:ln>
        </p:spPr>
      </p:cxnSp>
      <p:sp>
        <p:nvSpPr>
          <p:cNvPr id="1234" name="Google Shape;1234;p72"/>
          <p:cNvSpPr txBox="1"/>
          <p:nvPr/>
        </p:nvSpPr>
        <p:spPr>
          <a:xfrm>
            <a:off x="1287484" y="1900165"/>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HEAD</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cxnSp>
        <p:nvCxnSpPr>
          <p:cNvPr id="1235" name="Google Shape;1235;p72"/>
          <p:cNvCxnSpPr>
            <a:stCxn id="1234" idx="2"/>
          </p:cNvCxnSpPr>
          <p:nvPr/>
        </p:nvCxnSpPr>
        <p:spPr>
          <a:xfrm>
            <a:off x="1606484" y="2245765"/>
            <a:ext cx="0" cy="300800"/>
          </a:xfrm>
          <a:prstGeom prst="straightConnector1">
            <a:avLst/>
          </a:prstGeom>
          <a:noFill/>
          <a:ln w="28575" cap="flat" cmpd="sng">
            <a:solidFill>
              <a:schemeClr val="dk2"/>
            </a:solidFill>
            <a:prstDash val="solid"/>
            <a:round/>
            <a:headEnd type="none" w="med" len="med"/>
            <a:tailEnd type="triangle" w="med" len="med"/>
          </a:ln>
        </p:spPr>
      </p:cxnSp>
      <p:sp>
        <p:nvSpPr>
          <p:cNvPr id="1236" name="Google Shape;1236;p72"/>
          <p:cNvSpPr txBox="1"/>
          <p:nvPr/>
        </p:nvSpPr>
        <p:spPr>
          <a:xfrm>
            <a:off x="2055167" y="4460267"/>
            <a:ext cx="656400" cy="4616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mn-ea"/>
                <a:cs typeface="Arial"/>
                <a:sym typeface="Arial"/>
              </a:rPr>
              <a:t>∆D</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7" name="Google Shape;1237;p72"/>
          <p:cNvSpPr txBox="1"/>
          <p:nvPr/>
        </p:nvSpPr>
        <p:spPr>
          <a:xfrm>
            <a:off x="259200" y="3525600"/>
            <a:ext cx="1617600" cy="6140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000000"/>
                </a:solidFill>
                <a:effectLst/>
                <a:uLnTx/>
                <a:uFillTx/>
                <a:latin typeface="Arial"/>
                <a:ea typeface="+mn-ea"/>
                <a:cs typeface="Arial"/>
                <a:sym typeface="Arial"/>
              </a:rPr>
              <a:t>∆D + conflict resolution</a:t>
            </a:r>
            <a:endParaRPr kumimoji="0" sz="13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8" name="Google Shape;1238;p72"/>
          <p:cNvSpPr/>
          <p:nvPr/>
        </p:nvSpPr>
        <p:spPr>
          <a:xfrm>
            <a:off x="5030449" y="3113948"/>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333" b="1" i="0" u="none" strike="noStrike" kern="0" cap="none" spc="0" normalizeH="0" baseline="0" noProof="0">
                <a:ln>
                  <a:noFill/>
                </a:ln>
                <a:solidFill>
                  <a:srgbClr val="A61C00"/>
                </a:solidFill>
                <a:effectLst/>
                <a:uLnTx/>
                <a:uFillTx/>
                <a:latin typeface="Arial"/>
                <a:ea typeface="+mn-ea"/>
                <a:cs typeface="Arial"/>
                <a:sym typeface="Arial"/>
              </a:rPr>
              <a:t>F</a:t>
            </a:r>
            <a:endParaRPr kumimoji="0" sz="1333" b="1" i="0" u="none" strike="noStrike" kern="0" cap="none" spc="0" normalizeH="0" baseline="0" noProof="0">
              <a:ln>
                <a:noFill/>
              </a:ln>
              <a:solidFill>
                <a:srgbClr val="A61C00"/>
              </a:solidFill>
              <a:effectLst/>
              <a:uLnTx/>
              <a:uFillTx/>
              <a:latin typeface="Arial"/>
              <a:ea typeface="+mn-ea"/>
              <a:cs typeface="Arial"/>
              <a:sym typeface="Arial"/>
            </a:endParaRPr>
          </a:p>
        </p:txBody>
      </p:sp>
      <p:cxnSp>
        <p:nvCxnSpPr>
          <p:cNvPr id="1239" name="Google Shape;1239;p72"/>
          <p:cNvCxnSpPr>
            <a:stCxn id="1211" idx="0"/>
            <a:endCxn id="1238" idx="4"/>
          </p:cNvCxnSpPr>
          <p:nvPr/>
        </p:nvCxnSpPr>
        <p:spPr>
          <a:xfrm rot="10800000">
            <a:off x="5209216" y="3492248"/>
            <a:ext cx="0" cy="348000"/>
          </a:xfrm>
          <a:prstGeom prst="straightConnector1">
            <a:avLst/>
          </a:prstGeom>
          <a:noFill/>
          <a:ln w="28575" cap="flat" cmpd="sng">
            <a:solidFill>
              <a:srgbClr val="A61C00"/>
            </a:solidFill>
            <a:prstDash val="solid"/>
            <a:round/>
            <a:headEnd type="none" w="med" len="med"/>
            <a:tailEnd type="none" w="med" len="med"/>
          </a:ln>
        </p:spPr>
      </p:cxnSp>
      <p:sp>
        <p:nvSpPr>
          <p:cNvPr id="1240" name="Google Shape;1240;p72"/>
          <p:cNvSpPr txBox="1"/>
          <p:nvPr/>
        </p:nvSpPr>
        <p:spPr>
          <a:xfrm>
            <a:off x="5817333" y="3134800"/>
            <a:ext cx="16176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refs/changes/32/232/3</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1241" name="Google Shape;1241;p72"/>
          <p:cNvCxnSpPr>
            <a:stCxn id="1240" idx="1"/>
            <a:endCxn id="1238" idx="6"/>
          </p:cNvCxnSpPr>
          <p:nvPr/>
        </p:nvCxnSpPr>
        <p:spPr>
          <a:xfrm rot="10800000">
            <a:off x="5388133" y="3303200"/>
            <a:ext cx="429200" cy="4400"/>
          </a:xfrm>
          <a:prstGeom prst="straightConnector1">
            <a:avLst/>
          </a:prstGeom>
          <a:noFill/>
          <a:ln w="28575" cap="flat" cmpd="sng">
            <a:solidFill>
              <a:srgbClr val="6AA84F"/>
            </a:solidFill>
            <a:prstDash val="solid"/>
            <a:round/>
            <a:headEnd type="none" w="med" len="med"/>
            <a:tailEnd type="triangle" w="med" len="med"/>
          </a:ln>
        </p:spPr>
      </p:cxnSp>
      <p:sp>
        <p:nvSpPr>
          <p:cNvPr id="1242" name="Google Shape;1242;p72"/>
          <p:cNvSpPr txBox="1"/>
          <p:nvPr/>
        </p:nvSpPr>
        <p:spPr>
          <a:xfrm>
            <a:off x="817933" y="5647333"/>
            <a:ext cx="7125200" cy="630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1" u="none" strike="noStrike" kern="0" cap="none" spc="0" normalizeH="0" baseline="0" noProof="0">
                <a:ln>
                  <a:noFill/>
                </a:ln>
                <a:solidFill>
                  <a:srgbClr val="A61C00"/>
                </a:solidFill>
                <a:effectLst/>
                <a:uLnTx/>
                <a:uFillTx/>
                <a:latin typeface="Courier New"/>
                <a:ea typeface="Courier New"/>
                <a:cs typeface="Courier New"/>
                <a:sym typeface="Courier New"/>
              </a:rPr>
              <a:t>git push origin HEAD:refs/for/master</a:t>
            </a:r>
            <a:endParaRPr kumimoji="0" sz="2400" b="1" i="1" u="none" strike="noStrike" kern="0" cap="none" spc="0" normalizeH="0" baseline="0" noProof="0">
              <a:ln>
                <a:noFill/>
              </a:ln>
              <a:solidFill>
                <a:srgbClr val="A61C00"/>
              </a:solidFill>
              <a:effectLst/>
              <a:uLnTx/>
              <a:uFillTx/>
              <a:latin typeface="Courier New"/>
              <a:ea typeface="Courier New"/>
              <a:cs typeface="Courier New"/>
              <a:sym typeface="Courier New"/>
            </a:endParaRPr>
          </a:p>
        </p:txBody>
      </p:sp>
      <p:cxnSp>
        <p:nvCxnSpPr>
          <p:cNvPr id="1243" name="Google Shape;1243;p72"/>
          <p:cNvCxnSpPr/>
          <p:nvPr/>
        </p:nvCxnSpPr>
        <p:spPr>
          <a:xfrm>
            <a:off x="3269467" y="5670400"/>
            <a:ext cx="1424800" cy="0"/>
          </a:xfrm>
          <a:prstGeom prst="straightConnector1">
            <a:avLst/>
          </a:prstGeom>
          <a:noFill/>
          <a:ln w="28575" cap="flat" cmpd="sng">
            <a:solidFill>
              <a:srgbClr val="A61C00"/>
            </a:solidFill>
            <a:prstDash val="solid"/>
            <a:round/>
            <a:headEnd type="none" w="med" len="med"/>
            <a:tailEnd type="triangle" w="med" len="med"/>
          </a:ln>
        </p:spPr>
      </p:cxnSp>
      <p:sp>
        <p:nvSpPr>
          <p:cNvPr id="1244" name="Google Shape;1244;p72"/>
          <p:cNvSpPr txBox="1">
            <a:spLocks noGrp="1"/>
          </p:cNvSpPr>
          <p:nvPr>
            <p:ph type="title"/>
          </p:nvPr>
        </p:nvSpPr>
        <p:spPr>
          <a:xfrm>
            <a:off x="252600" y="-116800"/>
            <a:ext cx="122060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Conflict Resolution - Rebase Change </a:t>
            </a:r>
            <a:r>
              <a:rPr lang="en" sz="4000" b="1" dirty="0">
                <a:solidFill>
                  <a:srgbClr val="FFFFFF"/>
                </a:solidFill>
              </a:rPr>
              <a:t>(d) </a:t>
            </a:r>
            <a:endParaRPr sz="4000" dirty="0"/>
          </a:p>
        </p:txBody>
      </p:sp>
      <p:grpSp>
        <p:nvGrpSpPr>
          <p:cNvPr id="1245" name="Google Shape;1245;p72"/>
          <p:cNvGrpSpPr/>
          <p:nvPr/>
        </p:nvGrpSpPr>
        <p:grpSpPr>
          <a:xfrm>
            <a:off x="7669733" y="4506733"/>
            <a:ext cx="488800" cy="340400"/>
            <a:chOff x="3838600" y="2522125"/>
            <a:chExt cx="366600" cy="255300"/>
          </a:xfrm>
        </p:grpSpPr>
        <p:sp>
          <p:nvSpPr>
            <p:cNvPr id="1246" name="Google Shape;1246;p72"/>
            <p:cNvSpPr/>
            <p:nvPr/>
          </p:nvSpPr>
          <p:spPr>
            <a:xfrm>
              <a:off x="3900500" y="2582700"/>
              <a:ext cx="185700" cy="185700"/>
            </a:xfrm>
            <a:prstGeom prst="ellipse">
              <a:avLst/>
            </a:prstGeom>
            <a:solidFill>
              <a:srgbClr val="00FF00"/>
            </a:solidFill>
            <a:ln w="9525" cap="flat" cmpd="sng">
              <a:solidFill>
                <a:srgbClr val="00C7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7" name="Google Shape;1247;p72"/>
            <p:cNvSpPr txBox="1"/>
            <p:nvPr/>
          </p:nvSpPr>
          <p:spPr>
            <a:xfrm>
              <a:off x="3838600" y="2522125"/>
              <a:ext cx="366600" cy="2553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+2</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grpSp>
      <p:grpSp>
        <p:nvGrpSpPr>
          <p:cNvPr id="1248" name="Google Shape;1248;p72"/>
          <p:cNvGrpSpPr/>
          <p:nvPr/>
        </p:nvGrpSpPr>
        <p:grpSpPr>
          <a:xfrm>
            <a:off x="7694167" y="4971100"/>
            <a:ext cx="488800" cy="340400"/>
            <a:chOff x="4491075" y="2547900"/>
            <a:chExt cx="366600" cy="255300"/>
          </a:xfrm>
        </p:grpSpPr>
        <p:sp>
          <p:nvSpPr>
            <p:cNvPr id="1249" name="Google Shape;1249;p72"/>
            <p:cNvSpPr/>
            <p:nvPr/>
          </p:nvSpPr>
          <p:spPr>
            <a:xfrm>
              <a:off x="4548200" y="2608475"/>
              <a:ext cx="185700" cy="185700"/>
            </a:xfrm>
            <a:prstGeom prst="ellipse">
              <a:avLst/>
            </a:prstGeom>
            <a:solidFill>
              <a:srgbClr val="FF0000"/>
            </a:solidFill>
            <a:ln w="9525" cap="flat" cmpd="sng">
              <a:solidFill>
                <a:srgbClr val="D5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0" name="Google Shape;1250;p72"/>
            <p:cNvSpPr txBox="1"/>
            <p:nvPr/>
          </p:nvSpPr>
          <p:spPr>
            <a:xfrm>
              <a:off x="4491075" y="2547900"/>
              <a:ext cx="366600" cy="2553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FFFFF"/>
                  </a:solidFill>
                  <a:effectLst/>
                  <a:uLnTx/>
                  <a:uFillTx/>
                  <a:latin typeface="Arial"/>
                  <a:ea typeface="+mn-ea"/>
                  <a:cs typeface="Arial"/>
                  <a:sym typeface="Arial"/>
                </a:rPr>
                <a:t>-1</a:t>
              </a:r>
              <a:endParaRPr kumimoji="0" sz="1067" b="1" i="0" u="none" strike="noStrike" kern="0" cap="none" spc="0" normalizeH="0" baseline="0" noProof="0">
                <a:ln>
                  <a:noFill/>
                </a:ln>
                <a:solidFill>
                  <a:srgbClr val="FFFFFF"/>
                </a:solidFill>
                <a:effectLst/>
                <a:uLnTx/>
                <a:uFillTx/>
                <a:latin typeface="Arial"/>
                <a:ea typeface="+mn-ea"/>
                <a:cs typeface="Arial"/>
                <a:sym typeface="Arial"/>
              </a:endParaRPr>
            </a:p>
          </p:txBody>
        </p:sp>
      </p:grpSp>
    </p:spTree>
    <p:extLst>
      <p:ext uri="{BB962C8B-B14F-4D97-AF65-F5344CB8AC3E}">
        <p14:creationId xmlns:p14="http://schemas.microsoft.com/office/powerpoint/2010/main" val="2204946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648B-D66F-9EDF-B618-85840159E104}"/>
              </a:ext>
            </a:extLst>
          </p:cNvPr>
          <p:cNvSpPr>
            <a:spLocks noGrp="1"/>
          </p:cNvSpPr>
          <p:nvPr>
            <p:ph type="title"/>
          </p:nvPr>
        </p:nvSpPr>
        <p:spPr>
          <a:xfrm>
            <a:off x="382525" y="228601"/>
            <a:ext cx="4866702" cy="914400"/>
          </a:xfrm>
        </p:spPr>
        <p:txBody>
          <a:bodyPr anchor="b">
            <a:normAutofit/>
          </a:bodyPr>
          <a:lstStyle/>
          <a:p>
            <a:r>
              <a:rPr lang="en-US" sz="2200" b="1" dirty="0">
                <a:solidFill>
                  <a:srgbClr val="0070C0"/>
                </a:solidFill>
              </a:rPr>
              <a:t>exercise: Intentional Conflict</a:t>
            </a:r>
          </a:p>
        </p:txBody>
      </p:sp>
      <p:pic>
        <p:nvPicPr>
          <p:cNvPr id="5" name="Content Placeholder 4" descr="A man stands in front of a wall that is illuminated with numbers in a row, which are being shown against a black wall. It gives an interesting effect.">
            <a:extLst>
              <a:ext uri="{FF2B5EF4-FFF2-40B4-BE49-F238E27FC236}">
                <a16:creationId xmlns:a16="http://schemas.microsoft.com/office/drawing/2014/main" id="{6199B1AC-FF7E-4B6C-8B9A-534132126FBF}"/>
              </a:ext>
            </a:extLst>
          </p:cNvPr>
          <p:cNvPicPr>
            <a:picLocks noGrp="1" noChangeAspect="1"/>
          </p:cNvPicPr>
          <p:nvPr>
            <p:ph type="pic" sz="quarter" idx="15"/>
          </p:nvPr>
        </p:nvPicPr>
        <p:blipFill>
          <a:blip r:embed="rId3"/>
          <a:stretch/>
        </p:blipFill>
        <p:spPr>
          <a:xfrm>
            <a:off x="986599" y="2777629"/>
            <a:ext cx="4224528" cy="2798749"/>
          </a:xfrm>
        </p:spPr>
      </p:pic>
      <p:sp>
        <p:nvSpPr>
          <p:cNvPr id="4" name="Content Placeholder 3">
            <a:extLst>
              <a:ext uri="{FF2B5EF4-FFF2-40B4-BE49-F238E27FC236}">
                <a16:creationId xmlns:a16="http://schemas.microsoft.com/office/drawing/2014/main" id="{A8C20507-3FAF-1E89-6F78-F71FE24B88A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38800" y="1143000"/>
            <a:ext cx="6400800" cy="5638800"/>
          </a:xfrm>
        </p:spPr>
        <p:txBody>
          <a:bodyPr>
            <a:noAutofit/>
          </a:bodyPr>
          <a:lstStyle/>
          <a:p>
            <a:pPr>
              <a:spcBef>
                <a:spcPts val="2500"/>
              </a:spcBef>
            </a:pPr>
            <a:r>
              <a:rPr lang="en-US" sz="1600" b="1" dirty="0">
                <a:solidFill>
                  <a:schemeClr val="tx1"/>
                </a:solidFill>
              </a:rPr>
              <a:t>1. Get latest from Gerrit</a:t>
            </a:r>
          </a:p>
          <a:p>
            <a:pPr>
              <a:spcBef>
                <a:spcPts val="2500"/>
              </a:spcBef>
            </a:pPr>
            <a:r>
              <a:rPr lang="en-US" sz="1600" b="1" dirty="0">
                <a:solidFill>
                  <a:schemeClr val="tx1"/>
                </a:solidFill>
              </a:rPr>
              <a:t>2. Rebase your branch</a:t>
            </a:r>
          </a:p>
          <a:p>
            <a:pPr marL="0" lvl="1" indent="0">
              <a:buFont typeface="Arial" panose="020B0604020202020204" pitchFamily="34" charset="0"/>
              <a:buNone/>
            </a:pPr>
            <a:r>
              <a:rPr lang="en-US" sz="1600" dirty="0">
                <a:solidFill>
                  <a:schemeClr val="tx1"/>
                </a:solidFill>
              </a:rPr>
              <a:t>R</a:t>
            </a:r>
            <a:r>
              <a:rPr sz="1600" dirty="0">
                <a:solidFill>
                  <a:schemeClr val="tx1"/>
                </a:solidFill>
              </a:rPr>
              <a:t>ebase for a cleaner commit history.</a:t>
            </a:r>
            <a:endParaRPr lang="en-US" sz="1600" dirty="0">
              <a:solidFill>
                <a:schemeClr val="tx1"/>
              </a:solidFill>
            </a:endParaRPr>
          </a:p>
          <a:p>
            <a:pPr marL="0" lvl="1"/>
            <a:r>
              <a:rPr lang="en-US" sz="1600" dirty="0">
                <a:solidFill>
                  <a:schemeClr val="tx1"/>
                </a:solidFill>
              </a:rPr>
              <a:t>Developer A pushes a change modifying a line.</a:t>
            </a:r>
          </a:p>
          <a:p>
            <a:pPr marL="0" lvl="1"/>
            <a:r>
              <a:rPr lang="en-US" sz="1600" dirty="0">
                <a:solidFill>
                  <a:schemeClr val="tx1"/>
                </a:solidFill>
              </a:rPr>
              <a:t>Developer B modifies the same line.</a:t>
            </a:r>
          </a:p>
          <a:p>
            <a:pPr marL="0" lvl="1"/>
            <a:r>
              <a:rPr lang="en-US" sz="1600" dirty="0">
                <a:solidFill>
                  <a:schemeClr val="tx1"/>
                </a:solidFill>
              </a:rPr>
              <a:t>Developer B pushes to gerrit master.</a:t>
            </a:r>
          </a:p>
          <a:p>
            <a:pPr marL="0" indent="0">
              <a:spcBef>
                <a:spcPts val="2500"/>
              </a:spcBef>
              <a:buFont typeface="Arial" panose="020B0604020202020204" pitchFamily="34" charset="0"/>
              <a:buNone/>
            </a:pPr>
            <a:r>
              <a:rPr lang="en-US" sz="1600" b="1" dirty="0">
                <a:solidFill>
                  <a:schemeClr val="tx1"/>
                </a:solidFill>
              </a:rPr>
              <a:t>3. Conflict Resolution Strategies</a:t>
            </a:r>
          </a:p>
          <a:p>
            <a:pPr marL="0" lvl="1" indent="0">
              <a:buFont typeface="Arial" panose="020B0604020202020204" pitchFamily="34" charset="0"/>
              <a:buNone/>
            </a:pPr>
            <a:r>
              <a:rPr sz="1600" dirty="0">
                <a:solidFill>
                  <a:schemeClr val="tx1"/>
                </a:solidFill>
              </a:rPr>
              <a:t>Resolving conflicts using manual edits or </a:t>
            </a:r>
            <a:endParaRPr lang="en-US" sz="1600" dirty="0">
              <a:solidFill>
                <a:schemeClr val="tx1"/>
              </a:solidFill>
            </a:endParaRPr>
          </a:p>
          <a:p>
            <a:pPr marL="0" lvl="1" indent="0">
              <a:buFont typeface="Arial" panose="020B0604020202020204" pitchFamily="34" charset="0"/>
              <a:buNone/>
            </a:pPr>
            <a:r>
              <a:rPr sz="1600" dirty="0">
                <a:solidFill>
                  <a:schemeClr val="tx1"/>
                </a:solidFill>
              </a:rPr>
              <a:t>git checkout --ours and --theirs.</a:t>
            </a:r>
            <a:endParaRPr lang="en-US" sz="1600" dirty="0">
              <a:solidFill>
                <a:schemeClr val="tx1"/>
              </a:solidFill>
            </a:endParaRPr>
          </a:p>
          <a:p>
            <a:pPr marL="0" lvl="1" indent="0">
              <a:buFont typeface="Arial" panose="020B0604020202020204" pitchFamily="34" charset="0"/>
              <a:buNone/>
            </a:pPr>
            <a:r>
              <a:rPr lang="en-US" sz="800" dirty="0">
                <a:solidFill>
                  <a:schemeClr val="tx1"/>
                </a:solidFill>
              </a:rPr>
              <a:t> </a:t>
            </a:r>
          </a:p>
          <a:p>
            <a:pPr marL="0" lvl="1" indent="0">
              <a:buFont typeface="Arial" panose="020B0604020202020204" pitchFamily="34" charset="0"/>
              <a:buNone/>
            </a:pPr>
            <a:r>
              <a:rPr lang="en-US" sz="1600" b="1" dirty="0">
                <a:solidFill>
                  <a:schemeClr val="tx1"/>
                </a:solidFill>
              </a:rPr>
              <a:t>4. Continue Rebase</a:t>
            </a:r>
          </a:p>
          <a:p>
            <a:pPr marL="0" indent="0">
              <a:spcBef>
                <a:spcPts val="2500"/>
              </a:spcBef>
              <a:buFont typeface="Arial" panose="020B0604020202020204" pitchFamily="34" charset="0"/>
              <a:buNone/>
            </a:pPr>
            <a:r>
              <a:rPr lang="en-US" sz="1600" b="1" dirty="0">
                <a:solidFill>
                  <a:schemeClr val="tx1"/>
                </a:solidFill>
              </a:rPr>
              <a:t>5. Success Criteria and Commands</a:t>
            </a:r>
          </a:p>
          <a:p>
            <a:pPr marL="0" lvl="1" indent="0">
              <a:buFont typeface="Arial" panose="020B0604020202020204" pitchFamily="34" charset="0"/>
              <a:buNone/>
            </a:pPr>
            <a:r>
              <a:rPr sz="1600" dirty="0">
                <a:solidFill>
                  <a:schemeClr val="tx1"/>
                </a:solidFill>
              </a:rPr>
              <a:t>Change must become mergeable and submitted using fetch, rebase, add, continue, and push commands.</a:t>
            </a:r>
            <a:endParaRPr lang="en-US" sz="1600" dirty="0">
              <a:solidFill>
                <a:schemeClr val="tx1"/>
              </a:solidFill>
            </a:endParaRPr>
          </a:p>
        </p:txBody>
      </p:sp>
      <p:sp>
        <p:nvSpPr>
          <p:cNvPr id="3" name="TextBox 2">
            <a:extLst>
              <a:ext uri="{FF2B5EF4-FFF2-40B4-BE49-F238E27FC236}">
                <a16:creationId xmlns:a16="http://schemas.microsoft.com/office/drawing/2014/main" id="{A8493324-C7E3-F3CB-F831-A90D23A3122C}"/>
              </a:ext>
            </a:extLst>
          </p:cNvPr>
          <p:cNvSpPr txBox="1"/>
          <p:nvPr/>
        </p:nvSpPr>
        <p:spPr>
          <a:xfrm>
            <a:off x="5638800" y="304800"/>
            <a:ext cx="6540499" cy="777521"/>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Goal: </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q"/>
              <a:tabLst/>
              <a:defRPr/>
            </a:pPr>
            <a:r>
              <a:rPr kumimoji="0" lang="en-US" sz="1800" b="1" i="0" u="none" strike="noStrike" kern="100" cap="none" spc="0" normalizeH="0" baseline="0" noProof="0" dirty="0">
                <a:ln>
                  <a:noFill/>
                </a:ln>
                <a:solidFill>
                  <a:srgbClr val="000000"/>
                </a:solidFill>
                <a:effectLst/>
                <a:uLnTx/>
                <a:uFillTx/>
                <a:latin typeface="Aptos" panose="020B0004020202020204" pitchFamily="34" charset="0"/>
                <a:ea typeface="PMingLiU" panose="02020500000000000000" pitchFamily="18" charset="-120"/>
                <a:cs typeface="Times New Roman" panose="02020603050405020304" pitchFamily="18" charset="0"/>
              </a:rPr>
              <a:t>Learn to handle outdated changes / avoid merge conflicts</a:t>
            </a:r>
          </a:p>
        </p:txBody>
      </p:sp>
    </p:spTree>
    <p:extLst>
      <p:ext uri="{BB962C8B-B14F-4D97-AF65-F5344CB8AC3E}">
        <p14:creationId xmlns:p14="http://schemas.microsoft.com/office/powerpoint/2010/main" val="805511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407D9-E234-0998-A26F-EEC63ACA6B1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24EA28A-BB43-B194-1C17-77185F15D88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04800" y="228600"/>
            <a:ext cx="5791200" cy="6553200"/>
          </a:xfrm>
          <a:solidFill>
            <a:schemeClr val="accent4">
              <a:lumMod val="40000"/>
              <a:lumOff val="60000"/>
            </a:schemeClr>
          </a:solidFill>
        </p:spPr>
        <p:txBody>
          <a:bodyPr>
            <a:noAutofit/>
          </a:bodyPr>
          <a:lstStyle/>
          <a:p>
            <a:pPr marL="0" lvl="1"/>
            <a:r>
              <a:rPr lang="en-US" b="1" dirty="0">
                <a:solidFill>
                  <a:schemeClr val="tx1"/>
                </a:solidFill>
              </a:rPr>
              <a:t>Both developers:</a:t>
            </a:r>
          </a:p>
          <a:p>
            <a:pPr marL="285750" lvl="1" indent="-285750">
              <a:buFont typeface="Arial" panose="020B0604020202020204" pitchFamily="34" charset="0"/>
              <a:buChar char="•"/>
            </a:pPr>
            <a:r>
              <a:rPr lang="en-US" b="1" dirty="0">
                <a:solidFill>
                  <a:schemeClr val="tx1"/>
                </a:solidFill>
              </a:rPr>
              <a:t>Fetch latest changes</a:t>
            </a:r>
          </a:p>
          <a:p>
            <a:pPr marL="0" lvl="1"/>
            <a:r>
              <a:rPr lang="en-US" b="1" dirty="0">
                <a:solidFill>
                  <a:srgbClr val="C00000"/>
                </a:solidFill>
              </a:rPr>
              <a:t>git fetch gerrit</a:t>
            </a:r>
          </a:p>
          <a:p>
            <a:pPr marL="0" lvl="1"/>
            <a:r>
              <a:rPr lang="en-US" b="1" dirty="0">
                <a:solidFill>
                  <a:srgbClr val="C00000"/>
                </a:solidFill>
              </a:rPr>
              <a:t>git switch -c master --track gerrit/master</a:t>
            </a:r>
          </a:p>
          <a:p>
            <a:pPr marL="0" lvl="1"/>
            <a:r>
              <a:rPr lang="en-US" b="1" dirty="0">
                <a:solidFill>
                  <a:srgbClr val="C00000"/>
                </a:solidFill>
              </a:rPr>
              <a:t>git status</a:t>
            </a:r>
          </a:p>
          <a:p>
            <a:pPr marL="0" lvl="1"/>
            <a:r>
              <a:rPr lang="en-US" sz="500" b="1" dirty="0">
                <a:solidFill>
                  <a:srgbClr val="C00000"/>
                </a:solidFill>
              </a:rPr>
              <a:t> </a:t>
            </a:r>
          </a:p>
          <a:p>
            <a:pPr marL="0" lvl="1"/>
            <a:r>
              <a:rPr lang="en-US" b="1" dirty="0">
                <a:solidFill>
                  <a:schemeClr val="tx1"/>
                </a:solidFill>
              </a:rPr>
              <a:t>Developer B:</a:t>
            </a:r>
          </a:p>
          <a:p>
            <a:pPr marL="285750" lvl="1" indent="-285750">
              <a:buFont typeface="Arial" panose="020B0604020202020204" pitchFamily="34" charset="0"/>
              <a:buChar char="•"/>
            </a:pPr>
            <a:r>
              <a:rPr lang="en-US" b="1" dirty="0">
                <a:solidFill>
                  <a:schemeClr val="tx1"/>
                </a:solidFill>
              </a:rPr>
              <a:t>Fetch latest changes and create a new feature branch</a:t>
            </a:r>
            <a:r>
              <a:rPr lang="en-US" dirty="0">
                <a:solidFill>
                  <a:schemeClr val="tx1"/>
                </a:solidFill>
              </a:rPr>
              <a:t> </a:t>
            </a:r>
            <a:endParaRPr lang="en-US" b="1" dirty="0">
              <a:solidFill>
                <a:schemeClr val="tx1"/>
              </a:solidFill>
            </a:endParaRPr>
          </a:p>
          <a:p>
            <a:pPr marL="0" lvl="1"/>
            <a:r>
              <a:rPr lang="en-US" b="1" dirty="0">
                <a:solidFill>
                  <a:srgbClr val="C00000"/>
                </a:solidFill>
              </a:rPr>
              <a:t>git fetch gerrit</a:t>
            </a:r>
          </a:p>
          <a:p>
            <a:pPr marL="0" lvl="1"/>
            <a:r>
              <a:rPr lang="en-US" b="1" dirty="0">
                <a:solidFill>
                  <a:srgbClr val="C00000"/>
                </a:solidFill>
              </a:rPr>
              <a:t>git checkout -b feature/</a:t>
            </a:r>
            <a:r>
              <a:rPr lang="en-US" b="1" dirty="0" err="1">
                <a:solidFill>
                  <a:srgbClr val="C00000"/>
                </a:solidFill>
              </a:rPr>
              <a:t>conflict_</a:t>
            </a:r>
            <a:r>
              <a:rPr lang="en-US" b="1" dirty="0" err="1">
                <a:solidFill>
                  <a:srgbClr val="00B050"/>
                </a:solidFill>
              </a:rPr>
              <a:t>groupNumber</a:t>
            </a:r>
            <a:r>
              <a:rPr lang="en-US" b="1" dirty="0">
                <a:solidFill>
                  <a:srgbClr val="C00000"/>
                </a:solidFill>
              </a:rPr>
              <a:t> gerrit/master</a:t>
            </a:r>
          </a:p>
          <a:p>
            <a:pPr marL="0" lvl="1"/>
            <a:r>
              <a:rPr lang="en-US" b="1" dirty="0">
                <a:solidFill>
                  <a:srgbClr val="C00000"/>
                </a:solidFill>
              </a:rPr>
              <a:t>(Based on old master)</a:t>
            </a:r>
          </a:p>
          <a:p>
            <a:pPr marL="0" lvl="1"/>
            <a:r>
              <a:rPr lang="en-US" sz="800" b="1" dirty="0">
                <a:solidFill>
                  <a:schemeClr val="tx1"/>
                </a:solidFill>
              </a:rPr>
              <a:t> </a:t>
            </a:r>
          </a:p>
          <a:p>
            <a:pPr marL="0" lvl="1"/>
            <a:r>
              <a:rPr lang="en-US" b="1" dirty="0">
                <a:solidFill>
                  <a:schemeClr val="tx1"/>
                </a:solidFill>
              </a:rPr>
              <a:t>Developer A:</a:t>
            </a:r>
          </a:p>
          <a:p>
            <a:pPr marL="285750" lvl="1" indent="-285750">
              <a:buFont typeface="Arial" panose="020B0604020202020204" pitchFamily="34" charset="0"/>
              <a:buChar char="•"/>
            </a:pPr>
            <a:r>
              <a:rPr lang="en-US" b="1" dirty="0">
                <a:solidFill>
                  <a:schemeClr val="tx1"/>
                </a:solidFill>
              </a:rPr>
              <a:t>Create a feature branch</a:t>
            </a:r>
          </a:p>
          <a:p>
            <a:pPr marL="0" lvl="1"/>
            <a:r>
              <a:rPr lang="en-US" b="1" dirty="0">
                <a:solidFill>
                  <a:srgbClr val="C00000"/>
                </a:solidFill>
              </a:rPr>
              <a:t>git checkout -b feature/</a:t>
            </a:r>
            <a:r>
              <a:rPr lang="en-US" b="1" dirty="0" err="1">
                <a:solidFill>
                  <a:srgbClr val="C00000"/>
                </a:solidFill>
              </a:rPr>
              <a:t>conflict_</a:t>
            </a:r>
            <a:r>
              <a:rPr lang="en-US" b="1" dirty="0" err="1">
                <a:solidFill>
                  <a:srgbClr val="00B050"/>
                </a:solidFill>
              </a:rPr>
              <a:t>groupNumber</a:t>
            </a:r>
            <a:r>
              <a:rPr lang="en-US" b="1" dirty="0">
                <a:solidFill>
                  <a:srgbClr val="C00000"/>
                </a:solidFill>
              </a:rPr>
              <a:t> gerrit/master</a:t>
            </a:r>
          </a:p>
          <a:p>
            <a:pPr marL="285750" lvl="1" indent="-285750">
              <a:buFont typeface="Arial" panose="020B0604020202020204" pitchFamily="34" charset="0"/>
              <a:buChar char="•"/>
            </a:pPr>
            <a:r>
              <a:rPr lang="en-US" b="1" dirty="0">
                <a:solidFill>
                  <a:schemeClr val="tx1"/>
                </a:solidFill>
              </a:rPr>
              <a:t>Create a file</a:t>
            </a:r>
          </a:p>
          <a:p>
            <a:pPr marL="0" lvl="1"/>
            <a:r>
              <a:rPr lang="en-US" b="1" dirty="0" err="1">
                <a:solidFill>
                  <a:srgbClr val="C00000"/>
                </a:solidFill>
              </a:rPr>
              <a:t>mkdir</a:t>
            </a:r>
            <a:r>
              <a:rPr lang="en-US" b="1" dirty="0">
                <a:solidFill>
                  <a:srgbClr val="C00000"/>
                </a:solidFill>
              </a:rPr>
              <a:t> -p config</a:t>
            </a:r>
          </a:p>
          <a:p>
            <a:pPr marL="0" lvl="1"/>
            <a:r>
              <a:rPr lang="en-US" b="1" dirty="0">
                <a:solidFill>
                  <a:srgbClr val="C00000"/>
                </a:solidFill>
              </a:rPr>
              <a:t>echo TIMEOUT=30 &gt; config/config_</a:t>
            </a:r>
            <a:r>
              <a:rPr lang="en-US" b="1" dirty="0">
                <a:solidFill>
                  <a:srgbClr val="00B050"/>
                </a:solidFill>
              </a:rPr>
              <a:t>groupNumber</a:t>
            </a:r>
            <a:r>
              <a:rPr lang="en-US" b="1" dirty="0">
                <a:solidFill>
                  <a:srgbClr val="C00000"/>
                </a:solidFill>
              </a:rPr>
              <a:t>.txt</a:t>
            </a:r>
          </a:p>
          <a:p>
            <a:pPr marL="0" lvl="1"/>
            <a:r>
              <a:rPr lang="en-US" b="1" dirty="0">
                <a:solidFill>
                  <a:schemeClr val="tx1"/>
                </a:solidFill>
              </a:rPr>
              <a:t>Verify: </a:t>
            </a:r>
            <a:r>
              <a:rPr lang="en-US" b="1" dirty="0">
                <a:solidFill>
                  <a:srgbClr val="C00000"/>
                </a:solidFill>
              </a:rPr>
              <a:t>cat config/config_</a:t>
            </a:r>
            <a:r>
              <a:rPr lang="en-US" b="1" dirty="0">
                <a:solidFill>
                  <a:srgbClr val="00B050"/>
                </a:solidFill>
              </a:rPr>
              <a:t>groupNumber</a:t>
            </a:r>
            <a:r>
              <a:rPr lang="en-US" b="1" dirty="0">
                <a:solidFill>
                  <a:srgbClr val="C00000"/>
                </a:solidFill>
              </a:rPr>
              <a:t>.txt</a:t>
            </a:r>
          </a:p>
        </p:txBody>
      </p:sp>
      <p:sp>
        <p:nvSpPr>
          <p:cNvPr id="18" name="Content Placeholder 3">
            <a:extLst>
              <a:ext uri="{FF2B5EF4-FFF2-40B4-BE49-F238E27FC236}">
                <a16:creationId xmlns:a16="http://schemas.microsoft.com/office/drawing/2014/main" id="{A49C9F48-BDB9-5DE9-B96E-A3BFAFDF88D6}"/>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24600" y="76200"/>
            <a:ext cx="5791200" cy="6781800"/>
          </a:xfrm>
          <a:prstGeom prst="rect">
            <a:avLst/>
          </a:prstGeom>
          <a:solidFill>
            <a:schemeClr val="accent4">
              <a:lumMod val="40000"/>
              <a:lumOff val="60000"/>
            </a:schemeClr>
          </a:solidFill>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chemeClr val="tx1">
                    <a:lumMod val="65000"/>
                    <a:lumOff val="35000"/>
                  </a:schemeClr>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buFont typeface="Arial" panose="020B0604020202020204" pitchFamily="34" charset="0"/>
              <a:buChar char="•"/>
            </a:pPr>
            <a:r>
              <a:rPr lang="en-US" b="1" dirty="0">
                <a:solidFill>
                  <a:schemeClr val="tx1"/>
                </a:solidFill>
              </a:rPr>
              <a:t>Commit </a:t>
            </a:r>
            <a:r>
              <a:rPr lang="en-US" b="1" dirty="0" err="1">
                <a:solidFill>
                  <a:schemeClr val="tx1"/>
                </a:solidFill>
              </a:rPr>
              <a:t>changes（Developer</a:t>
            </a:r>
            <a:r>
              <a:rPr lang="en-US" b="1" dirty="0">
                <a:solidFill>
                  <a:schemeClr val="tx1"/>
                </a:solidFill>
              </a:rPr>
              <a:t> A）</a:t>
            </a:r>
          </a:p>
          <a:p>
            <a:pPr marL="0" lvl="1"/>
            <a:r>
              <a:rPr lang="en-US" b="1" dirty="0">
                <a:solidFill>
                  <a:srgbClr val="C00000"/>
                </a:solidFill>
              </a:rPr>
              <a:t>git add config/config_</a:t>
            </a:r>
            <a:r>
              <a:rPr lang="en-US" b="1" dirty="0">
                <a:solidFill>
                  <a:srgbClr val="00B050"/>
                </a:solidFill>
              </a:rPr>
              <a:t>groupNumber</a:t>
            </a:r>
            <a:r>
              <a:rPr lang="en-US" b="1" dirty="0">
                <a:solidFill>
                  <a:srgbClr val="C00000"/>
                </a:solidFill>
              </a:rPr>
              <a:t>.txt</a:t>
            </a:r>
          </a:p>
          <a:p>
            <a:pPr marL="0" lvl="1"/>
            <a:r>
              <a:rPr lang="en-US" b="1" dirty="0">
                <a:solidFill>
                  <a:srgbClr val="C00000"/>
                </a:solidFill>
              </a:rPr>
              <a:t>git commit -m “</a:t>
            </a:r>
            <a:r>
              <a:rPr lang="en-US" b="1" dirty="0">
                <a:solidFill>
                  <a:srgbClr val="00B050"/>
                </a:solidFill>
              </a:rPr>
              <a:t>Username</a:t>
            </a:r>
            <a:r>
              <a:rPr lang="en-US" b="1" dirty="0">
                <a:solidFill>
                  <a:srgbClr val="C00000"/>
                </a:solidFill>
              </a:rPr>
              <a:t>: Add config.txt with default TIMEOUT=30“</a:t>
            </a:r>
          </a:p>
          <a:p>
            <a:pPr marL="0" lvl="1"/>
            <a:r>
              <a:rPr lang="en-US" sz="500" b="1" dirty="0">
                <a:solidFill>
                  <a:srgbClr val="C00000"/>
                </a:solidFill>
              </a:rPr>
              <a:t> </a:t>
            </a:r>
            <a:r>
              <a:rPr lang="en-US" b="1" dirty="0">
                <a:solidFill>
                  <a:srgbClr val="C00000"/>
                </a:solidFill>
              </a:rPr>
              <a:t>git push gerrit </a:t>
            </a:r>
            <a:r>
              <a:rPr lang="en-US" b="1" dirty="0" err="1">
                <a:solidFill>
                  <a:srgbClr val="C00000"/>
                </a:solidFill>
              </a:rPr>
              <a:t>HEAD:refs</a:t>
            </a:r>
            <a:r>
              <a:rPr lang="en-US" b="1" dirty="0">
                <a:solidFill>
                  <a:srgbClr val="C00000"/>
                </a:solidFill>
              </a:rPr>
              <a:t>/for/master</a:t>
            </a:r>
          </a:p>
          <a:p>
            <a:pPr marL="285750" lvl="1" indent="-285750">
              <a:buFont typeface="Arial" panose="020B0604020202020204" pitchFamily="34" charset="0"/>
              <a:buChar char="•"/>
            </a:pPr>
            <a:r>
              <a:rPr lang="en-US" b="1" dirty="0">
                <a:solidFill>
                  <a:schemeClr val="tx1"/>
                </a:solidFill>
              </a:rPr>
              <a:t>Submit via Gerrit UI</a:t>
            </a:r>
          </a:p>
          <a:p>
            <a:pPr marL="0" lvl="1"/>
            <a:r>
              <a:rPr lang="en-US" sz="800" b="1" dirty="0">
                <a:solidFill>
                  <a:schemeClr val="tx1"/>
                </a:solidFill>
              </a:rPr>
              <a:t> </a:t>
            </a:r>
          </a:p>
          <a:p>
            <a:pPr marL="0" lvl="1"/>
            <a:r>
              <a:rPr lang="en-US" b="1" dirty="0">
                <a:solidFill>
                  <a:schemeClr val="tx1"/>
                </a:solidFill>
              </a:rPr>
              <a:t>Developer A </a:t>
            </a:r>
          </a:p>
          <a:p>
            <a:pPr marL="285750" lvl="1" indent="-285750">
              <a:buFont typeface="Arial" panose="020B0604020202020204" pitchFamily="34" charset="0"/>
              <a:buChar char="•"/>
            </a:pPr>
            <a:r>
              <a:rPr lang="en-US" b="1" dirty="0">
                <a:solidFill>
                  <a:schemeClr val="tx1"/>
                </a:solidFill>
              </a:rPr>
              <a:t>Update again for the same code line (to make the conflict)</a:t>
            </a:r>
            <a:endParaRPr lang="en-US" b="1" dirty="0">
              <a:solidFill>
                <a:srgbClr val="C00000"/>
              </a:solidFill>
            </a:endParaRPr>
          </a:p>
          <a:p>
            <a:pPr marL="0" lvl="1"/>
            <a:r>
              <a:rPr lang="en-US" b="1" dirty="0">
                <a:solidFill>
                  <a:srgbClr val="C00000"/>
                </a:solidFill>
              </a:rPr>
              <a:t>echo TIMEOUT=60 &gt; config/config_</a:t>
            </a:r>
            <a:r>
              <a:rPr lang="en-US" b="1" dirty="0">
                <a:solidFill>
                  <a:srgbClr val="00B050"/>
                </a:solidFill>
              </a:rPr>
              <a:t>groupNumber</a:t>
            </a:r>
            <a:r>
              <a:rPr lang="en-US" b="1" dirty="0">
                <a:solidFill>
                  <a:srgbClr val="C00000"/>
                </a:solidFill>
              </a:rPr>
              <a:t>.txt</a:t>
            </a:r>
          </a:p>
          <a:p>
            <a:pPr marL="0" lvl="1"/>
            <a:r>
              <a:rPr lang="en-US" b="1" dirty="0">
                <a:solidFill>
                  <a:srgbClr val="C00000"/>
                </a:solidFill>
              </a:rPr>
              <a:t>git add config/config_</a:t>
            </a:r>
            <a:r>
              <a:rPr lang="en-US" b="1" dirty="0">
                <a:solidFill>
                  <a:srgbClr val="00B050"/>
                </a:solidFill>
              </a:rPr>
              <a:t>groupNumber</a:t>
            </a:r>
            <a:r>
              <a:rPr lang="en-US" b="1" dirty="0">
                <a:solidFill>
                  <a:srgbClr val="C00000"/>
                </a:solidFill>
              </a:rPr>
              <a:t>.txt</a:t>
            </a:r>
          </a:p>
          <a:p>
            <a:pPr marL="0" lvl="1"/>
            <a:r>
              <a:rPr lang="en-US" b="1" dirty="0">
                <a:solidFill>
                  <a:srgbClr val="C00000"/>
                </a:solidFill>
              </a:rPr>
              <a:t>git commit -m "</a:t>
            </a:r>
            <a:r>
              <a:rPr lang="en-US" b="1" dirty="0">
                <a:solidFill>
                  <a:srgbClr val="00B050"/>
                </a:solidFill>
              </a:rPr>
              <a:t>Username</a:t>
            </a:r>
            <a:r>
              <a:rPr lang="en-US" b="1" dirty="0">
                <a:solidFill>
                  <a:srgbClr val="C00000"/>
                </a:solidFill>
              </a:rPr>
              <a:t>: Change TIMEOUT to 60"</a:t>
            </a:r>
          </a:p>
          <a:p>
            <a:pPr marL="0" lvl="1"/>
            <a:r>
              <a:rPr lang="en-US" b="1" dirty="0">
                <a:solidFill>
                  <a:srgbClr val="C00000"/>
                </a:solidFill>
              </a:rPr>
              <a:t>git push gerrit </a:t>
            </a:r>
            <a:r>
              <a:rPr lang="en-US" b="1" dirty="0" err="1">
                <a:solidFill>
                  <a:srgbClr val="C00000"/>
                </a:solidFill>
              </a:rPr>
              <a:t>HEAD:refs</a:t>
            </a:r>
            <a:r>
              <a:rPr lang="en-US" b="1" dirty="0">
                <a:solidFill>
                  <a:srgbClr val="C00000"/>
                </a:solidFill>
              </a:rPr>
              <a:t>/for/master</a:t>
            </a:r>
          </a:p>
          <a:p>
            <a:pPr marL="285750" lvl="1" indent="-285750">
              <a:buFont typeface="Arial" panose="020B0604020202020204" pitchFamily="34" charset="0"/>
              <a:buChar char="•"/>
            </a:pPr>
            <a:r>
              <a:rPr lang="en-US" b="1" dirty="0">
                <a:solidFill>
                  <a:schemeClr val="tx1"/>
                </a:solidFill>
              </a:rPr>
              <a:t>Submit second update via Gerrit UI</a:t>
            </a:r>
          </a:p>
          <a:p>
            <a:pPr marL="0" lvl="1"/>
            <a:r>
              <a:rPr lang="zh-TW" altLang="en-US" sz="800" b="1" dirty="0">
                <a:solidFill>
                  <a:schemeClr val="tx1"/>
                </a:solidFill>
              </a:rPr>
              <a:t>   </a:t>
            </a:r>
            <a:endParaRPr lang="en-US" sz="800" b="1" dirty="0">
              <a:solidFill>
                <a:schemeClr val="tx1"/>
              </a:solidFill>
            </a:endParaRPr>
          </a:p>
          <a:p>
            <a:pPr marL="0" lvl="1"/>
            <a:r>
              <a:rPr lang="en-US" altLang="zh-TW" b="1" dirty="0">
                <a:solidFill>
                  <a:srgbClr val="C00000"/>
                </a:solidFill>
              </a:rPr>
              <a:t>Verify:</a:t>
            </a:r>
            <a:endParaRPr lang="sv-SE" b="1" dirty="0">
              <a:solidFill>
                <a:srgbClr val="C00000"/>
              </a:solidFill>
            </a:endParaRPr>
          </a:p>
          <a:p>
            <a:pPr marL="0" lvl="1"/>
            <a:r>
              <a:rPr lang="sv-SE" b="1" dirty="0">
                <a:solidFill>
                  <a:srgbClr val="C00000"/>
                </a:solidFill>
              </a:rPr>
              <a:t>git fetch gerrit</a:t>
            </a:r>
          </a:p>
          <a:p>
            <a:pPr marL="0" lvl="1"/>
            <a:r>
              <a:rPr lang="sv-SE" b="1" dirty="0">
                <a:solidFill>
                  <a:srgbClr val="C00000"/>
                </a:solidFill>
              </a:rPr>
              <a:t>git log --oneline -2 gerrit/master</a:t>
            </a:r>
          </a:p>
          <a:p>
            <a:pPr marL="0" lvl="1"/>
            <a:r>
              <a:rPr lang="sv-SE" sz="800" b="1" dirty="0">
                <a:solidFill>
                  <a:srgbClr val="C00000"/>
                </a:solidFill>
              </a:rPr>
              <a:t> </a:t>
            </a:r>
          </a:p>
          <a:p>
            <a:pPr marL="0" lvl="1"/>
            <a:r>
              <a:rPr lang="sv-SE" b="1" dirty="0">
                <a:solidFill>
                  <a:schemeClr val="tx1"/>
                </a:solidFill>
              </a:rPr>
              <a:t>Shown:</a:t>
            </a:r>
          </a:p>
          <a:p>
            <a:pPr marL="0" lvl="1"/>
            <a:r>
              <a:rPr lang="en-US" b="1" dirty="0">
                <a:solidFill>
                  <a:srgbClr val="C00000"/>
                </a:solidFill>
              </a:rPr>
              <a:t>A2: Change TIMEOUT to 60</a:t>
            </a:r>
          </a:p>
          <a:p>
            <a:pPr marL="0" lvl="1"/>
            <a:r>
              <a:rPr lang="en-US" b="1" dirty="0">
                <a:solidFill>
                  <a:srgbClr val="C00000"/>
                </a:solidFill>
              </a:rPr>
              <a:t>A1: Add config_</a:t>
            </a:r>
            <a:r>
              <a:rPr lang="en-US" b="1" dirty="0">
                <a:solidFill>
                  <a:srgbClr val="00B050"/>
                </a:solidFill>
              </a:rPr>
              <a:t>groupNumber</a:t>
            </a:r>
            <a:r>
              <a:rPr lang="en-US" b="1" dirty="0">
                <a:solidFill>
                  <a:srgbClr val="C00000"/>
                </a:solidFill>
              </a:rPr>
              <a:t>.txt with TIMEOUT=30</a:t>
            </a:r>
            <a:endParaRPr lang="sv-SE" b="1" dirty="0">
              <a:solidFill>
                <a:srgbClr val="C00000"/>
              </a:solidFill>
            </a:endParaRPr>
          </a:p>
          <a:p>
            <a:pPr marL="0" lvl="1"/>
            <a:endParaRPr lang="en-US" b="1" dirty="0">
              <a:solidFill>
                <a:srgbClr val="C00000"/>
              </a:solidFill>
            </a:endParaRPr>
          </a:p>
          <a:p>
            <a:pPr marL="0" lvl="1"/>
            <a:endParaRPr lang="en-US" b="1" dirty="0">
              <a:solidFill>
                <a:srgbClr val="C00000"/>
              </a:solidFill>
            </a:endParaRPr>
          </a:p>
        </p:txBody>
      </p:sp>
    </p:spTree>
    <p:extLst>
      <p:ext uri="{BB962C8B-B14F-4D97-AF65-F5344CB8AC3E}">
        <p14:creationId xmlns:p14="http://schemas.microsoft.com/office/powerpoint/2010/main" val="2404787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16C67-850F-87AF-5DC3-AF319729D3BF}"/>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EDFC55E-95F9-4CFD-81CF-CD56CADEC63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04800" y="147573"/>
            <a:ext cx="5638801" cy="6634227"/>
          </a:xfrm>
          <a:solidFill>
            <a:schemeClr val="accent4">
              <a:lumMod val="40000"/>
              <a:lumOff val="60000"/>
            </a:schemeClr>
          </a:solidFill>
        </p:spPr>
        <p:txBody>
          <a:bodyPr>
            <a:noAutofit/>
          </a:bodyPr>
          <a:lstStyle/>
          <a:p>
            <a:pPr marL="0" lvl="1"/>
            <a:r>
              <a:rPr lang="en-US" b="1" dirty="0">
                <a:solidFill>
                  <a:schemeClr val="tx1"/>
                </a:solidFill>
              </a:rPr>
              <a:t>Developer B:</a:t>
            </a:r>
          </a:p>
          <a:p>
            <a:pPr marL="285750" lvl="1" indent="-285750">
              <a:buFont typeface="Arial" panose="020B0604020202020204" pitchFamily="34" charset="0"/>
              <a:buChar char="•"/>
            </a:pPr>
            <a:r>
              <a:rPr lang="en-US" b="1" dirty="0">
                <a:solidFill>
                  <a:schemeClr val="tx1"/>
                </a:solidFill>
              </a:rPr>
              <a:t>No rebase / fetch </a:t>
            </a:r>
            <a:r>
              <a:rPr lang="en-US" altLang="zh-CN" b="1" dirty="0">
                <a:solidFill>
                  <a:schemeClr val="tx1"/>
                </a:solidFill>
              </a:rPr>
              <a:t>to</a:t>
            </a:r>
            <a:r>
              <a:rPr lang="zh-CN" altLang="en-US" b="1" dirty="0">
                <a:solidFill>
                  <a:schemeClr val="tx1"/>
                </a:solidFill>
              </a:rPr>
              <a:t> </a:t>
            </a:r>
            <a:r>
              <a:rPr lang="en-US" b="1" dirty="0">
                <a:solidFill>
                  <a:schemeClr val="tx1"/>
                </a:solidFill>
              </a:rPr>
              <a:t>master</a:t>
            </a:r>
          </a:p>
          <a:p>
            <a:pPr marL="0" lvl="1"/>
            <a:r>
              <a:rPr lang="en-US" b="1" dirty="0">
                <a:solidFill>
                  <a:srgbClr val="C00000"/>
                </a:solidFill>
              </a:rPr>
              <a:t>git switch feature/</a:t>
            </a:r>
            <a:r>
              <a:rPr lang="en-US" b="1" dirty="0" err="1">
                <a:solidFill>
                  <a:srgbClr val="C00000"/>
                </a:solidFill>
              </a:rPr>
              <a:t>conflict_</a:t>
            </a:r>
            <a:r>
              <a:rPr lang="en-US" b="1" dirty="0" err="1">
                <a:solidFill>
                  <a:srgbClr val="00B050"/>
                </a:solidFill>
              </a:rPr>
              <a:t>groupNumber</a:t>
            </a:r>
            <a:r>
              <a:rPr lang="en-US" b="1" dirty="0">
                <a:solidFill>
                  <a:srgbClr val="C00000"/>
                </a:solidFill>
              </a:rPr>
              <a:t> </a:t>
            </a:r>
          </a:p>
          <a:p>
            <a:pPr marL="285750" lvl="1" indent="-285750">
              <a:buFont typeface="Arial" panose="020B0604020202020204" pitchFamily="34" charset="0"/>
              <a:buChar char="•"/>
              <a:defRPr/>
            </a:pPr>
            <a:r>
              <a:rPr lang="en-US" b="1" dirty="0">
                <a:solidFill>
                  <a:srgbClr val="000000"/>
                </a:solidFill>
              </a:rPr>
              <a:t>Developer B modify the same code line</a:t>
            </a:r>
          </a:p>
          <a:p>
            <a:pPr marL="0" lvl="1">
              <a:defRPr/>
            </a:pPr>
            <a:r>
              <a:rPr lang="en-US" b="1" dirty="0" err="1">
                <a:solidFill>
                  <a:srgbClr val="C00000"/>
                </a:solidFill>
              </a:rPr>
              <a:t>mkdir</a:t>
            </a:r>
            <a:r>
              <a:rPr lang="en-US" b="1" dirty="0">
                <a:solidFill>
                  <a:srgbClr val="C00000"/>
                </a:solidFill>
              </a:rPr>
              <a:t> -p config</a:t>
            </a:r>
          </a:p>
          <a:p>
            <a:pPr marL="0" lvl="1">
              <a:defRPr/>
            </a:pPr>
            <a:r>
              <a:rPr lang="en-US" b="1" dirty="0">
                <a:solidFill>
                  <a:srgbClr val="C00000"/>
                </a:solidFill>
              </a:rPr>
              <a:t>echo TIMEOUT=45 &gt; config/config_</a:t>
            </a:r>
            <a:r>
              <a:rPr lang="en-US" b="1" dirty="0">
                <a:solidFill>
                  <a:srgbClr val="00B050"/>
                </a:solidFill>
              </a:rPr>
              <a:t>groupNumber</a:t>
            </a:r>
            <a:r>
              <a:rPr lang="en-US" b="1" dirty="0">
                <a:solidFill>
                  <a:srgbClr val="C00000"/>
                </a:solidFill>
              </a:rPr>
              <a:t>.txt</a:t>
            </a:r>
          </a:p>
          <a:p>
            <a:pPr marL="0" lvl="1">
              <a:defRPr/>
            </a:pPr>
            <a:r>
              <a:rPr lang="en-US" b="1" dirty="0">
                <a:solidFill>
                  <a:srgbClr val="000000"/>
                </a:solidFill>
              </a:rPr>
              <a:t>Verify: </a:t>
            </a:r>
            <a:r>
              <a:rPr lang="en-US" b="1" dirty="0">
                <a:solidFill>
                  <a:srgbClr val="C00000"/>
                </a:solidFill>
              </a:rPr>
              <a:t>cat config/config_</a:t>
            </a:r>
            <a:r>
              <a:rPr lang="en-US" b="1" dirty="0">
                <a:solidFill>
                  <a:srgbClr val="00B050"/>
                </a:solidFill>
              </a:rPr>
              <a:t>groupNumber</a:t>
            </a:r>
            <a:r>
              <a:rPr lang="en-US" b="1" dirty="0">
                <a:solidFill>
                  <a:srgbClr val="C00000"/>
                </a:solidFill>
              </a:rPr>
              <a:t>.txt</a:t>
            </a:r>
          </a:p>
          <a:p>
            <a:pPr marL="171450" lvl="1" indent="-171450">
              <a:buFont typeface="Arial" panose="020B0604020202020204" pitchFamily="34" charset="0"/>
              <a:buChar char="•"/>
              <a:defRPr/>
            </a:pPr>
            <a:r>
              <a:rPr lang="en-US" b="1" dirty="0">
                <a:solidFill>
                  <a:srgbClr val="000000"/>
                </a:solidFill>
              </a:rPr>
              <a:t>Commit changes</a:t>
            </a:r>
          </a:p>
          <a:p>
            <a:pPr marL="0" lvl="1">
              <a:defRPr/>
            </a:pPr>
            <a:r>
              <a:rPr lang="en-US" b="1" dirty="0">
                <a:solidFill>
                  <a:srgbClr val="C00000"/>
                </a:solidFill>
              </a:rPr>
              <a:t>git add config/config_</a:t>
            </a:r>
            <a:r>
              <a:rPr lang="en-US" b="1" dirty="0">
                <a:solidFill>
                  <a:srgbClr val="00B050"/>
                </a:solidFill>
              </a:rPr>
              <a:t>groupNumber</a:t>
            </a:r>
            <a:r>
              <a:rPr lang="en-US" b="1" dirty="0">
                <a:solidFill>
                  <a:srgbClr val="C00000"/>
                </a:solidFill>
              </a:rPr>
              <a:t>.txt</a:t>
            </a:r>
          </a:p>
          <a:p>
            <a:pPr marL="0" lvl="1">
              <a:defRPr/>
            </a:pPr>
            <a:r>
              <a:rPr lang="en-US" b="1" dirty="0">
                <a:solidFill>
                  <a:srgbClr val="C00000"/>
                </a:solidFill>
              </a:rPr>
              <a:t>git commit -m “</a:t>
            </a:r>
            <a:r>
              <a:rPr lang="en-US" b="1" dirty="0">
                <a:solidFill>
                  <a:srgbClr val="00B050"/>
                </a:solidFill>
              </a:rPr>
              <a:t>Username</a:t>
            </a:r>
            <a:r>
              <a:rPr lang="en-US" b="1" dirty="0">
                <a:solidFill>
                  <a:srgbClr val="C00000"/>
                </a:solidFill>
              </a:rPr>
              <a:t>: Change TIMEOUT to 45“</a:t>
            </a:r>
          </a:p>
          <a:p>
            <a:pPr marL="0" lvl="1"/>
            <a:r>
              <a:rPr lang="en-US" sz="500" b="1" dirty="0">
                <a:solidFill>
                  <a:srgbClr val="C00000"/>
                </a:solidFill>
              </a:rPr>
              <a:t> </a:t>
            </a:r>
          </a:p>
          <a:p>
            <a:pPr marL="0" lvl="1"/>
            <a:r>
              <a:rPr lang="en-US" b="1" dirty="0">
                <a:solidFill>
                  <a:schemeClr val="tx1"/>
                </a:solidFill>
              </a:rPr>
              <a:t>Developer B:</a:t>
            </a:r>
          </a:p>
          <a:p>
            <a:pPr marL="285750" lvl="1" indent="-285750">
              <a:buFont typeface="Arial" panose="020B0604020202020204" pitchFamily="34" charset="0"/>
              <a:buChar char="•"/>
              <a:defRPr/>
            </a:pPr>
            <a:r>
              <a:rPr lang="en-US" b="1" dirty="0">
                <a:solidFill>
                  <a:srgbClr val="000000"/>
                </a:solidFill>
              </a:rPr>
              <a:t>Fetch latest changes and rebase</a:t>
            </a:r>
            <a:endParaRPr lang="sv-SE" b="1" dirty="0">
              <a:solidFill>
                <a:srgbClr val="C00000"/>
              </a:solidFill>
            </a:endParaRPr>
          </a:p>
          <a:p>
            <a:pPr marL="0" lvl="1">
              <a:defRPr/>
            </a:pPr>
            <a:r>
              <a:rPr lang="sv-SE" b="1" dirty="0">
                <a:solidFill>
                  <a:srgbClr val="C00000"/>
                </a:solidFill>
              </a:rPr>
              <a:t>git fetch gerrit</a:t>
            </a:r>
          </a:p>
          <a:p>
            <a:pPr marL="0" lvl="1">
              <a:defRPr/>
            </a:pPr>
            <a:r>
              <a:rPr lang="sv-SE" b="1" dirty="0">
                <a:solidFill>
                  <a:srgbClr val="C00000"/>
                </a:solidFill>
              </a:rPr>
              <a:t>git rebase gerrit/master</a:t>
            </a:r>
          </a:p>
        </p:txBody>
      </p:sp>
      <p:sp>
        <p:nvSpPr>
          <p:cNvPr id="9" name="Content Placeholder 3">
            <a:extLst>
              <a:ext uri="{FF2B5EF4-FFF2-40B4-BE49-F238E27FC236}">
                <a16:creationId xmlns:a16="http://schemas.microsoft.com/office/drawing/2014/main" id="{26CE8CBA-B0C3-49DA-5A92-97E3FBB2F69B}"/>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147572"/>
            <a:ext cx="5943600" cy="6634227"/>
          </a:xfrm>
          <a:prstGeom prst="rect">
            <a:avLst/>
          </a:prstGeom>
          <a:solidFill>
            <a:schemeClr val="accent4">
              <a:lumMod val="40000"/>
              <a:lumOff val="60000"/>
            </a:schemeClr>
          </a:solidFill>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chemeClr val="tx1">
                    <a:lumMod val="65000"/>
                    <a:lumOff val="35000"/>
                  </a:schemeClr>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defRPr/>
            </a:pPr>
            <a:r>
              <a:rPr lang="sv-SE" b="1" dirty="0">
                <a:solidFill>
                  <a:schemeClr val="tx1"/>
                </a:solidFill>
                <a:highlight>
                  <a:srgbClr val="FFFF00"/>
                </a:highlight>
              </a:rPr>
              <a:t>Shown </a:t>
            </a:r>
            <a:r>
              <a:rPr lang="en-US" b="1" dirty="0">
                <a:solidFill>
                  <a:srgbClr val="000000"/>
                </a:solidFill>
                <a:highlight>
                  <a:srgbClr val="FFFF00"/>
                </a:highlight>
              </a:rPr>
              <a:t>conflict message:</a:t>
            </a:r>
            <a:endParaRPr lang="en-US" b="1" dirty="0">
              <a:solidFill>
                <a:schemeClr val="tx1"/>
              </a:solidFill>
              <a:highlight>
                <a:srgbClr val="FFFF00"/>
              </a:highlight>
            </a:endParaRPr>
          </a:p>
          <a:p>
            <a:pPr marL="0" lvl="1">
              <a:defRPr/>
            </a:pPr>
            <a:r>
              <a:rPr lang="en-US" b="1" dirty="0">
                <a:solidFill>
                  <a:srgbClr val="C00000"/>
                </a:solidFill>
                <a:highlight>
                  <a:srgbClr val="FFFF00"/>
                </a:highlight>
              </a:rPr>
              <a:t>CONFLICT (content): Merge conflict in config/config_</a:t>
            </a:r>
            <a:r>
              <a:rPr lang="en-US" b="1" dirty="0">
                <a:solidFill>
                  <a:srgbClr val="00B050"/>
                </a:solidFill>
                <a:highlight>
                  <a:srgbClr val="FFFF00"/>
                </a:highlight>
              </a:rPr>
              <a:t>groupNumber</a:t>
            </a:r>
            <a:r>
              <a:rPr lang="en-US" b="1" dirty="0">
                <a:solidFill>
                  <a:srgbClr val="C00000"/>
                </a:solidFill>
                <a:highlight>
                  <a:srgbClr val="FFFF00"/>
                </a:highlight>
              </a:rPr>
              <a:t>.txt</a:t>
            </a:r>
          </a:p>
          <a:p>
            <a:pPr marL="0" lvl="1">
              <a:defRPr/>
            </a:pPr>
            <a:r>
              <a:rPr lang="en-US" b="1" dirty="0">
                <a:solidFill>
                  <a:srgbClr val="C00000"/>
                </a:solidFill>
              </a:rPr>
              <a:t>hint: Resolve all conflicts manually, mark them as resolved with</a:t>
            </a:r>
          </a:p>
          <a:p>
            <a:pPr marL="0" lvl="1">
              <a:defRPr/>
            </a:pPr>
            <a:r>
              <a:rPr lang="en-US" b="1" dirty="0">
                <a:solidFill>
                  <a:srgbClr val="C00000"/>
                </a:solidFill>
              </a:rPr>
              <a:t>hint: "git add/rm &lt;</a:t>
            </a:r>
            <a:r>
              <a:rPr lang="en-US" b="1" dirty="0" err="1">
                <a:solidFill>
                  <a:srgbClr val="C00000"/>
                </a:solidFill>
              </a:rPr>
              <a:t>conflicted_files</a:t>
            </a:r>
            <a:r>
              <a:rPr lang="en-US" b="1" dirty="0">
                <a:solidFill>
                  <a:srgbClr val="C00000"/>
                </a:solidFill>
              </a:rPr>
              <a:t>&gt;", then run "git rebase --continue".</a:t>
            </a:r>
          </a:p>
          <a:p>
            <a:pPr marL="0" lvl="1">
              <a:defRPr/>
            </a:pPr>
            <a:r>
              <a:rPr lang="en-US" b="1" dirty="0">
                <a:solidFill>
                  <a:srgbClr val="C00000"/>
                </a:solidFill>
              </a:rPr>
              <a:t>hint: You can instead skip this commit: run "git rebase --skip".</a:t>
            </a:r>
          </a:p>
          <a:p>
            <a:pPr marL="0" lvl="1">
              <a:defRPr/>
            </a:pPr>
            <a:r>
              <a:rPr lang="en-US" b="1" dirty="0">
                <a:solidFill>
                  <a:srgbClr val="C00000"/>
                </a:solidFill>
              </a:rPr>
              <a:t>hint: To abort and get back to the state before "git rebase", run "git rebase --abort".</a:t>
            </a:r>
          </a:p>
          <a:p>
            <a:pPr marL="0" lvl="1">
              <a:defRPr/>
            </a:pPr>
            <a:r>
              <a:rPr lang="en-US" b="1" dirty="0">
                <a:solidFill>
                  <a:srgbClr val="C00000"/>
                </a:solidFill>
              </a:rPr>
              <a:t>hint: Disable this message with "git config set </a:t>
            </a:r>
            <a:r>
              <a:rPr lang="en-US" b="1" dirty="0" err="1">
                <a:solidFill>
                  <a:srgbClr val="C00000"/>
                </a:solidFill>
              </a:rPr>
              <a:t>advice.mergeConflict</a:t>
            </a:r>
            <a:r>
              <a:rPr lang="en-US" b="1" dirty="0">
                <a:solidFill>
                  <a:srgbClr val="C00000"/>
                </a:solidFill>
              </a:rPr>
              <a:t> false"</a:t>
            </a:r>
          </a:p>
          <a:p>
            <a:pPr marL="0" lvl="1">
              <a:defRPr/>
            </a:pPr>
            <a:r>
              <a:rPr lang="en-US" b="1" dirty="0">
                <a:solidFill>
                  <a:srgbClr val="C00000"/>
                </a:solidFill>
              </a:rPr>
              <a:t>Could not apply 31add47... # User4: Change TIMEOUT to 45</a:t>
            </a:r>
          </a:p>
          <a:p>
            <a:pPr marL="0" lvl="1">
              <a:defRPr/>
            </a:pPr>
            <a:endParaRPr lang="sv-SE" b="1" dirty="0">
              <a:solidFill>
                <a:srgbClr val="C00000"/>
              </a:solidFill>
              <a:highlight>
                <a:srgbClr val="FFFF00"/>
              </a:highlight>
            </a:endParaRPr>
          </a:p>
          <a:p>
            <a:pPr marL="0" lvl="1"/>
            <a:endParaRPr lang="en-US" b="1" dirty="0">
              <a:solidFill>
                <a:srgbClr val="C00000"/>
              </a:solidFill>
            </a:endParaRPr>
          </a:p>
        </p:txBody>
      </p:sp>
    </p:spTree>
    <p:extLst>
      <p:ext uri="{BB962C8B-B14F-4D97-AF65-F5344CB8AC3E}">
        <p14:creationId xmlns:p14="http://schemas.microsoft.com/office/powerpoint/2010/main" val="1510808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D389A-609F-3725-FF6C-E3DD25594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34DE1-F235-71B6-940B-04C5AD6B32FB}"/>
              </a:ext>
            </a:extLst>
          </p:cNvPr>
          <p:cNvSpPr>
            <a:spLocks noGrp="1"/>
          </p:cNvSpPr>
          <p:nvPr>
            <p:ph type="title"/>
          </p:nvPr>
        </p:nvSpPr>
        <p:spPr>
          <a:xfrm>
            <a:off x="304800" y="76200"/>
            <a:ext cx="6324600" cy="891101"/>
          </a:xfrm>
        </p:spPr>
        <p:txBody>
          <a:bodyPr anchor="t">
            <a:normAutofit/>
          </a:bodyPr>
          <a:lstStyle/>
          <a:p>
            <a:r>
              <a:rPr lang="en-US" sz="2200" b="1" dirty="0"/>
              <a:t>Conflict Resolution Strategies</a:t>
            </a:r>
          </a:p>
        </p:txBody>
      </p:sp>
      <p:sp>
        <p:nvSpPr>
          <p:cNvPr id="4" name="Content Placeholder 3">
            <a:extLst>
              <a:ext uri="{FF2B5EF4-FFF2-40B4-BE49-F238E27FC236}">
                <a16:creationId xmlns:a16="http://schemas.microsoft.com/office/drawing/2014/main" id="{C14489B9-FD99-40B7-CA94-54FB62D665F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04800" y="533400"/>
            <a:ext cx="5791200" cy="6248400"/>
          </a:xfrm>
          <a:solidFill>
            <a:schemeClr val="accent4">
              <a:lumMod val="40000"/>
              <a:lumOff val="60000"/>
            </a:schemeClr>
          </a:solidFill>
        </p:spPr>
        <p:txBody>
          <a:bodyPr>
            <a:noAutofit/>
          </a:bodyPr>
          <a:lstStyle/>
          <a:p>
            <a:pPr>
              <a:spcBef>
                <a:spcPts val="2500"/>
              </a:spcBef>
            </a:pPr>
            <a:r>
              <a:rPr lang="en-US" b="1" dirty="0">
                <a:solidFill>
                  <a:schemeClr val="tx1"/>
                </a:solidFill>
              </a:rPr>
              <a:t>1. Check conflict status</a:t>
            </a:r>
          </a:p>
          <a:p>
            <a:pPr marL="0" lvl="1"/>
            <a:r>
              <a:rPr lang="en-US" b="1" dirty="0">
                <a:solidFill>
                  <a:srgbClr val="C00000"/>
                </a:solidFill>
              </a:rPr>
              <a:t>git status</a:t>
            </a:r>
          </a:p>
          <a:p>
            <a:pPr marL="0" lvl="1"/>
            <a:r>
              <a:rPr lang="en-US" b="1" dirty="0">
                <a:solidFill>
                  <a:srgbClr val="C00000"/>
                </a:solidFill>
              </a:rPr>
              <a:t>git diff</a:t>
            </a:r>
          </a:p>
          <a:p>
            <a:pPr marL="0" lvl="1"/>
            <a:r>
              <a:rPr lang="en-US" sz="500" b="1" dirty="0">
                <a:solidFill>
                  <a:srgbClr val="C00000"/>
                </a:solidFill>
              </a:rPr>
              <a:t> </a:t>
            </a:r>
            <a:endParaRPr lang="en-US" sz="500" b="1" dirty="0">
              <a:solidFill>
                <a:schemeClr val="tx1"/>
              </a:solidFill>
            </a:endParaRPr>
          </a:p>
          <a:p>
            <a:pPr marL="0" lvl="1"/>
            <a:r>
              <a:rPr lang="en-US" b="1" dirty="0">
                <a:solidFill>
                  <a:schemeClr val="tx1"/>
                </a:solidFill>
              </a:rPr>
              <a:t>Shown:</a:t>
            </a:r>
            <a:endParaRPr lang="en-US" b="1" dirty="0">
              <a:solidFill>
                <a:srgbClr val="C00000"/>
              </a:solidFill>
            </a:endParaRPr>
          </a:p>
          <a:p>
            <a:pPr marL="0" lvl="1"/>
            <a:r>
              <a:rPr lang="en-US" b="1" dirty="0">
                <a:solidFill>
                  <a:srgbClr val="C00000"/>
                </a:solidFill>
              </a:rPr>
              <a:t>&lt;&lt;&lt;&lt;&lt;&lt;&lt; HEAD</a:t>
            </a:r>
          </a:p>
          <a:p>
            <a:pPr marL="0" lvl="1"/>
            <a:r>
              <a:rPr lang="en-US" b="1" dirty="0">
                <a:solidFill>
                  <a:srgbClr val="C00000"/>
                </a:solidFill>
              </a:rPr>
              <a:t>TIMEOUT=60</a:t>
            </a:r>
          </a:p>
          <a:p>
            <a:pPr marL="0" lvl="1"/>
            <a:r>
              <a:rPr lang="en-US" b="1" dirty="0">
                <a:solidFill>
                  <a:srgbClr val="C00000"/>
                </a:solidFill>
              </a:rPr>
              <a:t>=======</a:t>
            </a:r>
          </a:p>
          <a:p>
            <a:pPr marL="0" lvl="1"/>
            <a:r>
              <a:rPr lang="en-US" b="1" dirty="0">
                <a:solidFill>
                  <a:srgbClr val="C00000"/>
                </a:solidFill>
              </a:rPr>
              <a:t>TIMEOUT=45</a:t>
            </a:r>
          </a:p>
          <a:p>
            <a:pPr marL="0" lvl="1"/>
            <a:r>
              <a:rPr lang="en-US" b="1" dirty="0">
                <a:solidFill>
                  <a:srgbClr val="C00000"/>
                </a:solidFill>
              </a:rPr>
              <a:t>&gt;&gt;&gt;&gt;&gt;&gt;&gt; B: Change TIMEOUT to 45</a:t>
            </a:r>
          </a:p>
          <a:p>
            <a:pPr marL="0" lvl="1"/>
            <a:r>
              <a:rPr lang="en-US" sz="800" b="1" dirty="0">
                <a:solidFill>
                  <a:srgbClr val="C00000"/>
                </a:solidFill>
              </a:rPr>
              <a:t> </a:t>
            </a:r>
          </a:p>
          <a:p>
            <a:pPr marL="0" lvl="1"/>
            <a:r>
              <a:rPr lang="en-US" b="1" dirty="0">
                <a:solidFill>
                  <a:schemeClr val="tx1"/>
                </a:solidFill>
              </a:rPr>
              <a:t>2. Conflict Resolutions:</a:t>
            </a:r>
          </a:p>
          <a:p>
            <a:pPr marL="0" lvl="1"/>
            <a:r>
              <a:rPr lang="en-US" b="1" dirty="0">
                <a:solidFill>
                  <a:schemeClr val="tx1"/>
                </a:solidFill>
              </a:rPr>
              <a:t>Manually solve the conflict by updating the code line:</a:t>
            </a:r>
          </a:p>
          <a:p>
            <a:pPr marL="0" lvl="1"/>
            <a:r>
              <a:rPr lang="en-US" b="1" dirty="0">
                <a:solidFill>
                  <a:srgbClr val="C00000"/>
                </a:solidFill>
              </a:rPr>
              <a:t>TIMEOUT=45</a:t>
            </a:r>
          </a:p>
          <a:p>
            <a:pPr marL="0" lvl="1"/>
            <a:r>
              <a:rPr lang="en-US" b="1" dirty="0">
                <a:solidFill>
                  <a:schemeClr val="tx1"/>
                </a:solidFill>
              </a:rPr>
              <a:t>OR</a:t>
            </a:r>
            <a:endParaRPr lang="en-US" b="1" dirty="0">
              <a:solidFill>
                <a:srgbClr val="C00000"/>
              </a:solidFill>
            </a:endParaRPr>
          </a:p>
          <a:p>
            <a:pPr marL="0" lvl="1"/>
            <a:r>
              <a:rPr lang="en-US" b="1" dirty="0">
                <a:solidFill>
                  <a:srgbClr val="C00000"/>
                </a:solidFill>
              </a:rPr>
              <a:t>git checkout --theirs config/config_</a:t>
            </a:r>
            <a:r>
              <a:rPr lang="en-US" b="1" dirty="0">
                <a:solidFill>
                  <a:srgbClr val="00B050"/>
                </a:solidFill>
              </a:rPr>
              <a:t>groupNumber</a:t>
            </a:r>
            <a:r>
              <a:rPr lang="en-US" b="1" dirty="0">
                <a:solidFill>
                  <a:srgbClr val="C00000"/>
                </a:solidFill>
              </a:rPr>
              <a:t>.txt   # rebase our own</a:t>
            </a:r>
          </a:p>
          <a:p>
            <a:pPr marL="0" lvl="1"/>
            <a:r>
              <a:rPr lang="en-US" altLang="zh-CN" sz="800" b="1" dirty="0">
                <a:solidFill>
                  <a:srgbClr val="C00000"/>
                </a:solidFill>
              </a:rPr>
              <a:t> </a:t>
            </a:r>
          </a:p>
          <a:p>
            <a:pPr marL="0" lvl="1"/>
            <a:r>
              <a:rPr lang="zh-CN" altLang="en-US" b="1" dirty="0">
                <a:solidFill>
                  <a:srgbClr val="C00000"/>
                </a:solidFill>
              </a:rPr>
              <a:t>在 </a:t>
            </a:r>
            <a:r>
              <a:rPr lang="en-US" altLang="zh-CN" b="1" dirty="0">
                <a:solidFill>
                  <a:srgbClr val="C00000"/>
                </a:solidFill>
              </a:rPr>
              <a:t>rebase </a:t>
            </a:r>
            <a:r>
              <a:rPr lang="zh-CN" altLang="en-US" b="1" dirty="0">
                <a:solidFill>
                  <a:srgbClr val="C00000"/>
                </a:solidFill>
              </a:rPr>
              <a:t>中：</a:t>
            </a:r>
            <a:endParaRPr lang="en-US" altLang="zh-CN" b="1" dirty="0">
              <a:solidFill>
                <a:srgbClr val="C00000"/>
              </a:solidFill>
            </a:endParaRPr>
          </a:p>
          <a:p>
            <a:pPr marL="0" lvl="1"/>
            <a:r>
              <a:rPr lang="en-US" altLang="zh-CN" b="1" dirty="0">
                <a:solidFill>
                  <a:srgbClr val="C00000"/>
                </a:solidFill>
              </a:rPr>
              <a:t>checkout --ours = </a:t>
            </a:r>
            <a:r>
              <a:rPr lang="zh-CN" altLang="en-US" b="1" dirty="0">
                <a:solidFill>
                  <a:srgbClr val="C00000"/>
                </a:solidFill>
              </a:rPr>
              <a:t>若要接受上游（</a:t>
            </a:r>
            <a:r>
              <a:rPr lang="en-US" altLang="zh-CN" b="1" dirty="0">
                <a:solidFill>
                  <a:srgbClr val="C00000"/>
                </a:solidFill>
              </a:rPr>
              <a:t>commit </a:t>
            </a:r>
            <a:r>
              <a:rPr lang="zh-CN" altLang="en-US" b="1" dirty="0">
                <a:solidFill>
                  <a:srgbClr val="C00000"/>
                </a:solidFill>
              </a:rPr>
              <a:t>將可能被 </a:t>
            </a:r>
            <a:r>
              <a:rPr lang="en-US" altLang="zh-CN" b="1" dirty="0">
                <a:solidFill>
                  <a:srgbClr val="C00000"/>
                </a:solidFill>
              </a:rPr>
              <a:t>drop</a:t>
            </a:r>
            <a:r>
              <a:rPr lang="zh-CN" altLang="en-US" b="1" dirty="0">
                <a:solidFill>
                  <a:srgbClr val="C00000"/>
                </a:solidFill>
              </a:rPr>
              <a:t>）</a:t>
            </a:r>
            <a:endParaRPr lang="en-US" altLang="zh-CN" b="1" dirty="0">
              <a:solidFill>
                <a:srgbClr val="C00000"/>
              </a:solidFill>
            </a:endParaRPr>
          </a:p>
          <a:p>
            <a:pPr marL="0" lvl="1"/>
            <a:r>
              <a:rPr lang="en-US" altLang="zh-CN" b="1" dirty="0">
                <a:solidFill>
                  <a:srgbClr val="C00000"/>
                </a:solidFill>
              </a:rPr>
              <a:t>checkout --theirs = </a:t>
            </a:r>
            <a:r>
              <a:rPr lang="zh-TW" altLang="en-US" b="1" dirty="0">
                <a:solidFill>
                  <a:srgbClr val="C00000"/>
                </a:solidFill>
              </a:rPr>
              <a:t>若要保留自己的改動</a:t>
            </a:r>
            <a:endParaRPr lang="en-US" altLang="zh-CN" b="1" dirty="0">
              <a:solidFill>
                <a:srgbClr val="C00000"/>
              </a:solidFill>
            </a:endParaRPr>
          </a:p>
        </p:txBody>
      </p:sp>
      <p:sp>
        <p:nvSpPr>
          <p:cNvPr id="12" name="Content Placeholder 3">
            <a:extLst>
              <a:ext uri="{FF2B5EF4-FFF2-40B4-BE49-F238E27FC236}">
                <a16:creationId xmlns:a16="http://schemas.microsoft.com/office/drawing/2014/main" id="{DB340880-EA24-97BB-44EB-D1F0C142D2DE}"/>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0" y="0"/>
            <a:ext cx="5791200" cy="6858000"/>
          </a:xfrm>
          <a:prstGeom prst="rect">
            <a:avLst/>
          </a:prstGeom>
          <a:solidFill>
            <a:schemeClr val="accent4">
              <a:lumMod val="40000"/>
              <a:lumOff val="60000"/>
            </a:schemeClr>
          </a:solidFill>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1400" b="0" i="0" kern="1200">
                <a:solidFill>
                  <a:schemeClr val="tx1">
                    <a:lumMod val="65000"/>
                    <a:lumOff val="35000"/>
                  </a:schemeClr>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b="0" i="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2500"/>
              </a:spcBef>
              <a:spcAft>
                <a:spcPts val="0"/>
              </a:spcAft>
              <a:buClrTx/>
              <a:buSzTx/>
              <a:buFont typeface="Arial" panose="020B0604020202020204" pitchFamily="34" charset="0"/>
              <a:buNone/>
              <a:tabLst/>
              <a:defRPr/>
            </a:pPr>
            <a:r>
              <a:rPr lang="en-US" b="1" dirty="0">
                <a:solidFill>
                  <a:srgbClr val="000000"/>
                </a:solidFill>
                <a:latin typeface="Avenir Next LT Pro Light"/>
              </a:rPr>
              <a:t>3</a:t>
            </a:r>
            <a:r>
              <a:rPr kumimoji="0" lang="en-US" sz="1400" b="1" i="0" u="none" strike="noStrike" kern="1200" cap="none" spc="0" normalizeH="0" baseline="0" noProof="0" dirty="0">
                <a:ln>
                  <a:noFill/>
                </a:ln>
                <a:solidFill>
                  <a:srgbClr val="000000"/>
                </a:solidFill>
                <a:effectLst/>
                <a:uLnTx/>
                <a:uFillTx/>
                <a:latin typeface="Avenir Next LT Pro Light"/>
                <a:ea typeface="+mn-ea"/>
                <a:cs typeface="+mn-cs"/>
              </a:rPr>
              <a:t>. Continue Rebase</a:t>
            </a:r>
          </a:p>
          <a:p>
            <a:pPr marL="0" lvl="1"/>
            <a:r>
              <a:rPr lang="en-US" b="1" dirty="0">
                <a:solidFill>
                  <a:srgbClr val="C00000"/>
                </a:solidFill>
              </a:rPr>
              <a:t>git add config/config_</a:t>
            </a:r>
            <a:r>
              <a:rPr lang="en-US" b="1" dirty="0">
                <a:solidFill>
                  <a:srgbClr val="00B050"/>
                </a:solidFill>
              </a:rPr>
              <a:t>groupNumber</a:t>
            </a:r>
            <a:r>
              <a:rPr lang="en-US" b="1" dirty="0">
                <a:solidFill>
                  <a:srgbClr val="C00000"/>
                </a:solidFill>
              </a:rPr>
              <a:t>.txt</a:t>
            </a:r>
          </a:p>
          <a:p>
            <a:pPr marL="0" lvl="1"/>
            <a:r>
              <a:rPr lang="en-US" b="1" dirty="0">
                <a:solidFill>
                  <a:srgbClr val="C00000"/>
                </a:solidFill>
              </a:rPr>
              <a:t>git rebase --continue</a:t>
            </a:r>
          </a:p>
          <a:p>
            <a:pPr marL="0" lvl="1"/>
            <a:r>
              <a:rPr lang="en-US" b="1" dirty="0">
                <a:solidFill>
                  <a:schemeClr val="tx1"/>
                </a:solidFill>
              </a:rPr>
              <a:t>Press Esc, enter :x</a:t>
            </a:r>
          </a:p>
          <a:p>
            <a:pPr marL="0" lvl="1"/>
            <a:r>
              <a:rPr lang="en-US" sz="800" b="1" dirty="0">
                <a:solidFill>
                  <a:srgbClr val="C00000"/>
                </a:solidFill>
              </a:rPr>
              <a:t> </a:t>
            </a:r>
          </a:p>
          <a:p>
            <a:pPr marL="0" lvl="1"/>
            <a:r>
              <a:rPr lang="en-US" b="1" dirty="0">
                <a:solidFill>
                  <a:srgbClr val="C00000"/>
                </a:solidFill>
              </a:rPr>
              <a:t>git log --</a:t>
            </a:r>
            <a:r>
              <a:rPr lang="en-US" b="1" dirty="0" err="1">
                <a:solidFill>
                  <a:srgbClr val="C00000"/>
                </a:solidFill>
              </a:rPr>
              <a:t>oneline</a:t>
            </a:r>
            <a:r>
              <a:rPr lang="en-US" b="1" dirty="0">
                <a:solidFill>
                  <a:srgbClr val="C00000"/>
                </a:solidFill>
              </a:rPr>
              <a:t> gerrit/</a:t>
            </a:r>
            <a:r>
              <a:rPr lang="en-US" b="1" dirty="0" err="1">
                <a:solidFill>
                  <a:srgbClr val="C00000"/>
                </a:solidFill>
              </a:rPr>
              <a:t>master..HEAD</a:t>
            </a:r>
            <a:endParaRPr lang="en-US" b="1" dirty="0">
              <a:solidFill>
                <a:srgbClr val="C00000"/>
              </a:solidFill>
            </a:endParaRPr>
          </a:p>
          <a:p>
            <a:pPr marL="0" lvl="1"/>
            <a:r>
              <a:rPr lang="en-US" b="1" dirty="0">
                <a:solidFill>
                  <a:schemeClr val="tx1"/>
                </a:solidFill>
              </a:rPr>
              <a:t>Shown:</a:t>
            </a:r>
          </a:p>
          <a:p>
            <a:pPr marL="0" lvl="1"/>
            <a:r>
              <a:rPr lang="en-US" b="1" dirty="0">
                <a:solidFill>
                  <a:srgbClr val="C00000"/>
                </a:solidFill>
              </a:rPr>
              <a:t>Username: Change TIMEOUT to 45</a:t>
            </a:r>
          </a:p>
          <a:p>
            <a:pPr marL="0" lvl="1"/>
            <a:endParaRPr kumimoji="0" lang="en-US" sz="500" b="1" i="0" u="none" strike="noStrike" kern="1200" cap="none" spc="0" normalizeH="0" baseline="0" noProof="0" dirty="0">
              <a:ln>
                <a:noFill/>
              </a:ln>
              <a:solidFill>
                <a:srgbClr val="000000"/>
              </a:solidFill>
              <a:effectLst/>
              <a:uLnTx/>
              <a:uFillTx/>
              <a:latin typeface="Avenir Next LT Pro Light"/>
              <a:ea typeface="+mn-ea"/>
              <a:cs typeface="+mn-cs"/>
            </a:endParaRPr>
          </a:p>
          <a:p>
            <a:pPr marL="0" lvl="1"/>
            <a:r>
              <a:rPr kumimoji="0" lang="en-US" sz="1400" b="1" i="0" u="none" strike="noStrike" kern="1200" cap="none" spc="0" normalizeH="0" baseline="0" noProof="0" dirty="0">
                <a:ln>
                  <a:noFill/>
                </a:ln>
                <a:solidFill>
                  <a:srgbClr val="000000"/>
                </a:solidFill>
                <a:effectLst/>
                <a:uLnTx/>
                <a:uFillTx/>
                <a:latin typeface="Avenir Next LT Pro Light"/>
                <a:ea typeface="+mn-ea"/>
                <a:cs typeface="+mn-cs"/>
              </a:rPr>
              <a:t>4</a:t>
            </a:r>
            <a:r>
              <a:rPr lang="en-US" b="1" dirty="0">
                <a:solidFill>
                  <a:srgbClr val="000000"/>
                </a:solidFill>
              </a:rPr>
              <a:t>. Developer B push changes to Gerrit (master) </a:t>
            </a:r>
            <a:endParaRPr kumimoji="0" lang="en-US" sz="1400" b="1" i="0" u="none" strike="noStrike" kern="1200" cap="none" spc="0" normalizeH="0" baseline="0" noProof="0" dirty="0">
              <a:ln>
                <a:noFill/>
              </a:ln>
              <a:solidFill>
                <a:srgbClr val="C00000"/>
              </a:solidFill>
              <a:effectLst/>
              <a:uLnTx/>
              <a:uFillTx/>
              <a:latin typeface="Avenir Next LT Pro Light"/>
            </a:endParaRPr>
          </a:p>
          <a:p>
            <a:pPr marL="0" lvl="1"/>
            <a:r>
              <a:rPr lang="en-US" b="1" dirty="0">
                <a:solidFill>
                  <a:srgbClr val="C00000"/>
                </a:solidFill>
              </a:rPr>
              <a:t>git push gerrit </a:t>
            </a:r>
            <a:r>
              <a:rPr lang="en-US" b="1" dirty="0" err="1">
                <a:solidFill>
                  <a:srgbClr val="C00000"/>
                </a:solidFill>
              </a:rPr>
              <a:t>HEAD:refs</a:t>
            </a:r>
            <a:r>
              <a:rPr lang="en-US" b="1" dirty="0">
                <a:solidFill>
                  <a:srgbClr val="C00000"/>
                </a:solidFill>
              </a:rPr>
              <a:t>/for/master --force-with-lease</a:t>
            </a:r>
          </a:p>
          <a:p>
            <a:pPr marL="0" lvl="1"/>
            <a:r>
              <a:rPr lang="en-US" b="1" dirty="0">
                <a:solidFill>
                  <a:schemeClr val="tx1"/>
                </a:solidFill>
              </a:rPr>
              <a:t>Rebase + </a:t>
            </a:r>
            <a:r>
              <a:rPr lang="zh-CN" altLang="en-US" b="1" dirty="0">
                <a:solidFill>
                  <a:schemeClr val="tx1"/>
                </a:solidFill>
              </a:rPr>
              <a:t>更新 </a:t>
            </a:r>
            <a:r>
              <a:rPr lang="en-US" b="1" dirty="0" err="1">
                <a:solidFill>
                  <a:schemeClr val="tx1"/>
                </a:solidFill>
              </a:rPr>
              <a:t>patchset</a:t>
            </a:r>
            <a:r>
              <a:rPr lang="en-US" b="1" dirty="0">
                <a:solidFill>
                  <a:schemeClr val="tx1"/>
                </a:solidFill>
              </a:rPr>
              <a:t> = --force-with-lease </a:t>
            </a:r>
            <a:r>
              <a:rPr lang="zh-CN" altLang="en-US" b="1" dirty="0">
                <a:solidFill>
                  <a:schemeClr val="tx1"/>
                </a:solidFill>
              </a:rPr>
              <a:t>是正確用法</a:t>
            </a:r>
            <a:endParaRPr lang="en-US" altLang="zh-CN" b="1" dirty="0">
              <a:solidFill>
                <a:schemeClr val="tx1"/>
              </a:solidFill>
            </a:endParaRPr>
          </a:p>
          <a:p>
            <a:pPr marL="0" lvl="1"/>
            <a:r>
              <a:rPr lang="en-US" b="1" dirty="0">
                <a:solidFill>
                  <a:schemeClr val="tx1"/>
                </a:solidFill>
              </a:rPr>
              <a:t>--force-with-lease: Refuse to update unless the remote ref is still at the same value the local client expects</a:t>
            </a:r>
          </a:p>
          <a:p>
            <a:pPr marL="0" lvl="1"/>
            <a:r>
              <a:rPr lang="en-US" b="1" dirty="0">
                <a:solidFill>
                  <a:schemeClr val="tx1"/>
                </a:solidFill>
              </a:rPr>
              <a:t>--force-with-lease </a:t>
            </a:r>
            <a:r>
              <a:rPr lang="zh-CN" altLang="en-US" b="1" dirty="0">
                <a:solidFill>
                  <a:schemeClr val="tx1"/>
                </a:solidFill>
              </a:rPr>
              <a:t>保護機制，避免覆蓋別人的新 </a:t>
            </a:r>
            <a:r>
              <a:rPr lang="en-US" b="1" dirty="0">
                <a:solidFill>
                  <a:schemeClr val="tx1"/>
                </a:solidFill>
              </a:rPr>
              <a:t>patch set</a:t>
            </a:r>
          </a:p>
          <a:p>
            <a:pPr marL="0" lvl="1"/>
            <a:r>
              <a:rPr kumimoji="0" lang="en-US" sz="500" b="1" i="0" u="none" strike="noStrike" kern="1200" cap="none" spc="0" normalizeH="0" baseline="0" noProof="0" dirty="0">
                <a:ln>
                  <a:noFill/>
                </a:ln>
                <a:solidFill>
                  <a:schemeClr val="tx1"/>
                </a:solidFill>
                <a:effectLst/>
                <a:uLnTx/>
                <a:uFillTx/>
                <a:latin typeface="Avenir Next LT Pro Light"/>
                <a:ea typeface="+mn-ea"/>
                <a:cs typeface="+mn-cs"/>
              </a:rPr>
              <a:t> </a:t>
            </a:r>
            <a:endParaRPr lang="en-US" b="1" dirty="0">
              <a:solidFill>
                <a:srgbClr val="C00000"/>
              </a:solidFill>
              <a:latin typeface="Avenir Next LT Pro Light"/>
            </a:endParaRPr>
          </a:p>
          <a:p>
            <a:pPr marL="0" marR="0" lvl="1"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Avenir Next LT Pro Light"/>
              </a:rPr>
              <a:t>Notes:</a:t>
            </a:r>
            <a:endParaRPr lang="en-US" b="1" dirty="0">
              <a:solidFill>
                <a:schemeClr val="tx1"/>
              </a:solidFill>
            </a:endParaRPr>
          </a:p>
          <a:p>
            <a:pPr marL="0" lvl="1"/>
            <a:r>
              <a:rPr lang="en-US" b="1" dirty="0">
                <a:solidFill>
                  <a:srgbClr val="C00000"/>
                </a:solidFill>
              </a:rPr>
              <a:t>git rebase --abort        </a:t>
            </a:r>
            <a:r>
              <a:rPr lang="en-US" b="1" dirty="0">
                <a:solidFill>
                  <a:schemeClr val="tx1"/>
                </a:solidFill>
              </a:rPr>
              <a:t># </a:t>
            </a:r>
            <a:r>
              <a:rPr lang="zh-CN" altLang="en-US" b="1" dirty="0">
                <a:solidFill>
                  <a:schemeClr val="tx1"/>
                </a:solidFill>
              </a:rPr>
              <a:t>放棄整個 </a:t>
            </a:r>
            <a:r>
              <a:rPr lang="en-US" b="1" dirty="0">
                <a:solidFill>
                  <a:schemeClr val="tx1"/>
                </a:solidFill>
              </a:rPr>
              <a:t>rebase</a:t>
            </a:r>
          </a:p>
          <a:p>
            <a:pPr marL="0" lvl="1"/>
            <a:r>
              <a:rPr lang="en-US" b="1" dirty="0">
                <a:solidFill>
                  <a:srgbClr val="C00000"/>
                </a:solidFill>
              </a:rPr>
              <a:t>git reset --hard HEAD~1  </a:t>
            </a:r>
            <a:r>
              <a:rPr lang="en-US" b="1" dirty="0">
                <a:solidFill>
                  <a:schemeClr val="tx1"/>
                </a:solidFill>
              </a:rPr>
              <a:t># </a:t>
            </a:r>
            <a:r>
              <a:rPr lang="zh-CN" altLang="en-US" b="1" dirty="0">
                <a:solidFill>
                  <a:schemeClr val="tx1"/>
                </a:solidFill>
              </a:rPr>
              <a:t>刪掉最後一個 </a:t>
            </a:r>
            <a:r>
              <a:rPr lang="en-US" b="1" dirty="0">
                <a:solidFill>
                  <a:schemeClr val="tx1"/>
                </a:solidFill>
              </a:rPr>
              <a:t>commit</a:t>
            </a:r>
          </a:p>
          <a:p>
            <a:pPr marL="0" lvl="1"/>
            <a:r>
              <a:rPr lang="en-US" b="1" dirty="0">
                <a:solidFill>
                  <a:srgbClr val="C00000"/>
                </a:solidFill>
              </a:rPr>
              <a:t>git branch -</a:t>
            </a:r>
            <a:r>
              <a:rPr lang="en-US" b="1" dirty="0" err="1">
                <a:solidFill>
                  <a:srgbClr val="C00000"/>
                </a:solidFill>
              </a:rPr>
              <a:t>vv</a:t>
            </a:r>
            <a:r>
              <a:rPr lang="en-US" b="1" dirty="0">
                <a:solidFill>
                  <a:srgbClr val="C00000"/>
                </a:solidFill>
              </a:rPr>
              <a:t>           </a:t>
            </a:r>
            <a:r>
              <a:rPr lang="en-US" b="1" dirty="0">
                <a:solidFill>
                  <a:schemeClr val="tx1"/>
                </a:solidFill>
              </a:rPr>
              <a:t># </a:t>
            </a:r>
            <a:r>
              <a:rPr lang="zh-CN" altLang="en-US" b="1" dirty="0">
                <a:solidFill>
                  <a:schemeClr val="tx1"/>
                </a:solidFill>
              </a:rPr>
              <a:t>看 </a:t>
            </a:r>
            <a:r>
              <a:rPr lang="en-US" b="1" dirty="0">
                <a:solidFill>
                  <a:schemeClr val="tx1"/>
                </a:solidFill>
              </a:rPr>
              <a:t>upstream</a:t>
            </a:r>
          </a:p>
          <a:p>
            <a:pPr marL="0" lvl="1"/>
            <a:r>
              <a:rPr lang="sv-SE" b="1" dirty="0">
                <a:solidFill>
                  <a:srgbClr val="C00000"/>
                </a:solidFill>
              </a:rPr>
              <a:t>git log --oneline -5 gerrit/master </a:t>
            </a:r>
            <a:r>
              <a:rPr lang="en-US" b="1" dirty="0">
                <a:solidFill>
                  <a:schemeClr val="tx1"/>
                </a:solidFill>
              </a:rPr>
              <a:t># </a:t>
            </a:r>
            <a:r>
              <a:rPr lang="zh-CN" altLang="en-US" b="1" dirty="0">
                <a:solidFill>
                  <a:schemeClr val="tx1"/>
                </a:solidFill>
              </a:rPr>
              <a:t>最近 </a:t>
            </a:r>
            <a:r>
              <a:rPr lang="en-US" altLang="zh-CN" b="1" dirty="0">
                <a:solidFill>
                  <a:schemeClr val="tx1"/>
                </a:solidFill>
              </a:rPr>
              <a:t>5 </a:t>
            </a:r>
            <a:r>
              <a:rPr lang="zh-CN" altLang="en-US" b="1" dirty="0">
                <a:solidFill>
                  <a:schemeClr val="tx1"/>
                </a:solidFill>
              </a:rPr>
              <a:t>筆提交紀錄</a:t>
            </a:r>
            <a:r>
              <a:rPr lang="sv-SE" b="1" dirty="0">
                <a:solidFill>
                  <a:schemeClr val="tx1"/>
                </a:solidFill>
              </a:rPr>
              <a:t>commit history</a:t>
            </a:r>
          </a:p>
          <a:p>
            <a:pPr marL="0" lvl="1"/>
            <a:endParaRPr lang="en-US" b="1" dirty="0">
              <a:solidFill>
                <a:schemeClr val="tx1"/>
              </a:solidFill>
            </a:endParaRPr>
          </a:p>
          <a:p>
            <a:pPr marL="0" marR="0" lvl="1"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a:pPr>
            <a:endParaRPr kumimoji="0" lang="en-US" sz="1400" b="1" i="0" u="none" strike="noStrike" kern="1200" cap="none" spc="0" normalizeH="0" baseline="0" noProof="0" dirty="0">
              <a:ln>
                <a:noFill/>
              </a:ln>
              <a:solidFill>
                <a:srgbClr val="C00000"/>
              </a:solidFill>
              <a:effectLst/>
              <a:uLnTx/>
              <a:uFillTx/>
              <a:latin typeface="Avenir Next LT Pro Light"/>
              <a:ea typeface="+mn-ea"/>
              <a:cs typeface="+mn-cs"/>
            </a:endParaRPr>
          </a:p>
        </p:txBody>
      </p:sp>
    </p:spTree>
    <p:extLst>
      <p:ext uri="{BB962C8B-B14F-4D97-AF65-F5344CB8AC3E}">
        <p14:creationId xmlns:p14="http://schemas.microsoft.com/office/powerpoint/2010/main" val="3447372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D2AE-F011-1E15-CBA0-6372CD4749B1}"/>
              </a:ext>
            </a:extLst>
          </p:cNvPr>
          <p:cNvSpPr>
            <a:spLocks noGrp="1"/>
          </p:cNvSpPr>
          <p:nvPr>
            <p:ph type="title"/>
          </p:nvPr>
        </p:nvSpPr>
        <p:spPr/>
        <p:txBody>
          <a:bodyPr/>
          <a:lstStyle/>
          <a:p>
            <a:r>
              <a:rPr lang="en-US" dirty="0"/>
              <a:t>Introduction to Gerrit</a:t>
            </a:r>
            <a:endParaRPr lang="en-US" u="sng" dirty="0"/>
          </a:p>
        </p:txBody>
      </p:sp>
    </p:spTree>
    <p:extLst>
      <p:ext uri="{BB962C8B-B14F-4D97-AF65-F5344CB8AC3E}">
        <p14:creationId xmlns:p14="http://schemas.microsoft.com/office/powerpoint/2010/main" val="1123623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D52DC3F2-49D7-3DA8-6677-0C9F76ED160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0609E9D-C058-DFEB-65CE-F3E71C510892}"/>
              </a:ext>
            </a:extLst>
          </p:cNvPr>
          <p:cNvPicPr>
            <a:picLocks noChangeAspect="1"/>
          </p:cNvPicPr>
          <p:nvPr/>
        </p:nvPicPr>
        <p:blipFill>
          <a:blip r:embed="rId3"/>
          <a:stretch>
            <a:fillRect/>
          </a:stretch>
        </p:blipFill>
        <p:spPr>
          <a:xfrm>
            <a:off x="528638" y="304800"/>
            <a:ext cx="11134724" cy="1905000"/>
          </a:xfrm>
          <a:prstGeom prst="rect">
            <a:avLst/>
          </a:prstGeom>
        </p:spPr>
      </p:pic>
      <p:sp>
        <p:nvSpPr>
          <p:cNvPr id="6" name="TextBox 5">
            <a:extLst>
              <a:ext uri="{FF2B5EF4-FFF2-40B4-BE49-F238E27FC236}">
                <a16:creationId xmlns:a16="http://schemas.microsoft.com/office/drawing/2014/main" id="{DCE49094-A869-D0F0-A53C-7CA87EA1A683}"/>
              </a:ext>
            </a:extLst>
          </p:cNvPr>
          <p:cNvSpPr txBox="1"/>
          <p:nvPr/>
        </p:nvSpPr>
        <p:spPr>
          <a:xfrm>
            <a:off x="1427797" y="2025134"/>
            <a:ext cx="9336405" cy="369332"/>
          </a:xfrm>
          <a:prstGeom prst="rect">
            <a:avLst/>
          </a:prstGeom>
          <a:solidFill>
            <a:schemeClr val="accent2">
              <a:lumMod val="10000"/>
              <a:lumOff val="90000"/>
            </a:schemeClr>
          </a:solidFill>
        </p:spPr>
        <p:txBody>
          <a:bodyPr wrap="square">
            <a:spAutoFit/>
          </a:bodyPr>
          <a:lstStyle/>
          <a:p>
            <a:r>
              <a:rPr lang="en-US" b="1" dirty="0"/>
              <a:t>This view indicates: “In config/config2.txt, TIMEOUT was changed from 60 to 45.”</a:t>
            </a:r>
          </a:p>
        </p:txBody>
      </p:sp>
      <p:sp>
        <p:nvSpPr>
          <p:cNvPr id="9" name="TextBox 8">
            <a:extLst>
              <a:ext uri="{FF2B5EF4-FFF2-40B4-BE49-F238E27FC236}">
                <a16:creationId xmlns:a16="http://schemas.microsoft.com/office/drawing/2014/main" id="{5DA34459-03CC-5E01-1D51-CB612D8F12DC}"/>
              </a:ext>
            </a:extLst>
          </p:cNvPr>
          <p:cNvSpPr txBox="1"/>
          <p:nvPr/>
        </p:nvSpPr>
        <p:spPr>
          <a:xfrm>
            <a:off x="7924800" y="4240192"/>
            <a:ext cx="4177748"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a:t>Legend</a:t>
            </a:r>
          </a:p>
          <a:p>
            <a:r>
              <a:rPr lang="en-US" dirty="0"/>
              <a:t>🔵 / 🟣 = Upstream (master) impact</a:t>
            </a:r>
          </a:p>
          <a:p>
            <a:r>
              <a:rPr lang="en-US" dirty="0"/>
              <a:t>🟧 / 🟨 = Your rebase/align responses</a:t>
            </a:r>
          </a:p>
          <a:p>
            <a:r>
              <a:rPr lang="en-US" dirty="0"/>
              <a:t>🟥 / 🟩 = Final diff removals/additions</a:t>
            </a:r>
          </a:p>
        </p:txBody>
      </p:sp>
      <p:pic>
        <p:nvPicPr>
          <p:cNvPr id="15" name="Picture 14">
            <a:extLst>
              <a:ext uri="{FF2B5EF4-FFF2-40B4-BE49-F238E27FC236}">
                <a16:creationId xmlns:a16="http://schemas.microsoft.com/office/drawing/2014/main" id="{D1128273-6AD7-D9BB-AC8D-A55A68AF7BC3}"/>
              </a:ext>
            </a:extLst>
          </p:cNvPr>
          <p:cNvPicPr>
            <a:picLocks noChangeAspect="1"/>
          </p:cNvPicPr>
          <p:nvPr/>
        </p:nvPicPr>
        <p:blipFill>
          <a:blip r:embed="rId4"/>
          <a:stretch>
            <a:fillRect/>
          </a:stretch>
        </p:blipFill>
        <p:spPr>
          <a:xfrm>
            <a:off x="228600" y="2603549"/>
            <a:ext cx="7492448" cy="3273286"/>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4AB40DBA-AC56-EA9E-F809-CC9CD6C13923}"/>
              </a:ext>
            </a:extLst>
          </p:cNvPr>
          <p:cNvSpPr txBox="1"/>
          <p:nvPr/>
        </p:nvSpPr>
        <p:spPr>
          <a:xfrm>
            <a:off x="304800" y="6066040"/>
            <a:ext cx="11134724" cy="646331"/>
          </a:xfrm>
          <a:prstGeom prst="rect">
            <a:avLst/>
          </a:prstGeom>
          <a:noFill/>
        </p:spPr>
        <p:txBody>
          <a:bodyPr wrap="square">
            <a:spAutoFit/>
          </a:bodyPr>
          <a:lstStyle/>
          <a:p>
            <a:r>
              <a:rPr lang="en-US" dirty="0"/>
              <a:t>🔵 Blue = Upstream changed behavior/config/data (functional impact)</a:t>
            </a:r>
          </a:p>
          <a:p>
            <a:r>
              <a:rPr lang="en-US" dirty="0"/>
              <a:t>🟣 Purple = Upstream changed APIs/docs/comments/constraints (informational or contract impact)</a:t>
            </a:r>
          </a:p>
        </p:txBody>
      </p:sp>
    </p:spTree>
    <p:extLst>
      <p:ext uri="{BB962C8B-B14F-4D97-AF65-F5344CB8AC3E}">
        <p14:creationId xmlns:p14="http://schemas.microsoft.com/office/powerpoint/2010/main" val="1006686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ED3A-74A7-CAF5-171E-4C0A241043D9}"/>
              </a:ext>
            </a:extLst>
          </p:cNvPr>
          <p:cNvSpPr>
            <a:spLocks noGrp="1"/>
          </p:cNvSpPr>
          <p:nvPr>
            <p:ph type="title"/>
          </p:nvPr>
        </p:nvSpPr>
        <p:spPr>
          <a:xfrm>
            <a:off x="7777905" y="1115568"/>
            <a:ext cx="4069699" cy="1389582"/>
          </a:xfrm>
        </p:spPr>
        <p:txBody>
          <a:bodyPr anchor="t">
            <a:normAutofit/>
          </a:bodyPr>
          <a:lstStyle/>
          <a:p>
            <a:r>
              <a:rPr lang="en-US" dirty="0"/>
              <a:t>When to Use </a:t>
            </a:r>
            <a:r>
              <a:rPr lang="en-US" altLang="zh-TW" dirty="0"/>
              <a:t>Rebase</a:t>
            </a:r>
            <a:endParaRPr lang="en-US" dirty="0"/>
          </a:p>
        </p:txBody>
      </p:sp>
      <p:pic>
        <p:nvPicPr>
          <p:cNvPr id="8" name="Content Placeholder 7" descr="Young Asian woman software developers mentor leader manager talking to executive team analyzing source code in office at night. Programmer development concept.">
            <a:extLst>
              <a:ext uri="{FF2B5EF4-FFF2-40B4-BE49-F238E27FC236}">
                <a16:creationId xmlns:a16="http://schemas.microsoft.com/office/drawing/2014/main" id="{1743F317-8BA4-4826-B257-AB0659618CD0}"/>
              </a:ext>
            </a:extLst>
          </p:cNvPr>
          <p:cNvPicPr>
            <a:picLocks noGrp="1" noChangeAspect="1"/>
          </p:cNvPicPr>
          <p:nvPr>
            <p:ph type="pic" sz="quarter" idx="15"/>
          </p:nvPr>
        </p:nvPicPr>
        <p:blipFill>
          <a:blip r:embed="rId3"/>
          <a:stretch/>
        </p:blipFill>
        <p:spPr>
          <a:xfrm>
            <a:off x="0" y="1956238"/>
            <a:ext cx="7336219" cy="4126623"/>
          </a:xfrm>
        </p:spPr>
      </p:pic>
      <p:sp>
        <p:nvSpPr>
          <p:cNvPr id="7" name="Content Placeholder 6">
            <a:extLst>
              <a:ext uri="{FF2B5EF4-FFF2-40B4-BE49-F238E27FC236}">
                <a16:creationId xmlns:a16="http://schemas.microsoft.com/office/drawing/2014/main" id="{16AD2DEB-D6EA-05BA-5D01-1583E7947AE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77904" y="1956238"/>
            <a:ext cx="4069701" cy="4482662"/>
          </a:xfrm>
        </p:spPr>
        <p:txBody>
          <a:bodyPr>
            <a:normAutofit/>
          </a:bodyPr>
          <a:lstStyle/>
          <a:p>
            <a:pPr>
              <a:lnSpc>
                <a:spcPct val="110000"/>
              </a:lnSpc>
              <a:spcBef>
                <a:spcPts val="2500"/>
              </a:spcBef>
            </a:pPr>
            <a:r>
              <a:rPr lang="en-US" sz="1800" dirty="0">
                <a:latin typeface="Arial" panose="020B0604020202020204" pitchFamily="34" charset="0"/>
                <a:cs typeface="Arial" panose="020B0604020202020204" pitchFamily="34" charset="0"/>
              </a:rPr>
              <a:t>In a Gerrit workflow:</a:t>
            </a:r>
          </a:p>
          <a:p>
            <a:pPr marL="285750" indent="-285750">
              <a:lnSpc>
                <a:spcPct val="110000"/>
              </a:lnSpc>
              <a:spcBef>
                <a:spcPts val="2500"/>
              </a:spcBef>
              <a:buFont typeface="Arial" panose="020B0604020202020204" pitchFamily="34" charset="0"/>
              <a:buChar char="•"/>
            </a:pPr>
            <a:r>
              <a:rPr lang="en-US" sz="1800" b="1" dirty="0">
                <a:solidFill>
                  <a:srgbClr val="FFFF00"/>
                </a:solidFill>
                <a:latin typeface="Arial" panose="020B0604020202020204" pitchFamily="34" charset="0"/>
                <a:cs typeface="Arial" panose="020B0604020202020204" pitchFamily="34" charset="0"/>
              </a:rPr>
              <a:t>Developers</a:t>
            </a:r>
            <a:r>
              <a:rPr lang="en-US" sz="1800" dirty="0">
                <a:latin typeface="Arial" panose="020B0604020202020204" pitchFamily="34" charset="0"/>
                <a:cs typeface="Arial" panose="020B0604020202020204" pitchFamily="34" charset="0"/>
              </a:rPr>
              <a:t>: always use </a:t>
            </a:r>
            <a:r>
              <a:rPr lang="en-US" sz="1800" b="1" dirty="0">
                <a:solidFill>
                  <a:srgbClr val="FFFF00"/>
                </a:solidFill>
                <a:latin typeface="Arial" panose="020B0604020202020204" pitchFamily="34" charset="0"/>
                <a:cs typeface="Arial" panose="020B0604020202020204" pitchFamily="34" charset="0"/>
              </a:rPr>
              <a:t>rebase</a:t>
            </a:r>
          </a:p>
          <a:p>
            <a:pPr marL="285750" indent="-285750">
              <a:lnSpc>
                <a:spcPct val="110000"/>
              </a:lnSpc>
              <a:spcBef>
                <a:spcPts val="2500"/>
              </a:spcBef>
              <a:buFont typeface="Arial" panose="020B0604020202020204" pitchFamily="34" charset="0"/>
              <a:buChar char="•"/>
            </a:pPr>
            <a:r>
              <a:rPr lang="en-US" sz="1800" b="1" dirty="0">
                <a:solidFill>
                  <a:srgbClr val="FFFF00"/>
                </a:solidFill>
                <a:latin typeface="Arial" panose="020B0604020202020204" pitchFamily="34" charset="0"/>
                <a:cs typeface="Arial" panose="020B0604020202020204" pitchFamily="34" charset="0"/>
              </a:rPr>
              <a:t>Submit</a:t>
            </a:r>
            <a:r>
              <a:rPr lang="en-US" sz="1800" dirty="0">
                <a:latin typeface="Arial" panose="020B0604020202020204" pitchFamily="34" charset="0"/>
                <a:cs typeface="Arial" panose="020B0604020202020204" pitchFamily="34" charset="0"/>
              </a:rPr>
              <a:t> is performed by Gerrit (not by developer git merge)</a:t>
            </a:r>
          </a:p>
          <a:p>
            <a:pPr>
              <a:lnSpc>
                <a:spcPct val="110000"/>
              </a:lnSpc>
              <a:spcBef>
                <a:spcPts val="2500"/>
              </a:spcBef>
            </a:pPr>
            <a:r>
              <a:rPr lang="en-US" sz="1800" dirty="0">
                <a:latin typeface="Arial" panose="020B0604020202020204" pitchFamily="34" charset="0"/>
                <a:cs typeface="Arial" panose="020B0604020202020204" pitchFamily="34" charset="0"/>
              </a:rPr>
              <a:t>So developers </a:t>
            </a:r>
            <a:r>
              <a:rPr lang="en-US" sz="1800" b="1" dirty="0">
                <a:solidFill>
                  <a:srgbClr val="FFFF00"/>
                </a:solidFill>
                <a:latin typeface="Arial" panose="020B0604020202020204" pitchFamily="34" charset="0"/>
                <a:cs typeface="Arial" panose="020B0604020202020204" pitchFamily="34" charset="0"/>
              </a:rPr>
              <a:t>never</a:t>
            </a:r>
            <a:r>
              <a:rPr lang="en-US" sz="1800" dirty="0">
                <a:latin typeface="Arial" panose="020B0604020202020204" pitchFamily="34" charset="0"/>
                <a:cs typeface="Arial" panose="020B0604020202020204" pitchFamily="34" charset="0"/>
              </a:rPr>
              <a:t> merge manually.</a:t>
            </a:r>
          </a:p>
          <a:p>
            <a:pPr>
              <a:lnSpc>
                <a:spcPct val="110000"/>
              </a:lnSpc>
              <a:spcBef>
                <a:spcPts val="2500"/>
              </a:spcBef>
            </a:pPr>
            <a:r>
              <a:rPr lang="en-US" sz="1800" dirty="0">
                <a:latin typeface="Arial" panose="020B0604020202020204" pitchFamily="34" charset="0"/>
                <a:cs typeface="Arial" panose="020B0604020202020204" pitchFamily="34" charset="0"/>
              </a:rPr>
              <a:t>Gerrit handles the merge during Submit after all approvals are satisfied.</a:t>
            </a:r>
          </a:p>
        </p:txBody>
      </p:sp>
    </p:spTree>
    <p:extLst>
      <p:ext uri="{BB962C8B-B14F-4D97-AF65-F5344CB8AC3E}">
        <p14:creationId xmlns:p14="http://schemas.microsoft.com/office/powerpoint/2010/main" val="175198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F4F5-59F5-4C6B-A140-3A9A45DC9900}"/>
              </a:ext>
            </a:extLst>
          </p:cNvPr>
          <p:cNvSpPr>
            <a:spLocks noGrp="1"/>
          </p:cNvSpPr>
          <p:nvPr>
            <p:ph type="ctrTitle"/>
          </p:nvPr>
        </p:nvSpPr>
        <p:spPr>
          <a:xfrm>
            <a:off x="7428950" y="284481"/>
            <a:ext cx="4458249" cy="4320310"/>
          </a:xfrm>
        </p:spPr>
        <p:txBody>
          <a:bodyPr anchor="t">
            <a:normAutofit/>
          </a:bodyPr>
          <a:lstStyle/>
          <a:p>
            <a:r>
              <a:rPr lang="en-US" dirty="0"/>
              <a:t>Managing Changes in Gerrit</a:t>
            </a:r>
          </a:p>
        </p:txBody>
      </p:sp>
      <p:sp>
        <p:nvSpPr>
          <p:cNvPr id="3" name="Subtitle 2">
            <a:extLst>
              <a:ext uri="{FF2B5EF4-FFF2-40B4-BE49-F238E27FC236}">
                <a16:creationId xmlns:a16="http://schemas.microsoft.com/office/drawing/2014/main" id="{43E12455-40F1-429D-3A32-D28D89E28F1C}"/>
              </a:ext>
            </a:extLst>
          </p:cNvPr>
          <p:cNvSpPr>
            <a:spLocks noGrp="1"/>
          </p:cNvSpPr>
          <p:nvPr>
            <p:ph type="subTitle" idx="1"/>
          </p:nvPr>
        </p:nvSpPr>
        <p:spPr>
          <a:xfrm>
            <a:off x="7428950" y="4870174"/>
            <a:ext cx="3856735" cy="1033669"/>
          </a:xfrm>
        </p:spPr>
        <p:txBody>
          <a:bodyPr anchor="b">
            <a:normAutofit/>
          </a:bodyPr>
          <a:lstStyle/>
          <a:p>
            <a:r>
              <a:rPr lang="en-US" dirty="0"/>
              <a:t>Effective strategies for controlling software revisions</a:t>
            </a:r>
          </a:p>
        </p:txBody>
      </p:sp>
      <p:pic>
        <p:nvPicPr>
          <p:cNvPr id="4" name="Picture 3" descr="People working on a computer">
            <a:extLst>
              <a:ext uri="{FF2B5EF4-FFF2-40B4-BE49-F238E27FC236}">
                <a16:creationId xmlns:a16="http://schemas.microsoft.com/office/drawing/2014/main" id="{F339BB18-E05C-4C86-BB3A-F7335659EE80}"/>
              </a:ext>
            </a:extLst>
          </p:cNvPr>
          <p:cNvPicPr>
            <a:picLocks noChangeAspect="1"/>
          </p:cNvPicPr>
          <p:nvPr/>
        </p:nvPicPr>
        <p:blipFill>
          <a:blip r:embed="rId3"/>
          <a:srcRect l="20119" r="9844" b="-1"/>
          <a:stretch>
            <a:fillRect/>
          </a:stretch>
        </p:blipFill>
        <p:spPr>
          <a:xfrm>
            <a:off x="20" y="10"/>
            <a:ext cx="7195655" cy="685799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p:spPr>
      </p:pic>
    </p:spTree>
    <p:extLst>
      <p:ext uri="{BB962C8B-B14F-4D97-AF65-F5344CB8AC3E}">
        <p14:creationId xmlns:p14="http://schemas.microsoft.com/office/powerpoint/2010/main" val="6323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963">
          <a:extLst>
            <a:ext uri="{FF2B5EF4-FFF2-40B4-BE49-F238E27FC236}">
              <a16:creationId xmlns:a16="http://schemas.microsoft.com/office/drawing/2014/main" id="{76CDF122-87E3-B4C6-F5D5-D331BC2FB615}"/>
            </a:ext>
          </a:extLst>
        </p:cNvPr>
        <p:cNvGrpSpPr/>
        <p:nvPr/>
      </p:nvGrpSpPr>
      <p:grpSpPr>
        <a:xfrm>
          <a:off x="0" y="0"/>
          <a:ext cx="0" cy="0"/>
          <a:chOff x="0" y="0"/>
          <a:chExt cx="0" cy="0"/>
        </a:xfrm>
      </p:grpSpPr>
      <p:sp>
        <p:nvSpPr>
          <p:cNvPr id="2964" name="Google Shape;2964;p114">
            <a:extLst>
              <a:ext uri="{FF2B5EF4-FFF2-40B4-BE49-F238E27FC236}">
                <a16:creationId xmlns:a16="http://schemas.microsoft.com/office/drawing/2014/main" id="{6760D811-B49F-6CCB-A8F6-6EBB1A2B3FD9}"/>
              </a:ext>
            </a:extLst>
          </p:cNvPr>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65" name="Google Shape;2965;p114">
            <a:extLst>
              <a:ext uri="{FF2B5EF4-FFF2-40B4-BE49-F238E27FC236}">
                <a16:creationId xmlns:a16="http://schemas.microsoft.com/office/drawing/2014/main" id="{ABE1CE4B-2AB5-8E20-27A5-4CA7945E7CF8}"/>
              </a:ext>
            </a:extLst>
          </p:cNvPr>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Change States</a:t>
            </a:r>
            <a:endParaRPr sz="4800" b="1">
              <a:solidFill>
                <a:srgbClr val="FFFFFF"/>
              </a:solidFill>
            </a:endParaRPr>
          </a:p>
          <a:p>
            <a:endParaRPr sz="4000"/>
          </a:p>
        </p:txBody>
      </p:sp>
      <p:sp>
        <p:nvSpPr>
          <p:cNvPr id="2966" name="Google Shape;2966;p114">
            <a:extLst>
              <a:ext uri="{FF2B5EF4-FFF2-40B4-BE49-F238E27FC236}">
                <a16:creationId xmlns:a16="http://schemas.microsoft.com/office/drawing/2014/main" id="{64F695DB-4566-BBD7-3057-961EFFDA9B30}"/>
              </a:ext>
            </a:extLst>
          </p:cNvPr>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67" name="Google Shape;2967;p114">
            <a:extLst>
              <a:ext uri="{FF2B5EF4-FFF2-40B4-BE49-F238E27FC236}">
                <a16:creationId xmlns:a16="http://schemas.microsoft.com/office/drawing/2014/main" id="{2F3FC21F-010B-9F6A-1B29-B6B6D517F618}"/>
              </a:ext>
            </a:extLst>
          </p:cNvPr>
          <p:cNvSpPr txBox="1"/>
          <p:nvPr/>
        </p:nvSpPr>
        <p:spPr>
          <a:xfrm>
            <a:off x="8209367" y="682600"/>
            <a:ext cx="3954800" cy="5898400"/>
          </a:xfrm>
          <a:prstGeom prst="rect">
            <a:avLst/>
          </a:prstGeom>
          <a:noFill/>
          <a:ln>
            <a:noFill/>
          </a:ln>
        </p:spPr>
        <p:txBody>
          <a:bodyPr spcFirstLastPara="1" wrap="square" lIns="121900" tIns="121900" rIns="121900" bIns="121900" anchor="t" anchorCtr="0">
            <a:noAutofit/>
          </a:bodyPr>
          <a:lstStyle/>
          <a:p>
            <a:pPr marL="609585" marR="0" lvl="0" indent="-406390" algn="l" defTabSz="1219170" rtl="0" eaLnBrk="1" fontAlgn="auto" latinLnBrk="0" hangingPunct="1">
              <a:lnSpc>
                <a:spcPct val="115000"/>
              </a:lnSpc>
              <a:spcBef>
                <a:spcPts val="1200"/>
              </a:spcBef>
              <a:spcAft>
                <a:spcPts val="0"/>
              </a:spcAft>
              <a:buClr>
                <a:srgbClr val="000000"/>
              </a:buClr>
              <a:buSzPts val="1200"/>
              <a:buFont typeface="Arial"/>
              <a:buChar char="■"/>
              <a:tabLst/>
              <a:defRPr/>
            </a:pPr>
            <a:r>
              <a:rPr kumimoji="0" lang="en" sz="1600" b="0" i="0" u="none" strike="noStrike" kern="0" cap="none" spc="0" normalizeH="0" baseline="0" noProof="0">
                <a:ln>
                  <a:noFill/>
                </a:ln>
                <a:solidFill>
                  <a:srgbClr val="000000"/>
                </a:solidFill>
                <a:effectLst/>
                <a:uLnTx/>
                <a:uFillTx/>
                <a:latin typeface="Arial"/>
                <a:ea typeface="+mn-ea"/>
                <a:cs typeface="Arial"/>
                <a:sym typeface="Arial"/>
              </a:rPr>
              <a:t>When a change is uploaded for code review it is in the </a:t>
            </a:r>
            <a:r>
              <a:rPr kumimoji="0" lang="en" sz="1600" b="0" i="1" u="none" strike="noStrike" kern="0" cap="none" spc="0" normalizeH="0" baseline="0" noProof="0">
                <a:ln>
                  <a:noFill/>
                </a:ln>
                <a:solidFill>
                  <a:srgbClr val="000000"/>
                </a:solidFill>
                <a:effectLst/>
                <a:uLnTx/>
                <a:uFillTx/>
                <a:latin typeface="Courier New"/>
                <a:ea typeface="Courier New"/>
                <a:cs typeface="Courier New"/>
                <a:sym typeface="Courier New"/>
              </a:rPr>
              <a:t>In Review</a:t>
            </a:r>
            <a:r>
              <a:rPr kumimoji="0" lang="en" sz="1600" b="0" i="0" u="none" strike="noStrike" kern="0" cap="none" spc="0" normalizeH="0" baseline="0" noProof="0">
                <a:ln>
                  <a:noFill/>
                </a:ln>
                <a:solidFill>
                  <a:srgbClr val="000000"/>
                </a:solidFill>
                <a:effectLst/>
                <a:uLnTx/>
                <a:uFillTx/>
                <a:latin typeface="Arial"/>
                <a:ea typeface="+mn-ea"/>
                <a:cs typeface="Arial"/>
                <a:sym typeface="Arial"/>
              </a:rPr>
              <a:t> state (aka </a:t>
            </a:r>
            <a:r>
              <a:rPr kumimoji="0" lang="en" sz="1600" b="0" i="1" u="none" strike="noStrike" kern="0" cap="none" spc="0" normalizeH="0" baseline="0" noProof="0">
                <a:ln>
                  <a:noFill/>
                </a:ln>
                <a:solidFill>
                  <a:srgbClr val="000000"/>
                </a:solidFill>
                <a:effectLst/>
                <a:uLnTx/>
                <a:uFillTx/>
                <a:latin typeface="Courier New"/>
                <a:ea typeface="Courier New"/>
                <a:cs typeface="Courier New"/>
                <a:sym typeface="Courier New"/>
              </a:rPr>
              <a:t>New</a:t>
            </a:r>
            <a:r>
              <a:rPr kumimoji="0" lang="en" sz="1600" b="0" i="0" u="none" strike="noStrike" kern="0" cap="none" spc="0" normalizeH="0" baseline="0" noProof="0">
                <a:ln>
                  <a:noFill/>
                </a:ln>
                <a:solidFill>
                  <a:srgbClr val="000000"/>
                </a:solidFill>
                <a:effectLst/>
                <a:uLnTx/>
                <a:uFillTx/>
                <a:latin typeface="Arial"/>
                <a:ea typeface="+mn-ea"/>
                <a:cs typeface="Arial"/>
                <a:sym typeface="Arial"/>
              </a:rPr>
              <a:t>).</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609585" marR="0" lvl="0" indent="-406390"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 sz="1600" b="0" i="1" u="none" strike="noStrike" kern="0" cap="none" spc="0" normalizeH="0" baseline="0" noProof="0">
                <a:ln>
                  <a:noFill/>
                </a:ln>
                <a:solidFill>
                  <a:srgbClr val="000000"/>
                </a:solidFill>
                <a:effectLst/>
                <a:uLnTx/>
                <a:uFillTx/>
                <a:latin typeface="Courier New"/>
                <a:ea typeface="Courier New"/>
                <a:cs typeface="Courier New"/>
                <a:sym typeface="Courier New"/>
              </a:rPr>
              <a:t>Abandoned</a:t>
            </a:r>
            <a:r>
              <a:rPr kumimoji="0" lang="en" sz="1600" b="0" i="0" u="none" strike="noStrike" kern="0" cap="none" spc="0" normalizeH="0" baseline="0" noProof="0">
                <a:ln>
                  <a:noFill/>
                </a:ln>
                <a:solidFill>
                  <a:srgbClr val="000000"/>
                </a:solidFill>
                <a:effectLst/>
                <a:uLnTx/>
                <a:uFillTx/>
                <a:latin typeface="Arial"/>
                <a:ea typeface="+mn-ea"/>
                <a:cs typeface="Arial"/>
                <a:sym typeface="Arial"/>
              </a:rPr>
              <a:t> means that the change has been given up and nobody is actively working on it.</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609585" marR="0" lvl="0" indent="-406390"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 sz="1600" b="0" i="0" u="none" strike="noStrike" kern="0" cap="none" spc="0" normalizeH="0" baseline="0" noProof="0">
                <a:ln>
                  <a:noFill/>
                </a:ln>
                <a:solidFill>
                  <a:srgbClr val="000000"/>
                </a:solidFill>
                <a:effectLst/>
                <a:uLnTx/>
                <a:uFillTx/>
                <a:latin typeface="Arial"/>
                <a:ea typeface="+mn-ea"/>
                <a:cs typeface="Arial"/>
                <a:sym typeface="Arial"/>
              </a:rPr>
              <a:t>Abandoned changes can be </a:t>
            </a:r>
            <a:r>
              <a:rPr kumimoji="0" lang="en" sz="1600" b="1" i="0" u="none" strike="noStrike" kern="0" cap="none" spc="0" normalizeH="0" baseline="0" noProof="0">
                <a:ln>
                  <a:noFill/>
                </a:ln>
                <a:solidFill>
                  <a:srgbClr val="000000"/>
                </a:solidFill>
                <a:effectLst/>
                <a:uLnTx/>
                <a:uFillTx/>
                <a:latin typeface="Arial"/>
                <a:ea typeface="+mn-ea"/>
                <a:cs typeface="Arial"/>
                <a:sym typeface="Arial"/>
              </a:rPr>
              <a:t>restored</a:t>
            </a:r>
            <a:r>
              <a:rPr kumimoji="0" lang="en" sz="1600" b="0" i="0" u="none" strike="noStrike" kern="0" cap="none" spc="0" normalizeH="0" baseline="0" noProof="0">
                <a:ln>
                  <a:noFill/>
                </a:ln>
                <a:solidFill>
                  <a:srgbClr val="000000"/>
                </a:solidFill>
                <a:effectLst/>
                <a:uLnTx/>
                <a:uFillTx/>
                <a:latin typeface="Arial"/>
                <a:ea typeface="+mn-ea"/>
                <a:cs typeface="Arial"/>
                <a:sym typeface="Arial"/>
              </a:rPr>
              <a:t> any time.</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609585" marR="0" lvl="0" indent="-406390"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 sz="1600" b="0" i="0" u="none" strike="noStrike" kern="0" cap="none" spc="0" normalizeH="0" baseline="0" noProof="0">
                <a:ln>
                  <a:noFill/>
                </a:ln>
                <a:solidFill>
                  <a:srgbClr val="000000"/>
                </a:solidFill>
                <a:effectLst/>
                <a:uLnTx/>
                <a:uFillTx/>
                <a:latin typeface="Arial"/>
                <a:ea typeface="+mn-ea"/>
                <a:cs typeface="Arial"/>
                <a:sym typeface="Arial"/>
              </a:rPr>
              <a:t>If a change gets approved and submitted it is in state </a:t>
            </a:r>
            <a:r>
              <a:rPr kumimoji="0" lang="en" sz="1600" b="0" i="1" u="none" strike="noStrike" kern="0" cap="none" spc="0" normalizeH="0" baseline="0" noProof="0">
                <a:ln>
                  <a:noFill/>
                </a:ln>
                <a:solidFill>
                  <a:srgbClr val="000000"/>
                </a:solidFill>
                <a:effectLst/>
                <a:uLnTx/>
                <a:uFillTx/>
                <a:latin typeface="Courier New"/>
                <a:ea typeface="Courier New"/>
                <a:cs typeface="Courier New"/>
                <a:sym typeface="Courier New"/>
              </a:rPr>
              <a:t>Merged</a:t>
            </a:r>
            <a:r>
              <a:rPr kumimoji="0" lang="en" sz="1600" b="0" i="0" u="none" strike="noStrike" kern="0" cap="none" spc="0" normalizeH="0" baseline="0" noProof="0">
                <a:ln>
                  <a:noFill/>
                </a:ln>
                <a:solidFill>
                  <a:srgbClr val="000000"/>
                </a:solidFill>
                <a:effectLst/>
                <a:uLnTx/>
                <a:uFillTx/>
                <a:latin typeface="Arial"/>
                <a:ea typeface="+mn-ea"/>
                <a:cs typeface="Arial"/>
                <a:sym typeface="Arial"/>
              </a:rPr>
              <a:t>.</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609585" marR="0" lvl="0" indent="-406390"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 sz="1600" b="0" i="0" u="none" strike="noStrike" kern="0" cap="none" spc="0" normalizeH="0" baseline="0" noProof="0">
                <a:ln>
                  <a:noFill/>
                </a:ln>
                <a:solidFill>
                  <a:srgbClr val="000000"/>
                </a:solidFill>
                <a:effectLst/>
                <a:uLnTx/>
                <a:uFillTx/>
                <a:latin typeface="Arial"/>
                <a:ea typeface="+mn-ea"/>
                <a:cs typeface="Arial"/>
                <a:sym typeface="Arial"/>
              </a:rPr>
              <a:t>Merged and abandoned changes are </a:t>
            </a:r>
            <a:r>
              <a:rPr kumimoji="0" lang="en" sz="1600" b="1" i="0" u="none" strike="noStrike" kern="0" cap="none" spc="0" normalizeH="0" baseline="0" noProof="0">
                <a:ln>
                  <a:noFill/>
                </a:ln>
                <a:solidFill>
                  <a:srgbClr val="000000"/>
                </a:solidFill>
                <a:effectLst/>
                <a:uLnTx/>
                <a:uFillTx/>
                <a:latin typeface="Arial"/>
                <a:ea typeface="+mn-ea"/>
                <a:cs typeface="Arial"/>
                <a:sym typeface="Arial"/>
              </a:rPr>
              <a:t>closed</a:t>
            </a:r>
            <a:r>
              <a:rPr kumimoji="0" lang="en" sz="1600" b="0" i="0" u="none" strike="noStrike" kern="0" cap="none" spc="0" normalizeH="0" baseline="0" noProof="0">
                <a:ln>
                  <a:noFill/>
                </a:ln>
                <a:solidFill>
                  <a:srgbClr val="000000"/>
                </a:solidFill>
                <a:effectLst/>
                <a:uLnTx/>
                <a:uFillTx/>
                <a:latin typeface="Arial"/>
                <a:ea typeface="+mn-ea"/>
                <a:cs typeface="Arial"/>
                <a:sym typeface="Arial"/>
              </a:rPr>
              <a:t>. This means no new patch sets can be uploaded.</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a:p>
            <a:pPr marL="609585" marR="0" lvl="0" indent="-406390" algn="l" defTabSz="1219170" rtl="0" eaLnBrk="1" fontAlgn="auto" latinLnBrk="0" hangingPunct="1">
              <a:lnSpc>
                <a:spcPct val="115000"/>
              </a:lnSpc>
              <a:spcBef>
                <a:spcPts val="0"/>
              </a:spcBef>
              <a:spcAft>
                <a:spcPts val="0"/>
              </a:spcAft>
              <a:buClr>
                <a:srgbClr val="000000"/>
              </a:buClr>
              <a:buSzPts val="1200"/>
              <a:buFont typeface="Arial"/>
              <a:buChar char="■"/>
              <a:tabLst/>
              <a:defRPr/>
            </a:pPr>
            <a:r>
              <a:rPr kumimoji="0" lang="en" sz="1600" b="0" i="0" u="none" strike="noStrike" kern="0" cap="none" spc="0" normalizeH="0" baseline="0" noProof="0">
                <a:ln>
                  <a:noFill/>
                </a:ln>
                <a:solidFill>
                  <a:srgbClr val="000000"/>
                </a:solidFill>
                <a:effectLst/>
                <a:uLnTx/>
                <a:uFillTx/>
                <a:latin typeface="Arial"/>
                <a:ea typeface="+mn-ea"/>
                <a:cs typeface="Arial"/>
                <a:sym typeface="Arial"/>
              </a:rPr>
              <a:t>Changes that have not been submitted yet may be deleted, but this should only be done in exceptional cases (e.g. if the change leaks internal information that cannot be removed otherwise)</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68" name="Google Shape;2968;p114">
            <a:extLst>
              <a:ext uri="{FF2B5EF4-FFF2-40B4-BE49-F238E27FC236}">
                <a16:creationId xmlns:a16="http://schemas.microsoft.com/office/drawing/2014/main" id="{7D4B58AD-8B0B-AAA2-7516-0E16C6AA5CCC}"/>
              </a:ext>
            </a:extLst>
          </p:cNvPr>
          <p:cNvSpPr/>
          <p:nvPr/>
        </p:nvSpPr>
        <p:spPr>
          <a:xfrm>
            <a:off x="1303367" y="2041533"/>
            <a:ext cx="2342800" cy="11328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In Review</a:t>
            </a:r>
            <a:br>
              <a:rPr kumimoji="0" lang="en" sz="1867" b="1" i="0" u="none" strike="noStrike" kern="0" cap="none" spc="0" normalizeH="0" baseline="0" noProof="0">
                <a:ln>
                  <a:noFill/>
                </a:ln>
                <a:solidFill>
                  <a:srgbClr val="000000"/>
                </a:solidFill>
                <a:effectLst/>
                <a:uLnTx/>
                <a:uFillTx/>
                <a:latin typeface="Arial"/>
                <a:ea typeface="+mn-ea"/>
                <a:cs typeface="Arial"/>
                <a:sym typeface="Arial"/>
              </a:rPr>
            </a:br>
            <a:r>
              <a:rPr kumimoji="0" lang="en" sz="1867" b="1" i="0" u="none" strike="noStrike" kern="0" cap="none" spc="0" normalizeH="0" baseline="0" noProof="0">
                <a:ln>
                  <a:noFill/>
                </a:ln>
                <a:solidFill>
                  <a:srgbClr val="000000"/>
                </a:solidFill>
                <a:effectLst/>
                <a:uLnTx/>
                <a:uFillTx/>
                <a:latin typeface="Arial"/>
                <a:ea typeface="+mn-ea"/>
                <a:cs typeface="Arial"/>
                <a:sym typeface="Arial"/>
              </a:rPr>
              <a:t>(New)</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69" name="Google Shape;2969;p114">
            <a:extLst>
              <a:ext uri="{FF2B5EF4-FFF2-40B4-BE49-F238E27FC236}">
                <a16:creationId xmlns:a16="http://schemas.microsoft.com/office/drawing/2014/main" id="{A14051DC-CF13-B955-3F56-1E1514E9D524}"/>
              </a:ext>
            </a:extLst>
          </p:cNvPr>
          <p:cNvSpPr/>
          <p:nvPr/>
        </p:nvSpPr>
        <p:spPr>
          <a:xfrm>
            <a:off x="4935533" y="2041533"/>
            <a:ext cx="2342800" cy="11328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Merged</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70" name="Google Shape;2970;p114">
            <a:extLst>
              <a:ext uri="{FF2B5EF4-FFF2-40B4-BE49-F238E27FC236}">
                <a16:creationId xmlns:a16="http://schemas.microsoft.com/office/drawing/2014/main" id="{72F3ED27-AB6D-AF09-0E79-17D25827B2E0}"/>
              </a:ext>
            </a:extLst>
          </p:cNvPr>
          <p:cNvSpPr/>
          <p:nvPr/>
        </p:nvSpPr>
        <p:spPr>
          <a:xfrm>
            <a:off x="1303367" y="4075567"/>
            <a:ext cx="2342800" cy="11328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Abandoned</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71" name="Google Shape;2971;p114">
            <a:extLst>
              <a:ext uri="{FF2B5EF4-FFF2-40B4-BE49-F238E27FC236}">
                <a16:creationId xmlns:a16="http://schemas.microsoft.com/office/drawing/2014/main" id="{11D9D075-70D9-0B42-1C41-E11142615D73}"/>
              </a:ext>
            </a:extLst>
          </p:cNvPr>
          <p:cNvSpPr/>
          <p:nvPr/>
        </p:nvSpPr>
        <p:spPr>
          <a:xfrm>
            <a:off x="4935533" y="4075567"/>
            <a:ext cx="2342800" cy="1132800"/>
          </a:xfrm>
          <a:prstGeom prst="rect">
            <a:avLst/>
          </a:prstGeom>
          <a:noFill/>
          <a:ln w="28575" cap="flat" cmpd="sng">
            <a:solidFill>
              <a:srgbClr val="B7B7B7"/>
            </a:solidFill>
            <a:prstDash val="dash"/>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000000"/>
                </a:solidFill>
                <a:effectLst/>
                <a:uLnTx/>
                <a:uFillTx/>
                <a:latin typeface="Arial"/>
                <a:ea typeface="+mn-ea"/>
                <a:cs typeface="Arial"/>
                <a:sym typeface="Arial"/>
              </a:rPr>
              <a:t>Deleted</a:t>
            </a:r>
            <a:endParaRPr kumimoji="0" sz="1867" b="1"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2972" name="Google Shape;2972;p114">
            <a:extLst>
              <a:ext uri="{FF2B5EF4-FFF2-40B4-BE49-F238E27FC236}">
                <a16:creationId xmlns:a16="http://schemas.microsoft.com/office/drawing/2014/main" id="{2522E2A9-2585-C6C8-D435-DE357C45A2BE}"/>
              </a:ext>
            </a:extLst>
          </p:cNvPr>
          <p:cNvCxnSpPr>
            <a:stCxn id="2968" idx="3"/>
            <a:endCxn id="2969" idx="1"/>
          </p:cNvCxnSpPr>
          <p:nvPr/>
        </p:nvCxnSpPr>
        <p:spPr>
          <a:xfrm>
            <a:off x="3646167" y="2607933"/>
            <a:ext cx="1289200" cy="0"/>
          </a:xfrm>
          <a:prstGeom prst="straightConnector1">
            <a:avLst/>
          </a:prstGeom>
          <a:noFill/>
          <a:ln w="28575" cap="flat" cmpd="sng">
            <a:solidFill>
              <a:schemeClr val="dk2"/>
            </a:solidFill>
            <a:prstDash val="solid"/>
            <a:round/>
            <a:headEnd type="none" w="med" len="med"/>
            <a:tailEnd type="triangle" w="med" len="med"/>
          </a:ln>
        </p:spPr>
      </p:cxnSp>
      <p:sp>
        <p:nvSpPr>
          <p:cNvPr id="2973" name="Google Shape;2973;p114">
            <a:extLst>
              <a:ext uri="{FF2B5EF4-FFF2-40B4-BE49-F238E27FC236}">
                <a16:creationId xmlns:a16="http://schemas.microsoft.com/office/drawing/2014/main" id="{02C124FE-6288-935C-8AFA-FAEE452A26D7}"/>
              </a:ext>
            </a:extLst>
          </p:cNvPr>
          <p:cNvSpPr txBox="1"/>
          <p:nvPr/>
        </p:nvSpPr>
        <p:spPr>
          <a:xfrm>
            <a:off x="3778851" y="2173533"/>
            <a:ext cx="1024000" cy="434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mn-ea"/>
                <a:cs typeface="Arial"/>
                <a:sym typeface="Arial"/>
              </a:rPr>
              <a:t>submit</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2974" name="Google Shape;2974;p114">
            <a:extLst>
              <a:ext uri="{FF2B5EF4-FFF2-40B4-BE49-F238E27FC236}">
                <a16:creationId xmlns:a16="http://schemas.microsoft.com/office/drawing/2014/main" id="{85D84FA1-136A-5D96-D193-B4F0F48372CA}"/>
              </a:ext>
            </a:extLst>
          </p:cNvPr>
          <p:cNvCxnSpPr>
            <a:stCxn id="2968" idx="2"/>
            <a:endCxn id="2971" idx="0"/>
          </p:cNvCxnSpPr>
          <p:nvPr/>
        </p:nvCxnSpPr>
        <p:spPr>
          <a:xfrm>
            <a:off x="2474767" y="3174333"/>
            <a:ext cx="3632000" cy="901200"/>
          </a:xfrm>
          <a:prstGeom prst="straightConnector1">
            <a:avLst/>
          </a:prstGeom>
          <a:noFill/>
          <a:ln w="28575" cap="flat" cmpd="sng">
            <a:solidFill>
              <a:schemeClr val="dk2"/>
            </a:solidFill>
            <a:prstDash val="solid"/>
            <a:round/>
            <a:headEnd type="none" w="med" len="med"/>
            <a:tailEnd type="triangle" w="med" len="med"/>
          </a:ln>
        </p:spPr>
      </p:cxnSp>
      <p:sp>
        <p:nvSpPr>
          <p:cNvPr id="2975" name="Google Shape;2975;p114">
            <a:extLst>
              <a:ext uri="{FF2B5EF4-FFF2-40B4-BE49-F238E27FC236}">
                <a16:creationId xmlns:a16="http://schemas.microsoft.com/office/drawing/2014/main" id="{2118089F-F3BD-24C6-204D-39A84A155076}"/>
              </a:ext>
            </a:extLst>
          </p:cNvPr>
          <p:cNvSpPr txBox="1"/>
          <p:nvPr/>
        </p:nvSpPr>
        <p:spPr>
          <a:xfrm>
            <a:off x="3911351" y="3186700"/>
            <a:ext cx="1024000" cy="434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dirty="0">
                <a:ln>
                  <a:noFill/>
                </a:ln>
                <a:solidFill>
                  <a:srgbClr val="000000"/>
                </a:solidFill>
                <a:effectLst/>
                <a:uLnTx/>
                <a:uFillTx/>
                <a:latin typeface="Arial"/>
                <a:ea typeface="+mn-ea"/>
                <a:cs typeface="Arial"/>
                <a:sym typeface="Arial"/>
              </a:rPr>
              <a:t>delete</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cxnSp>
        <p:nvCxnSpPr>
          <p:cNvPr id="2976" name="Google Shape;2976;p114">
            <a:extLst>
              <a:ext uri="{FF2B5EF4-FFF2-40B4-BE49-F238E27FC236}">
                <a16:creationId xmlns:a16="http://schemas.microsoft.com/office/drawing/2014/main" id="{4F6987DD-7729-4E5A-9CD4-893C773F7259}"/>
              </a:ext>
            </a:extLst>
          </p:cNvPr>
          <p:cNvCxnSpPr>
            <a:stCxn id="2970" idx="3"/>
            <a:endCxn id="2971" idx="1"/>
          </p:cNvCxnSpPr>
          <p:nvPr/>
        </p:nvCxnSpPr>
        <p:spPr>
          <a:xfrm>
            <a:off x="3646167" y="4641967"/>
            <a:ext cx="1289200" cy="0"/>
          </a:xfrm>
          <a:prstGeom prst="straightConnector1">
            <a:avLst/>
          </a:prstGeom>
          <a:noFill/>
          <a:ln w="28575" cap="flat" cmpd="sng">
            <a:solidFill>
              <a:schemeClr val="dk2"/>
            </a:solidFill>
            <a:prstDash val="solid"/>
            <a:round/>
            <a:headEnd type="none" w="med" len="med"/>
            <a:tailEnd type="triangle" w="med" len="med"/>
          </a:ln>
        </p:spPr>
      </p:cxnSp>
      <p:sp>
        <p:nvSpPr>
          <p:cNvPr id="2977" name="Google Shape;2977;p114">
            <a:extLst>
              <a:ext uri="{FF2B5EF4-FFF2-40B4-BE49-F238E27FC236}">
                <a16:creationId xmlns:a16="http://schemas.microsoft.com/office/drawing/2014/main" id="{7AE68CE7-C371-C1D1-9D8F-F904D6658935}"/>
              </a:ext>
            </a:extLst>
          </p:cNvPr>
          <p:cNvSpPr txBox="1"/>
          <p:nvPr/>
        </p:nvSpPr>
        <p:spPr>
          <a:xfrm>
            <a:off x="3754751" y="4184367"/>
            <a:ext cx="1024000" cy="434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mn-ea"/>
                <a:cs typeface="Arial"/>
                <a:sym typeface="Arial"/>
              </a:rPr>
              <a:t>delete</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2978" name="Google Shape;2978;p114">
            <a:extLst>
              <a:ext uri="{FF2B5EF4-FFF2-40B4-BE49-F238E27FC236}">
                <a16:creationId xmlns:a16="http://schemas.microsoft.com/office/drawing/2014/main" id="{E5E857BE-8978-9368-B36E-A650CF99E4D3}"/>
              </a:ext>
            </a:extLst>
          </p:cNvPr>
          <p:cNvCxnSpPr/>
          <p:nvPr/>
        </p:nvCxnSpPr>
        <p:spPr>
          <a:xfrm>
            <a:off x="1753333" y="3158667"/>
            <a:ext cx="0" cy="884400"/>
          </a:xfrm>
          <a:prstGeom prst="straightConnector1">
            <a:avLst/>
          </a:prstGeom>
          <a:noFill/>
          <a:ln w="28575" cap="flat" cmpd="sng">
            <a:solidFill>
              <a:schemeClr val="dk2"/>
            </a:solidFill>
            <a:prstDash val="solid"/>
            <a:round/>
            <a:headEnd type="none" w="med" len="med"/>
            <a:tailEnd type="triangle" w="med" len="med"/>
          </a:ln>
        </p:spPr>
      </p:cxnSp>
      <p:cxnSp>
        <p:nvCxnSpPr>
          <p:cNvPr id="2979" name="Google Shape;2979;p114">
            <a:extLst>
              <a:ext uri="{FF2B5EF4-FFF2-40B4-BE49-F238E27FC236}">
                <a16:creationId xmlns:a16="http://schemas.microsoft.com/office/drawing/2014/main" id="{5FDC30A1-7B56-214E-FD5C-8522E787F7A4}"/>
              </a:ext>
            </a:extLst>
          </p:cNvPr>
          <p:cNvCxnSpPr/>
          <p:nvPr/>
        </p:nvCxnSpPr>
        <p:spPr>
          <a:xfrm rot="10800000">
            <a:off x="2094567" y="3205000"/>
            <a:ext cx="0" cy="853600"/>
          </a:xfrm>
          <a:prstGeom prst="straightConnector1">
            <a:avLst/>
          </a:prstGeom>
          <a:noFill/>
          <a:ln w="28575" cap="flat" cmpd="sng">
            <a:solidFill>
              <a:schemeClr val="dk2"/>
            </a:solidFill>
            <a:prstDash val="solid"/>
            <a:round/>
            <a:headEnd type="none" w="med" len="med"/>
            <a:tailEnd type="triangle" w="med" len="med"/>
          </a:ln>
        </p:spPr>
      </p:cxnSp>
      <p:sp>
        <p:nvSpPr>
          <p:cNvPr id="2980" name="Google Shape;2980;p114">
            <a:extLst>
              <a:ext uri="{FF2B5EF4-FFF2-40B4-BE49-F238E27FC236}">
                <a16:creationId xmlns:a16="http://schemas.microsoft.com/office/drawing/2014/main" id="{4B59153C-5A4E-9A44-D5AC-B8D50642F7F5}"/>
              </a:ext>
            </a:extLst>
          </p:cNvPr>
          <p:cNvSpPr txBox="1"/>
          <p:nvPr/>
        </p:nvSpPr>
        <p:spPr>
          <a:xfrm>
            <a:off x="620733" y="3407767"/>
            <a:ext cx="1365200" cy="434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mn-ea"/>
                <a:cs typeface="Arial"/>
                <a:sym typeface="Arial"/>
              </a:rPr>
              <a:t>abandon</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1" name="Google Shape;2981;p114">
            <a:extLst>
              <a:ext uri="{FF2B5EF4-FFF2-40B4-BE49-F238E27FC236}">
                <a16:creationId xmlns:a16="http://schemas.microsoft.com/office/drawing/2014/main" id="{90BD31BD-28F0-7DB3-B24E-85310E46E055}"/>
              </a:ext>
            </a:extLst>
          </p:cNvPr>
          <p:cNvSpPr txBox="1"/>
          <p:nvPr/>
        </p:nvSpPr>
        <p:spPr>
          <a:xfrm>
            <a:off x="2047967" y="3460200"/>
            <a:ext cx="1365200" cy="434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000000"/>
                </a:solidFill>
                <a:effectLst/>
                <a:uLnTx/>
                <a:uFillTx/>
                <a:latin typeface="Arial"/>
                <a:ea typeface="+mn-ea"/>
                <a:cs typeface="Arial"/>
                <a:sym typeface="Arial"/>
              </a:rPr>
              <a:t>restore</a:t>
            </a: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2" name="Google Shape;2982;p114">
            <a:extLst>
              <a:ext uri="{FF2B5EF4-FFF2-40B4-BE49-F238E27FC236}">
                <a16:creationId xmlns:a16="http://schemas.microsoft.com/office/drawing/2014/main" id="{54779C1C-B6F4-EC91-402A-9A823A8F68BD}"/>
              </a:ext>
            </a:extLst>
          </p:cNvPr>
          <p:cNvSpPr/>
          <p:nvPr/>
        </p:nvSpPr>
        <p:spPr>
          <a:xfrm>
            <a:off x="279367" y="6250500"/>
            <a:ext cx="1024000" cy="307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mn-ea"/>
                <a:cs typeface="Arial"/>
                <a:sym typeface="Arial"/>
              </a:rPr>
              <a:t>open</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83" name="Google Shape;2983;p114">
            <a:extLst>
              <a:ext uri="{FF2B5EF4-FFF2-40B4-BE49-F238E27FC236}">
                <a16:creationId xmlns:a16="http://schemas.microsoft.com/office/drawing/2014/main" id="{291517F5-B5FA-8AB6-B738-44F49C52BCD4}"/>
              </a:ext>
            </a:extLst>
          </p:cNvPr>
          <p:cNvSpPr/>
          <p:nvPr/>
        </p:nvSpPr>
        <p:spPr>
          <a:xfrm>
            <a:off x="1582567" y="6250500"/>
            <a:ext cx="1024000" cy="307600"/>
          </a:xfrm>
          <a:prstGeom prst="rect">
            <a:avLst/>
          </a:prstGeom>
          <a:solidFill>
            <a:srgbClr val="C9DAF8"/>
          </a:solid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mn-ea"/>
                <a:cs typeface="Arial"/>
                <a:sym typeface="Arial"/>
              </a:rPr>
              <a:t>closed</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2" name="Google Shape;2979;p114">
            <a:extLst>
              <a:ext uri="{FF2B5EF4-FFF2-40B4-BE49-F238E27FC236}">
                <a16:creationId xmlns:a16="http://schemas.microsoft.com/office/drawing/2014/main" id="{6ABEEABC-9B27-61F0-3FE6-60C5556C8DB7}"/>
              </a:ext>
            </a:extLst>
          </p:cNvPr>
          <p:cNvCxnSpPr>
            <a:cxnSpLocks/>
          </p:cNvCxnSpPr>
          <p:nvPr/>
        </p:nvCxnSpPr>
        <p:spPr>
          <a:xfrm flipH="1">
            <a:off x="3646167" y="2819400"/>
            <a:ext cx="1258233" cy="0"/>
          </a:xfrm>
          <a:prstGeom prst="straightConnector1">
            <a:avLst/>
          </a:prstGeom>
          <a:noFill/>
          <a:ln w="28575" cap="flat" cmpd="sng">
            <a:solidFill>
              <a:schemeClr val="dk2"/>
            </a:solidFill>
            <a:prstDash val="solid"/>
            <a:round/>
            <a:headEnd type="none" w="med" len="med"/>
            <a:tailEnd type="triangle" w="med" len="med"/>
          </a:ln>
        </p:spPr>
      </p:cxnSp>
      <p:sp>
        <p:nvSpPr>
          <p:cNvPr id="4" name="Google Shape;2975;p114">
            <a:extLst>
              <a:ext uri="{FF2B5EF4-FFF2-40B4-BE49-F238E27FC236}">
                <a16:creationId xmlns:a16="http://schemas.microsoft.com/office/drawing/2014/main" id="{00F160F7-9F01-B1F2-BFEF-EC1D98112E9D}"/>
              </a:ext>
            </a:extLst>
          </p:cNvPr>
          <p:cNvSpPr txBox="1"/>
          <p:nvPr/>
        </p:nvSpPr>
        <p:spPr>
          <a:xfrm>
            <a:off x="3852800" y="2733572"/>
            <a:ext cx="1024000" cy="434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rgbClr val="000000"/>
                </a:solidFill>
                <a:effectLst/>
                <a:uLnTx/>
                <a:uFillTx/>
                <a:latin typeface="Arial"/>
                <a:ea typeface="+mn-ea"/>
                <a:cs typeface="Arial"/>
                <a:sym typeface="Arial"/>
              </a:rPr>
              <a:t>revert</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506332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D83F-901F-7972-7809-6408F6BF77CF}"/>
              </a:ext>
            </a:extLst>
          </p:cNvPr>
          <p:cNvSpPr>
            <a:spLocks noGrp="1"/>
          </p:cNvSpPr>
          <p:nvPr>
            <p:ph type="title"/>
          </p:nvPr>
        </p:nvSpPr>
        <p:spPr>
          <a:xfrm>
            <a:off x="612648" y="706802"/>
            <a:ext cx="4672584" cy="1269482"/>
          </a:xfrm>
        </p:spPr>
        <p:txBody>
          <a:bodyPr anchor="t">
            <a:normAutofit/>
          </a:bodyPr>
          <a:lstStyle/>
          <a:p>
            <a:r>
              <a:rPr lang="en-US"/>
              <a:t>Abandoning a Change</a:t>
            </a:r>
          </a:p>
        </p:txBody>
      </p:sp>
      <p:pic>
        <p:nvPicPr>
          <p:cNvPr id="5" name="Content Placeholder 4" descr="Continent - Geographic Area, 4K Resolution, Abstract, Animation - Moving Image, Binary Code">
            <a:extLst>
              <a:ext uri="{FF2B5EF4-FFF2-40B4-BE49-F238E27FC236}">
                <a16:creationId xmlns:a16="http://schemas.microsoft.com/office/drawing/2014/main" id="{BA2B4029-C9DE-43BD-A90C-86F6856AB497}"/>
              </a:ext>
            </a:extLst>
          </p:cNvPr>
          <p:cNvPicPr>
            <a:picLocks noGrp="1" noChangeAspect="1"/>
          </p:cNvPicPr>
          <p:nvPr>
            <p:ph type="pic" sz="quarter" idx="13"/>
          </p:nvPr>
        </p:nvPicPr>
        <p:blipFill>
          <a:blip r:embed="rId3"/>
          <a:srcRect l="7924" r="27295" b="-2"/>
          <a:stretch>
            <a:fillRect/>
          </a:stretch>
        </p:blipFill>
        <p:spPr>
          <a:xfrm>
            <a:off x="720469" y="2666999"/>
            <a:ext cx="4564763" cy="3963682"/>
          </a:xfrm>
        </p:spPr>
      </p:pic>
      <p:sp>
        <p:nvSpPr>
          <p:cNvPr id="4" name="Content Placeholder 3">
            <a:extLst>
              <a:ext uri="{FF2B5EF4-FFF2-40B4-BE49-F238E27FC236}">
                <a16:creationId xmlns:a16="http://schemas.microsoft.com/office/drawing/2014/main" id="{32DFACFA-77F2-CE21-DFC4-2DCE1375C3E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15000" y="457200"/>
            <a:ext cx="6172200" cy="6095999"/>
          </a:xfrm>
        </p:spPr>
        <p:txBody>
          <a:bodyPr>
            <a:normAutofit/>
          </a:bodyPr>
          <a:lstStyle/>
          <a:p>
            <a:pPr marL="0" indent="0">
              <a:spcBef>
                <a:spcPts val="2500"/>
              </a:spcBef>
              <a:buFont typeface="Arial" panose="020B0604020202020204" pitchFamily="34" charset="0"/>
              <a:buNone/>
            </a:pPr>
            <a:r>
              <a:rPr lang="en-US" b="1" dirty="0"/>
              <a:t>Purpose of Abandoning Changes</a:t>
            </a:r>
          </a:p>
          <a:p>
            <a:pPr marL="0" lvl="1" indent="0">
              <a:buFont typeface="Arial" panose="020B0604020202020204" pitchFamily="34" charset="0"/>
              <a:buNone/>
            </a:pPr>
            <a:r>
              <a:rPr dirty="0"/>
              <a:t>Abandoning marks changes as no longer intended for submission due to obsolescence or errors, maintaining project relevance.</a:t>
            </a:r>
            <a:endParaRPr lang="en-US" dirty="0"/>
          </a:p>
          <a:p>
            <a:pPr marL="0" indent="0">
              <a:spcBef>
                <a:spcPts val="2500"/>
              </a:spcBef>
              <a:buNone/>
            </a:pPr>
            <a:r>
              <a:rPr lang="en-US" b="1" dirty="0"/>
              <a:t>When to Abandon</a:t>
            </a:r>
          </a:p>
          <a:p>
            <a:pPr marL="285750" lvl="1" indent="-285750"/>
            <a:r>
              <a:rPr lang="en-US" dirty="0"/>
              <a:t>Change is obsolete or replaced by another.</a:t>
            </a:r>
          </a:p>
          <a:p>
            <a:pPr marL="285750" lvl="1" indent="-285750"/>
            <a:r>
              <a:rPr lang="en-US" dirty="0"/>
              <a:t>Change is incorrect or not needed</a:t>
            </a:r>
            <a:r>
              <a:rPr dirty="0"/>
              <a:t>.</a:t>
            </a:r>
            <a:endParaRPr lang="en-US" dirty="0"/>
          </a:p>
          <a:p>
            <a:pPr marL="0" indent="0">
              <a:spcBef>
                <a:spcPts val="2500"/>
              </a:spcBef>
              <a:buNone/>
            </a:pPr>
            <a:r>
              <a:rPr lang="en-US" b="1" dirty="0"/>
              <a:t>Impact</a:t>
            </a:r>
          </a:p>
          <a:p>
            <a:pPr marL="285750" lvl="1" indent="-285750"/>
            <a:r>
              <a:rPr lang="en-US" dirty="0"/>
              <a:t>Change remains in Gerrit history.</a:t>
            </a:r>
          </a:p>
          <a:p>
            <a:pPr marL="285750" lvl="1" indent="-285750"/>
            <a:r>
              <a:rPr lang="en-US" dirty="0"/>
              <a:t>Can be restored later if needed.</a:t>
            </a:r>
          </a:p>
          <a:p>
            <a:pPr marL="0" indent="0">
              <a:spcBef>
                <a:spcPts val="2500"/>
              </a:spcBef>
              <a:buNone/>
            </a:pPr>
            <a:r>
              <a:rPr lang="en-US" b="1" dirty="0"/>
              <a:t>How to Abandon</a:t>
            </a:r>
          </a:p>
          <a:p>
            <a:pPr marL="285750" lvl="1" indent="-285750"/>
            <a:r>
              <a:rPr lang="en-US" dirty="0"/>
              <a:t>In Gerrit UI: Click </a:t>
            </a:r>
            <a:r>
              <a:rPr lang="en-US" b="1" dirty="0"/>
              <a:t>Abandon</a:t>
            </a:r>
            <a:r>
              <a:rPr lang="en-US" dirty="0"/>
              <a:t> on the change screen.</a:t>
            </a:r>
          </a:p>
          <a:p>
            <a:pPr marL="285750" lvl="1" indent="-285750"/>
            <a:r>
              <a:rPr lang="en-US" dirty="0"/>
              <a:t>Add a comment explaining why.</a:t>
            </a:r>
          </a:p>
          <a:p>
            <a:pPr marL="0" lvl="1" indent="0">
              <a:buNone/>
            </a:pPr>
            <a:endParaRPr lang="en-US" b="1" dirty="0"/>
          </a:p>
          <a:p>
            <a:pPr marL="0" lvl="1" indent="0">
              <a:buNone/>
            </a:pPr>
            <a:r>
              <a:rPr lang="en-US" b="1" dirty="0"/>
              <a:t>Reversibility and Workflow Benefits</a:t>
            </a:r>
          </a:p>
          <a:p>
            <a:pPr marL="0" lvl="1" indent="0">
              <a:buFont typeface="Arial" panose="020B0604020202020204" pitchFamily="34" charset="0"/>
              <a:buNone/>
            </a:pPr>
            <a:r>
              <a:rPr dirty="0"/>
              <a:t>Abandoning is reversible and helps keep review queues clean, enhancing team workflow efficiency.</a:t>
            </a:r>
            <a:endParaRPr lang="en-US" dirty="0"/>
          </a:p>
        </p:txBody>
      </p:sp>
      <p:pic>
        <p:nvPicPr>
          <p:cNvPr id="6" name="Picture 5">
            <a:extLst>
              <a:ext uri="{FF2B5EF4-FFF2-40B4-BE49-F238E27FC236}">
                <a16:creationId xmlns:a16="http://schemas.microsoft.com/office/drawing/2014/main" id="{09E22861-EA32-FA4B-C603-88AC14B782C7}"/>
              </a:ext>
            </a:extLst>
          </p:cNvPr>
          <p:cNvPicPr>
            <a:picLocks noChangeAspect="1"/>
          </p:cNvPicPr>
          <p:nvPr/>
        </p:nvPicPr>
        <p:blipFill>
          <a:blip r:embed="rId4"/>
          <a:stretch>
            <a:fillRect/>
          </a:stretch>
        </p:blipFill>
        <p:spPr>
          <a:xfrm>
            <a:off x="286512" y="1521542"/>
            <a:ext cx="5307713" cy="1600200"/>
          </a:xfrm>
          <a:prstGeom prst="rect">
            <a:avLst/>
          </a:prstGeom>
        </p:spPr>
      </p:pic>
    </p:spTree>
    <p:extLst>
      <p:ext uri="{BB962C8B-B14F-4D97-AF65-F5344CB8AC3E}">
        <p14:creationId xmlns:p14="http://schemas.microsoft.com/office/powerpoint/2010/main" val="3451114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0D97-5ACB-C236-CB74-0BB421722B0A}"/>
              </a:ext>
            </a:extLst>
          </p:cNvPr>
          <p:cNvSpPr>
            <a:spLocks noGrp="1"/>
          </p:cNvSpPr>
          <p:nvPr>
            <p:ph type="title"/>
          </p:nvPr>
        </p:nvSpPr>
        <p:spPr>
          <a:xfrm>
            <a:off x="6248400" y="304800"/>
            <a:ext cx="5791201" cy="1328932"/>
          </a:xfrm>
        </p:spPr>
        <p:txBody>
          <a:bodyPr anchor="ctr">
            <a:normAutofit/>
          </a:bodyPr>
          <a:lstStyle/>
          <a:p>
            <a:r>
              <a:rPr lang="en-US" dirty="0"/>
              <a:t>Restoring an Abandoned Change</a:t>
            </a:r>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C5F60CBF-51C7-4607-8C3B-116E98E917E4}"/>
              </a:ext>
            </a:extLst>
          </p:cNvPr>
          <p:cNvPicPr>
            <a:picLocks noGrp="1" noChangeAspect="1"/>
          </p:cNvPicPr>
          <p:nvPr>
            <p:ph type="pic" sz="quarter" idx="13"/>
          </p:nvPr>
        </p:nvPicPr>
        <p:blipFill>
          <a:blip r:embed="rId3"/>
          <a:srcRect l="33780" r="3029" b="-1"/>
          <a:stretch>
            <a:fillRect/>
          </a:stretch>
        </p:blipFill>
        <p:spPr>
          <a:xfrm>
            <a:off x="1" y="10"/>
            <a:ext cx="6248399" cy="6857990"/>
          </a:xfrm>
        </p:spPr>
      </p:pic>
      <p:sp>
        <p:nvSpPr>
          <p:cNvPr id="4" name="Content Placeholder 3">
            <a:extLst>
              <a:ext uri="{FF2B5EF4-FFF2-40B4-BE49-F238E27FC236}">
                <a16:creationId xmlns:a16="http://schemas.microsoft.com/office/drawing/2014/main" id="{CB660639-397B-E858-4953-76FB3AD6004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629400" y="1633732"/>
            <a:ext cx="5257800" cy="4767068"/>
          </a:xfrm>
        </p:spPr>
        <p:txBody>
          <a:bodyPr>
            <a:normAutofit fontScale="92500" lnSpcReduction="20000"/>
          </a:bodyPr>
          <a:lstStyle/>
          <a:p>
            <a:pPr marL="0" indent="0">
              <a:spcBef>
                <a:spcPts val="2500"/>
              </a:spcBef>
              <a:buFont typeface="Arial" panose="020B0604020202020204" pitchFamily="34" charset="0"/>
              <a:buNone/>
            </a:pPr>
            <a:r>
              <a:rPr lang="en-US" b="1" dirty="0"/>
              <a:t>Purpose of Restoring Changes</a:t>
            </a:r>
          </a:p>
          <a:p>
            <a:pPr marL="0" lvl="1" indent="0">
              <a:buFont typeface="Arial" panose="020B0604020202020204" pitchFamily="34" charset="0"/>
              <a:buNone/>
            </a:pPr>
            <a:r>
              <a:rPr dirty="0"/>
              <a:t>Restoring brings abandoned changes back into the active review cycle when they become relevant again.</a:t>
            </a:r>
            <a:endParaRPr lang="en-US" dirty="0"/>
          </a:p>
          <a:p>
            <a:pPr marL="0" indent="0">
              <a:spcBef>
                <a:spcPts val="2500"/>
              </a:spcBef>
              <a:buNone/>
            </a:pPr>
            <a:r>
              <a:rPr lang="en-US" b="1" dirty="0"/>
              <a:t>When to Restore </a:t>
            </a:r>
          </a:p>
          <a:p>
            <a:pPr marL="285750" lvl="1" indent="-285750"/>
            <a:r>
              <a:rPr lang="en-US" dirty="0"/>
              <a:t>Change is still relevant.</a:t>
            </a:r>
          </a:p>
          <a:p>
            <a:pPr marL="285750" lvl="1" indent="-285750"/>
            <a:r>
              <a:rPr lang="en-US" dirty="0"/>
              <a:t>Requirements have changed</a:t>
            </a:r>
            <a:r>
              <a:rPr dirty="0"/>
              <a:t>.</a:t>
            </a:r>
            <a:endParaRPr lang="en-US" dirty="0"/>
          </a:p>
          <a:p>
            <a:pPr marL="0" indent="0">
              <a:spcBef>
                <a:spcPts val="2500"/>
              </a:spcBef>
              <a:buNone/>
            </a:pPr>
            <a:r>
              <a:rPr lang="en-US" b="1" dirty="0"/>
              <a:t>Impact</a:t>
            </a:r>
          </a:p>
          <a:p>
            <a:pPr marL="0" lvl="1" indent="0">
              <a:buNone/>
            </a:pPr>
            <a:r>
              <a:rPr lang="en-US" dirty="0"/>
              <a:t>Change returns to Review state.</a:t>
            </a:r>
          </a:p>
          <a:p>
            <a:pPr marL="0" indent="0">
              <a:spcBef>
                <a:spcPts val="2500"/>
              </a:spcBef>
              <a:buNone/>
            </a:pPr>
            <a:r>
              <a:rPr lang="en-US" b="1" dirty="0"/>
              <a:t>How to Restore</a:t>
            </a:r>
          </a:p>
          <a:p>
            <a:pPr marL="285750" lvl="1" indent="-285750"/>
            <a:r>
              <a:rPr lang="en-US" dirty="0"/>
              <a:t>In Gerrit UI: Click Restore on the abandoned change.</a:t>
            </a:r>
          </a:p>
          <a:p>
            <a:pPr marL="285750" lvl="1" indent="-285750"/>
            <a:r>
              <a:rPr lang="en-US" dirty="0"/>
              <a:t>Add a comment explaining why.</a:t>
            </a:r>
          </a:p>
          <a:p>
            <a:pPr marL="0" indent="0">
              <a:spcBef>
                <a:spcPts val="2500"/>
              </a:spcBef>
              <a:buFont typeface="Arial" panose="020B0604020202020204" pitchFamily="34" charset="0"/>
              <a:buNone/>
            </a:pPr>
            <a:r>
              <a:rPr lang="en-US" b="1" dirty="0"/>
              <a:t>Benefits of Restoration</a:t>
            </a:r>
          </a:p>
          <a:p>
            <a:pPr marL="0" lvl="1" indent="0">
              <a:buFont typeface="Arial" panose="020B0604020202020204" pitchFamily="34" charset="0"/>
              <a:buNone/>
            </a:pPr>
            <a:r>
              <a:rPr dirty="0"/>
              <a:t>Restoring ensures flexibility, continuity, and avoids duplication by reactivating valuable work without loss.</a:t>
            </a:r>
            <a:endParaRPr lang="en-US" dirty="0"/>
          </a:p>
        </p:txBody>
      </p:sp>
    </p:spTree>
    <p:extLst>
      <p:ext uri="{BB962C8B-B14F-4D97-AF65-F5344CB8AC3E}">
        <p14:creationId xmlns:p14="http://schemas.microsoft.com/office/powerpoint/2010/main" val="1288742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60A4E-6357-A740-73D0-0ED9AAC27AC7}"/>
              </a:ext>
            </a:extLst>
          </p:cNvPr>
          <p:cNvSpPr>
            <a:spLocks noGrp="1"/>
          </p:cNvSpPr>
          <p:nvPr>
            <p:ph type="title"/>
          </p:nvPr>
        </p:nvSpPr>
        <p:spPr>
          <a:xfrm>
            <a:off x="582168" y="706802"/>
            <a:ext cx="4980432" cy="1269482"/>
          </a:xfrm>
        </p:spPr>
        <p:txBody>
          <a:bodyPr anchor="t">
            <a:normAutofit/>
          </a:bodyPr>
          <a:lstStyle/>
          <a:p>
            <a:r>
              <a:rPr lang="en-US" dirty="0"/>
              <a:t>Reverting a Merged Change</a:t>
            </a:r>
          </a:p>
        </p:txBody>
      </p:sp>
      <p:pic>
        <p:nvPicPr>
          <p:cNvPr id="5" name="Content Placeholder 4" descr="4K Resolution">
            <a:extLst>
              <a:ext uri="{FF2B5EF4-FFF2-40B4-BE49-F238E27FC236}">
                <a16:creationId xmlns:a16="http://schemas.microsoft.com/office/drawing/2014/main" id="{9F6D43A1-5595-4A72-B09C-73598207B840}"/>
              </a:ext>
            </a:extLst>
          </p:cNvPr>
          <p:cNvPicPr>
            <a:picLocks noGrp="1" noChangeAspect="1"/>
          </p:cNvPicPr>
          <p:nvPr>
            <p:ph type="pic" sz="quarter" idx="13"/>
          </p:nvPr>
        </p:nvPicPr>
        <p:blipFill>
          <a:blip r:embed="rId3"/>
          <a:srcRect l="17448" r="17770" b="-2"/>
          <a:stretch>
            <a:fillRect/>
          </a:stretch>
        </p:blipFill>
        <p:spPr>
          <a:xfrm>
            <a:off x="720468" y="2173850"/>
            <a:ext cx="4564763" cy="3963682"/>
          </a:xfrm>
        </p:spPr>
      </p:pic>
      <p:sp>
        <p:nvSpPr>
          <p:cNvPr id="4" name="Content Placeholder 3">
            <a:extLst>
              <a:ext uri="{FF2B5EF4-FFF2-40B4-BE49-F238E27FC236}">
                <a16:creationId xmlns:a16="http://schemas.microsoft.com/office/drawing/2014/main" id="{55635C34-DC0A-6BD2-7E7E-2A25DE803A2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210362" y="732155"/>
            <a:ext cx="5676838" cy="5405377"/>
          </a:xfrm>
        </p:spPr>
        <p:txBody>
          <a:bodyPr>
            <a:normAutofit/>
          </a:bodyPr>
          <a:lstStyle/>
          <a:p>
            <a:pPr marL="0" indent="0">
              <a:spcBef>
                <a:spcPts val="2500"/>
              </a:spcBef>
              <a:buFont typeface="Arial" panose="020B0604020202020204" pitchFamily="34" charset="0"/>
              <a:buNone/>
            </a:pPr>
            <a:r>
              <a:rPr lang="en-US" b="1" dirty="0"/>
              <a:t>Purpose of Reverting</a:t>
            </a:r>
          </a:p>
          <a:p>
            <a:pPr marL="0" lvl="1" indent="0">
              <a:buNone/>
            </a:pPr>
            <a:r>
              <a:rPr lang="en-US" dirty="0"/>
              <a:t>Reverting creates a new commit that undoes the changes from a merged commit. </a:t>
            </a:r>
            <a:r>
              <a:rPr dirty="0"/>
              <a:t>Reverting undoes changes that introduce bugs or break functionality in the main branch while preserving original commit history.</a:t>
            </a:r>
            <a:endParaRPr lang="en-US" dirty="0"/>
          </a:p>
          <a:p>
            <a:pPr marL="0" indent="0">
              <a:spcBef>
                <a:spcPts val="2500"/>
              </a:spcBef>
              <a:buNone/>
            </a:pPr>
            <a:r>
              <a:rPr lang="en-US" b="1" dirty="0"/>
              <a:t>When to Revert</a:t>
            </a:r>
          </a:p>
          <a:p>
            <a:pPr marL="0" lvl="1" indent="0">
              <a:buNone/>
            </a:pPr>
            <a:r>
              <a:rPr lang="en-US" dirty="0"/>
              <a:t>Merged change introduces bugs or issues</a:t>
            </a:r>
            <a:r>
              <a:rPr dirty="0"/>
              <a:t>.</a:t>
            </a:r>
            <a:endParaRPr lang="en-US" dirty="0"/>
          </a:p>
          <a:p>
            <a:pPr marL="0" indent="0">
              <a:spcBef>
                <a:spcPts val="2500"/>
              </a:spcBef>
              <a:buNone/>
            </a:pPr>
            <a:r>
              <a:rPr lang="en-US" b="1" dirty="0"/>
              <a:t>Impact</a:t>
            </a:r>
          </a:p>
          <a:p>
            <a:pPr marL="285750" lvl="1" indent="-285750"/>
            <a:r>
              <a:rPr lang="en-US" dirty="0"/>
              <a:t>Original commit remains in history.</a:t>
            </a:r>
          </a:p>
          <a:p>
            <a:pPr marL="285750" lvl="1" indent="-285750"/>
            <a:r>
              <a:rPr lang="en-US" dirty="0"/>
              <a:t>New commit negates previous changes</a:t>
            </a:r>
            <a:r>
              <a:rPr dirty="0"/>
              <a:t>.</a:t>
            </a:r>
            <a:endParaRPr lang="en-US" dirty="0"/>
          </a:p>
          <a:p>
            <a:pPr marL="0" indent="0">
              <a:spcBef>
                <a:spcPts val="2500"/>
              </a:spcBef>
              <a:buNone/>
            </a:pPr>
            <a:r>
              <a:rPr lang="en-US" b="1" dirty="0"/>
              <a:t>How to Revert</a:t>
            </a:r>
          </a:p>
          <a:p>
            <a:pPr marL="285750" lvl="1" indent="-285750"/>
            <a:r>
              <a:rPr lang="en-US" dirty="0"/>
              <a:t>In Gerrit UI: Click Revert on the merged change.</a:t>
            </a:r>
          </a:p>
          <a:p>
            <a:pPr marL="285750" lvl="1" indent="-285750"/>
            <a:r>
              <a:rPr lang="en-US" dirty="0"/>
              <a:t>Gerrit creates a new change for review.</a:t>
            </a:r>
          </a:p>
          <a:p>
            <a:pPr marL="285750" lvl="1" indent="-285750"/>
            <a:r>
              <a:rPr lang="en-US" dirty="0"/>
              <a:t>Submit after approval</a:t>
            </a:r>
            <a:r>
              <a:rPr dirty="0"/>
              <a:t>.</a:t>
            </a:r>
            <a:endParaRPr lang="en-US" dirty="0"/>
          </a:p>
        </p:txBody>
      </p:sp>
      <p:pic>
        <p:nvPicPr>
          <p:cNvPr id="12" name="Picture 11">
            <a:extLst>
              <a:ext uri="{FF2B5EF4-FFF2-40B4-BE49-F238E27FC236}">
                <a16:creationId xmlns:a16="http://schemas.microsoft.com/office/drawing/2014/main" id="{38A83C46-0661-1005-D08D-A2D6D845B56A}"/>
              </a:ext>
            </a:extLst>
          </p:cNvPr>
          <p:cNvPicPr>
            <a:picLocks noChangeAspect="1"/>
          </p:cNvPicPr>
          <p:nvPr/>
        </p:nvPicPr>
        <p:blipFill>
          <a:blip r:embed="rId4"/>
          <a:stretch>
            <a:fillRect/>
          </a:stretch>
        </p:blipFill>
        <p:spPr>
          <a:xfrm>
            <a:off x="247650" y="1828800"/>
            <a:ext cx="5772150" cy="2686050"/>
          </a:xfrm>
          <a:prstGeom prst="rect">
            <a:avLst/>
          </a:prstGeom>
        </p:spPr>
      </p:pic>
    </p:spTree>
    <p:extLst>
      <p:ext uri="{BB962C8B-B14F-4D97-AF65-F5344CB8AC3E}">
        <p14:creationId xmlns:p14="http://schemas.microsoft.com/office/powerpoint/2010/main" val="488781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A2606-E3D8-05FA-447A-1561C0C739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016BE-103E-8D02-E6D2-55297D9D9F40}"/>
              </a:ext>
            </a:extLst>
          </p:cNvPr>
          <p:cNvSpPr>
            <a:spLocks noGrp="1"/>
          </p:cNvSpPr>
          <p:nvPr>
            <p:ph type="ctrTitle"/>
          </p:nvPr>
        </p:nvSpPr>
        <p:spPr>
          <a:xfrm>
            <a:off x="612648" y="1417671"/>
            <a:ext cx="6321552" cy="4754529"/>
          </a:xfrm>
        </p:spPr>
        <p:txBody>
          <a:bodyPr anchor="b">
            <a:normAutofit/>
          </a:bodyPr>
          <a:lstStyle/>
          <a:p>
            <a:r>
              <a:rPr lang="en-US" dirty="0"/>
              <a:t>Standard Workflow (Summary)</a:t>
            </a:r>
          </a:p>
        </p:txBody>
      </p:sp>
    </p:spTree>
    <p:extLst>
      <p:ext uri="{BB962C8B-B14F-4D97-AF65-F5344CB8AC3E}">
        <p14:creationId xmlns:p14="http://schemas.microsoft.com/office/powerpoint/2010/main" val="3803123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75"/>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9" name="Google Shape;1299;p75"/>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Standard Workflow (Summary)</a:t>
            </a:r>
            <a:endParaRPr sz="4800" b="1" dirty="0">
              <a:solidFill>
                <a:srgbClr val="FFFFFF"/>
              </a:solidFill>
            </a:endParaRPr>
          </a:p>
          <a:p>
            <a:endParaRPr sz="4000" dirty="0"/>
          </a:p>
        </p:txBody>
      </p:sp>
      <p:sp>
        <p:nvSpPr>
          <p:cNvPr id="1300" name="Google Shape;1300;p75"/>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1" name="Google Shape;1301;p75"/>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2133" kern="0">
                <a:solidFill>
                  <a:srgbClr val="000000"/>
                </a:solidFill>
                <a:latin typeface="Arial"/>
                <a:cs typeface="Arial"/>
                <a:sym typeface="Arial"/>
              </a:rPr>
              <a:t>Situation:</a:t>
            </a:r>
            <a:endParaRPr sz="2133" kern="0">
              <a:solidFill>
                <a:srgbClr val="000000"/>
              </a:solidFill>
              <a:latin typeface="Arial"/>
              <a:cs typeface="Arial"/>
              <a:sym typeface="Arial"/>
            </a:endParaRPr>
          </a:p>
          <a:p>
            <a:pPr marL="609585" indent="-440256" defTabSz="1219170">
              <a:lnSpc>
                <a:spcPct val="115000"/>
              </a:lnSpc>
              <a:spcBef>
                <a:spcPts val="1200"/>
              </a:spcBef>
              <a:buClr>
                <a:srgbClr val="000000"/>
              </a:buClr>
              <a:buSzPts val="1600"/>
              <a:buFont typeface="Arial"/>
              <a:buChar char="■"/>
            </a:pPr>
            <a:r>
              <a:rPr lang="en" sz="2133" kern="0">
                <a:solidFill>
                  <a:srgbClr val="000000"/>
                </a:solidFill>
                <a:latin typeface="Arial"/>
                <a:cs typeface="Arial"/>
                <a:sym typeface="Arial"/>
              </a:rPr>
              <a:t>The </a:t>
            </a:r>
            <a:r>
              <a:rPr lang="en" sz="2133" i="1" kern="0">
                <a:solidFill>
                  <a:srgbClr val="000000"/>
                </a:solidFill>
                <a:latin typeface="Courier New"/>
                <a:ea typeface="Courier New"/>
                <a:cs typeface="Courier New"/>
                <a:sym typeface="Courier New"/>
              </a:rPr>
              <a:t>master</a:t>
            </a:r>
            <a:r>
              <a:rPr lang="en" sz="2133" kern="0">
                <a:solidFill>
                  <a:srgbClr val="000000"/>
                </a:solidFill>
                <a:latin typeface="Arial"/>
                <a:cs typeface="Arial"/>
                <a:sym typeface="Arial"/>
              </a:rPr>
              <a:t> branch in the remote repository contains two commits, commit </a:t>
            </a:r>
            <a:r>
              <a:rPr lang="en" sz="2133" b="1" i="1" kern="0">
                <a:solidFill>
                  <a:srgbClr val="3D85C6"/>
                </a:solidFill>
                <a:latin typeface="Arial"/>
                <a:cs typeface="Arial"/>
                <a:sym typeface="Arial"/>
              </a:rPr>
              <a:t>A</a:t>
            </a:r>
            <a:r>
              <a:rPr lang="en" sz="2133" kern="0">
                <a:solidFill>
                  <a:srgbClr val="000000"/>
                </a:solidFill>
                <a:latin typeface="Arial"/>
                <a:cs typeface="Arial"/>
                <a:sym typeface="Arial"/>
              </a:rPr>
              <a:t> and commit </a:t>
            </a:r>
            <a:r>
              <a:rPr lang="en" sz="2133" b="1" i="1" kern="0">
                <a:solidFill>
                  <a:srgbClr val="3D85C6"/>
                </a:solidFill>
                <a:latin typeface="Arial"/>
                <a:cs typeface="Arial"/>
                <a:sym typeface="Arial"/>
              </a:rPr>
              <a:t>B</a:t>
            </a:r>
            <a:r>
              <a:rPr lang="en" sz="2133" kern="0">
                <a:solidFill>
                  <a:srgbClr val="000000"/>
                </a:solidFill>
                <a:latin typeface="Arial"/>
                <a:cs typeface="Arial"/>
                <a:sym typeface="Arial"/>
              </a:rPr>
              <a:t>. Both commits have been fetched into the local repository.</a:t>
            </a:r>
            <a:endParaRPr sz="2133" kern="0">
              <a:solidFill>
                <a:srgbClr val="000000"/>
              </a:solidFill>
              <a:latin typeface="Arial"/>
              <a:cs typeface="Arial"/>
              <a:sym typeface="Arial"/>
            </a:endParaRPr>
          </a:p>
        </p:txBody>
      </p:sp>
      <p:sp>
        <p:nvSpPr>
          <p:cNvPr id="1302" name="Google Shape;1302;p75"/>
          <p:cNvSpPr/>
          <p:nvPr/>
        </p:nvSpPr>
        <p:spPr>
          <a:xfrm>
            <a:off x="5217372" y="4639609"/>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303" name="Google Shape;1303;p75"/>
          <p:cNvSpPr/>
          <p:nvPr/>
        </p:nvSpPr>
        <p:spPr>
          <a:xfrm>
            <a:off x="5217372" y="518219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304" name="Google Shape;1304;p75"/>
          <p:cNvCxnSpPr>
            <a:stCxn id="1303" idx="0"/>
            <a:endCxn id="1302" idx="4"/>
          </p:cNvCxnSpPr>
          <p:nvPr/>
        </p:nvCxnSpPr>
        <p:spPr>
          <a:xfrm rot="10800000">
            <a:off x="5396172" y="5018195"/>
            <a:ext cx="0" cy="164000"/>
          </a:xfrm>
          <a:prstGeom prst="straightConnector1">
            <a:avLst/>
          </a:prstGeom>
          <a:noFill/>
          <a:ln w="28575" cap="flat" cmpd="sng">
            <a:solidFill>
              <a:schemeClr val="dk2"/>
            </a:solidFill>
            <a:prstDash val="solid"/>
            <a:round/>
            <a:headEnd type="none" w="med" len="med"/>
            <a:tailEnd type="none" w="med" len="med"/>
          </a:ln>
        </p:spPr>
      </p:cxnSp>
      <p:cxnSp>
        <p:nvCxnSpPr>
          <p:cNvPr id="1305" name="Google Shape;1305;p75"/>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306" name="Google Shape;1306;p75"/>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307" name="Google Shape;1307;p75"/>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308" name="Google Shape;1308;p75"/>
          <p:cNvCxnSpPr>
            <a:stCxn id="1307" idx="0"/>
            <a:endCxn id="1306"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309" name="Google Shape;1309;p75"/>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310" name="Google Shape;1310;p75"/>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311" name="Google Shape;1311;p75"/>
          <p:cNvSpPr txBox="1"/>
          <p:nvPr/>
        </p:nvSpPr>
        <p:spPr>
          <a:xfrm>
            <a:off x="81933" y="4655800"/>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origin/master</a:t>
            </a:r>
            <a:endParaRPr sz="1067" kern="0">
              <a:solidFill>
                <a:srgbClr val="000000"/>
              </a:solidFill>
              <a:latin typeface="Arial"/>
              <a:cs typeface="Arial"/>
              <a:sym typeface="Arial"/>
            </a:endParaRPr>
          </a:p>
        </p:txBody>
      </p:sp>
      <p:cxnSp>
        <p:nvCxnSpPr>
          <p:cNvPr id="1312" name="Google Shape;1312;p75"/>
          <p:cNvCxnSpPr>
            <a:stCxn id="1311" idx="3"/>
            <a:endCxn id="1306" idx="2"/>
          </p:cNvCxnSpPr>
          <p:nvPr/>
        </p:nvCxnSpPr>
        <p:spPr>
          <a:xfrm>
            <a:off x="1123933" y="4828600"/>
            <a:ext cx="309600" cy="0"/>
          </a:xfrm>
          <a:prstGeom prst="straightConnector1">
            <a:avLst/>
          </a:prstGeom>
          <a:noFill/>
          <a:ln w="28575" cap="flat" cmpd="sng">
            <a:solidFill>
              <a:srgbClr val="3D85C6"/>
            </a:solidFill>
            <a:prstDash val="solid"/>
            <a:round/>
            <a:headEnd type="none" w="med" len="med"/>
            <a:tailEnd type="triangle" w="med" len="med"/>
          </a:ln>
        </p:spPr>
      </p:cxnSp>
      <p:sp>
        <p:nvSpPr>
          <p:cNvPr id="1313" name="Google Shape;1313;p75"/>
          <p:cNvSpPr txBox="1"/>
          <p:nvPr/>
        </p:nvSpPr>
        <p:spPr>
          <a:xfrm>
            <a:off x="4030185" y="4656317"/>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master</a:t>
            </a:r>
            <a:endParaRPr sz="1067" kern="0">
              <a:solidFill>
                <a:srgbClr val="000000"/>
              </a:solidFill>
              <a:latin typeface="Arial"/>
              <a:cs typeface="Arial"/>
              <a:sym typeface="Arial"/>
            </a:endParaRPr>
          </a:p>
        </p:txBody>
      </p:sp>
      <p:cxnSp>
        <p:nvCxnSpPr>
          <p:cNvPr id="1314" name="Google Shape;1314;p75"/>
          <p:cNvCxnSpPr>
            <a:stCxn id="1313" idx="3"/>
          </p:cNvCxnSpPr>
          <p:nvPr/>
        </p:nvCxnSpPr>
        <p:spPr>
          <a:xfrm>
            <a:off x="4764585" y="4829117"/>
            <a:ext cx="4260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76"/>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0" name="Google Shape;1320;p76"/>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Standard Workflow (Summary)</a:t>
            </a:r>
            <a:endParaRPr sz="4800" b="1">
              <a:solidFill>
                <a:srgbClr val="FFFFFF"/>
              </a:solidFill>
            </a:endParaRPr>
          </a:p>
          <a:p>
            <a:endParaRPr sz="4000"/>
          </a:p>
        </p:txBody>
      </p:sp>
      <p:sp>
        <p:nvSpPr>
          <p:cNvPr id="1321" name="Google Shape;1321;p76"/>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2" name="Google Shape;1322;p76"/>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marL="609585" indent="-406390" defTabSz="1219170">
              <a:lnSpc>
                <a:spcPct val="115000"/>
              </a:lnSpc>
              <a:spcBef>
                <a:spcPts val="1200"/>
              </a:spcBef>
              <a:buClr>
                <a:srgbClr val="3D85C6"/>
              </a:buClr>
              <a:buSzPts val="1200"/>
              <a:buFont typeface="Arial"/>
              <a:buAutoNum type="arabicPeriod"/>
            </a:pPr>
            <a:r>
              <a:rPr lang="en" sz="1600" kern="0">
                <a:solidFill>
                  <a:srgbClr val="3D85C6"/>
                </a:solidFill>
                <a:latin typeface="Arial"/>
                <a:cs typeface="Arial"/>
                <a:sym typeface="Arial"/>
              </a:rPr>
              <a:t>Create and checkout a local feature branch which is based on </a:t>
            </a:r>
            <a:r>
              <a:rPr lang="en" sz="1600" i="1" kern="0">
                <a:solidFill>
                  <a:srgbClr val="3D85C6"/>
                </a:solidFill>
                <a:latin typeface="Courier New"/>
                <a:ea typeface="Courier New"/>
                <a:cs typeface="Courier New"/>
                <a:sym typeface="Courier New"/>
              </a:rPr>
              <a:t>origin/master</a:t>
            </a:r>
            <a:r>
              <a:rPr lang="en" sz="1600" kern="0">
                <a:solidFill>
                  <a:srgbClr val="3D85C6"/>
                </a:solidFill>
                <a:latin typeface="Arial"/>
                <a:cs typeface="Arial"/>
                <a:sym typeface="Arial"/>
              </a:rPr>
              <a:t>:</a:t>
            </a:r>
            <a:br>
              <a:rPr lang="en" sz="1600" kern="0">
                <a:solidFill>
                  <a:srgbClr val="3D85C6"/>
                </a:solidFill>
                <a:latin typeface="Arial"/>
                <a:cs typeface="Arial"/>
                <a:sym typeface="Arial"/>
              </a:rPr>
            </a:br>
            <a:r>
              <a:rPr lang="en" sz="1600" i="1" kern="0">
                <a:solidFill>
                  <a:srgbClr val="3D85C6"/>
                </a:solidFill>
                <a:latin typeface="Courier New"/>
                <a:ea typeface="Courier New"/>
                <a:cs typeface="Courier New"/>
                <a:sym typeface="Courier New"/>
              </a:rPr>
              <a:t>git checkout -b featureX origin/master</a:t>
            </a:r>
            <a:endParaRPr sz="1600" i="1" kern="0">
              <a:solidFill>
                <a:srgbClr val="3D85C6"/>
              </a:solidFill>
              <a:latin typeface="Courier New"/>
              <a:ea typeface="Courier New"/>
              <a:cs typeface="Courier New"/>
              <a:sym typeface="Courier New"/>
            </a:endParaRPr>
          </a:p>
        </p:txBody>
      </p:sp>
      <p:sp>
        <p:nvSpPr>
          <p:cNvPr id="1323" name="Google Shape;1323;p76"/>
          <p:cNvSpPr/>
          <p:nvPr/>
        </p:nvSpPr>
        <p:spPr>
          <a:xfrm>
            <a:off x="5217372" y="4639609"/>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324" name="Google Shape;1324;p76"/>
          <p:cNvSpPr/>
          <p:nvPr/>
        </p:nvSpPr>
        <p:spPr>
          <a:xfrm>
            <a:off x="5217372" y="518219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325" name="Google Shape;1325;p76"/>
          <p:cNvCxnSpPr>
            <a:stCxn id="1324" idx="0"/>
            <a:endCxn id="1323" idx="4"/>
          </p:cNvCxnSpPr>
          <p:nvPr/>
        </p:nvCxnSpPr>
        <p:spPr>
          <a:xfrm rot="10800000">
            <a:off x="5396172" y="5018195"/>
            <a:ext cx="0" cy="164000"/>
          </a:xfrm>
          <a:prstGeom prst="straightConnector1">
            <a:avLst/>
          </a:prstGeom>
          <a:noFill/>
          <a:ln w="28575" cap="flat" cmpd="sng">
            <a:solidFill>
              <a:schemeClr val="dk2"/>
            </a:solidFill>
            <a:prstDash val="solid"/>
            <a:round/>
            <a:headEnd type="none" w="med" len="med"/>
            <a:tailEnd type="none" w="med" len="med"/>
          </a:ln>
        </p:spPr>
      </p:cxnSp>
      <p:cxnSp>
        <p:nvCxnSpPr>
          <p:cNvPr id="1326" name="Google Shape;1326;p76"/>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327" name="Google Shape;1327;p76"/>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328" name="Google Shape;1328;p76"/>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329" name="Google Shape;1329;p76"/>
          <p:cNvCxnSpPr>
            <a:stCxn id="1328" idx="0"/>
            <a:endCxn id="1327"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330" name="Google Shape;1330;p76"/>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331" name="Google Shape;1331;p76"/>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332" name="Google Shape;1332;p76"/>
          <p:cNvSpPr txBox="1"/>
          <p:nvPr/>
        </p:nvSpPr>
        <p:spPr>
          <a:xfrm>
            <a:off x="81933" y="4655800"/>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origin/master</a:t>
            </a:r>
            <a:endParaRPr sz="1067" kern="0">
              <a:solidFill>
                <a:srgbClr val="000000"/>
              </a:solidFill>
              <a:latin typeface="Arial"/>
              <a:cs typeface="Arial"/>
              <a:sym typeface="Arial"/>
            </a:endParaRPr>
          </a:p>
        </p:txBody>
      </p:sp>
      <p:cxnSp>
        <p:nvCxnSpPr>
          <p:cNvPr id="1333" name="Google Shape;1333;p76"/>
          <p:cNvCxnSpPr>
            <a:stCxn id="1332" idx="3"/>
            <a:endCxn id="1327" idx="2"/>
          </p:cNvCxnSpPr>
          <p:nvPr/>
        </p:nvCxnSpPr>
        <p:spPr>
          <a:xfrm>
            <a:off x="1123933" y="4828600"/>
            <a:ext cx="309600" cy="0"/>
          </a:xfrm>
          <a:prstGeom prst="straightConnector1">
            <a:avLst/>
          </a:prstGeom>
          <a:noFill/>
          <a:ln w="28575" cap="flat" cmpd="sng">
            <a:solidFill>
              <a:srgbClr val="3D85C6"/>
            </a:solidFill>
            <a:prstDash val="solid"/>
            <a:round/>
            <a:headEnd type="none" w="med" len="med"/>
            <a:tailEnd type="triangle" w="med" len="med"/>
          </a:ln>
        </p:spPr>
      </p:cxnSp>
      <p:sp>
        <p:nvSpPr>
          <p:cNvPr id="1334" name="Google Shape;1334;p76"/>
          <p:cNvSpPr txBox="1"/>
          <p:nvPr/>
        </p:nvSpPr>
        <p:spPr>
          <a:xfrm>
            <a:off x="4030185" y="4656317"/>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master</a:t>
            </a:r>
            <a:endParaRPr sz="1067" kern="0">
              <a:solidFill>
                <a:srgbClr val="000000"/>
              </a:solidFill>
              <a:latin typeface="Arial"/>
              <a:cs typeface="Arial"/>
              <a:sym typeface="Arial"/>
            </a:endParaRPr>
          </a:p>
        </p:txBody>
      </p:sp>
      <p:cxnSp>
        <p:nvCxnSpPr>
          <p:cNvPr id="1335" name="Google Shape;1335;p76"/>
          <p:cNvCxnSpPr>
            <a:stCxn id="1334" idx="3"/>
          </p:cNvCxnSpPr>
          <p:nvPr/>
        </p:nvCxnSpPr>
        <p:spPr>
          <a:xfrm>
            <a:off x="4764585" y="4829117"/>
            <a:ext cx="426000" cy="0"/>
          </a:xfrm>
          <a:prstGeom prst="straightConnector1">
            <a:avLst/>
          </a:prstGeom>
          <a:noFill/>
          <a:ln w="28575" cap="flat" cmpd="sng">
            <a:solidFill>
              <a:schemeClr val="dk2"/>
            </a:solidFill>
            <a:prstDash val="solid"/>
            <a:round/>
            <a:headEnd type="none" w="med" len="med"/>
            <a:tailEnd type="triangle" w="med" len="med"/>
          </a:ln>
        </p:spPr>
      </p:cxnSp>
      <p:sp>
        <p:nvSpPr>
          <p:cNvPr id="1336" name="Google Shape;1336;p76"/>
          <p:cNvSpPr txBox="1"/>
          <p:nvPr/>
        </p:nvSpPr>
        <p:spPr>
          <a:xfrm>
            <a:off x="2205800" y="4656333"/>
            <a:ext cx="808800" cy="345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337" name="Google Shape;1337;p76"/>
          <p:cNvCxnSpPr>
            <a:stCxn id="1336" idx="1"/>
            <a:endCxn id="1327" idx="6"/>
          </p:cNvCxnSpPr>
          <p:nvPr/>
        </p:nvCxnSpPr>
        <p:spPr>
          <a:xfrm rot="10800000">
            <a:off x="1791000" y="4828733"/>
            <a:ext cx="414800" cy="400"/>
          </a:xfrm>
          <a:prstGeom prst="straightConnector1">
            <a:avLst/>
          </a:prstGeom>
          <a:noFill/>
          <a:ln w="28575" cap="flat" cmpd="sng">
            <a:solidFill>
              <a:srgbClr val="A61C00"/>
            </a:solidFill>
            <a:prstDash val="solid"/>
            <a:round/>
            <a:headEnd type="none" w="med" len="med"/>
            <a:tailEnd type="triangle" w="med" len="med"/>
          </a:ln>
        </p:spPr>
      </p:cxnSp>
      <p:sp>
        <p:nvSpPr>
          <p:cNvPr id="1338" name="Google Shape;1338;p76"/>
          <p:cNvSpPr txBox="1"/>
          <p:nvPr/>
        </p:nvSpPr>
        <p:spPr>
          <a:xfrm>
            <a:off x="2291184" y="4009399"/>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339" name="Google Shape;1339;p76"/>
          <p:cNvCxnSpPr>
            <a:stCxn id="1338" idx="2"/>
          </p:cNvCxnSpPr>
          <p:nvPr/>
        </p:nvCxnSpPr>
        <p:spPr>
          <a:xfrm>
            <a:off x="2610184" y="4354999"/>
            <a:ext cx="0" cy="3008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31"/>
          <p:cNvPicPr preferRelativeResize="0"/>
          <p:nvPr/>
        </p:nvPicPr>
        <p:blipFill rotWithShape="1">
          <a:blip r:embed="rId3">
            <a:alphaModFix/>
          </a:blip>
          <a:srcRect/>
          <a:stretch/>
        </p:blipFill>
        <p:spPr>
          <a:xfrm>
            <a:off x="6507771" y="1629838"/>
            <a:ext cx="1496467" cy="1267332"/>
          </a:xfrm>
          <a:prstGeom prst="rect">
            <a:avLst/>
          </a:prstGeom>
          <a:noFill/>
          <a:ln>
            <a:noFill/>
          </a:ln>
        </p:spPr>
      </p:pic>
      <p:sp>
        <p:nvSpPr>
          <p:cNvPr id="167" name="Google Shape;167;p31"/>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 name="Google Shape;168;p31"/>
          <p:cNvSpPr txBox="1">
            <a:spLocks noGrp="1"/>
          </p:cNvSpPr>
          <p:nvPr>
            <p:ph type="title"/>
          </p:nvPr>
        </p:nvSpPr>
        <p:spPr>
          <a:xfrm>
            <a:off x="252600" y="-116800"/>
            <a:ext cx="10083200" cy="1007600"/>
          </a:xfrm>
          <a:prstGeom prst="rect">
            <a:avLst/>
          </a:prstGeom>
        </p:spPr>
        <p:txBody>
          <a:bodyPr spcFirstLastPara="1" wrap="square" lIns="121900" tIns="121900" rIns="121900" bIns="121900" anchor="t" anchorCtr="0">
            <a:noAutofit/>
          </a:bodyPr>
          <a:lstStyle/>
          <a:p>
            <a:r>
              <a:rPr lang="en" sz="4800" b="1" dirty="0">
                <a:solidFill>
                  <a:srgbClr val="FFFFFF"/>
                </a:solidFill>
              </a:rPr>
              <a:t>What is Gerrit?</a:t>
            </a:r>
            <a:endParaRPr sz="4800" b="1" dirty="0">
              <a:solidFill>
                <a:srgbClr val="FFFFFF"/>
              </a:solidFill>
            </a:endParaRPr>
          </a:p>
          <a:p>
            <a:endParaRPr sz="4000" dirty="0"/>
          </a:p>
        </p:txBody>
      </p:sp>
      <p:sp>
        <p:nvSpPr>
          <p:cNvPr id="169" name="Google Shape;169;p31"/>
          <p:cNvSpPr txBox="1"/>
          <p:nvPr/>
        </p:nvSpPr>
        <p:spPr>
          <a:xfrm>
            <a:off x="213610" y="866893"/>
            <a:ext cx="7327816" cy="200496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2400" b="1" dirty="0"/>
              <a:t>Gerrit Code Review </a:t>
            </a:r>
            <a:r>
              <a:rPr lang="en-US" sz="2400" dirty="0"/>
              <a:t>is a</a:t>
            </a:r>
            <a:r>
              <a:rPr lang="en-US" sz="2400" b="1" dirty="0"/>
              <a:t> web-based code review tool </a:t>
            </a:r>
            <a:r>
              <a:rPr lang="en-US" sz="2400" dirty="0"/>
              <a:t>built on top of </a:t>
            </a:r>
            <a:r>
              <a:rPr lang="en-US" sz="2400" u="sng" dirty="0">
                <a:hlinkClick r:id="rId4"/>
              </a:rPr>
              <a:t>Git version control</a:t>
            </a:r>
            <a:r>
              <a:rPr lang="en-US" sz="2400" dirty="0"/>
              <a:t>.</a:t>
            </a:r>
          </a:p>
          <a:p>
            <a:pPr marL="609585" indent="-457189" defTabSz="1219170">
              <a:lnSpc>
                <a:spcPct val="115000"/>
              </a:lnSpc>
              <a:spcBef>
                <a:spcPts val="1200"/>
              </a:spcBef>
              <a:buClr>
                <a:srgbClr val="000000"/>
              </a:buClr>
              <a:buSzPts val="1800"/>
              <a:buFont typeface="Arial"/>
              <a:buChar char="■"/>
            </a:pPr>
            <a:r>
              <a:rPr lang="en" sz="2400" kern="0" dirty="0">
                <a:solidFill>
                  <a:srgbClr val="000000"/>
                </a:solidFill>
                <a:latin typeface="Arial"/>
                <a:cs typeface="Arial"/>
                <a:sym typeface="Arial"/>
              </a:rPr>
              <a:t>Code Review</a:t>
            </a:r>
            <a:endParaRPr sz="2400" kern="0" dirty="0">
              <a:solidFill>
                <a:srgbClr val="000000"/>
              </a:solidFill>
              <a:latin typeface="Arial"/>
              <a:cs typeface="Arial"/>
              <a:sym typeface="Arial"/>
            </a:endParaRPr>
          </a:p>
          <a:p>
            <a:pPr marL="609585" indent="-457189" defTabSz="1219170">
              <a:lnSpc>
                <a:spcPct val="115000"/>
              </a:lnSpc>
              <a:buClr>
                <a:srgbClr val="000000"/>
              </a:buClr>
              <a:buSzPts val="1800"/>
              <a:buFont typeface="Georgia"/>
              <a:buChar char="■"/>
            </a:pPr>
            <a:r>
              <a:rPr lang="en" sz="2400" kern="0" dirty="0">
                <a:solidFill>
                  <a:srgbClr val="000000"/>
                </a:solidFill>
                <a:latin typeface="Arial"/>
                <a:cs typeface="Arial"/>
                <a:sym typeface="Arial"/>
              </a:rPr>
              <a:t>Access Control on the Git repositories</a:t>
            </a:r>
            <a:endParaRPr sz="2400" kern="0" dirty="0">
              <a:solidFill>
                <a:srgbClr val="000000"/>
              </a:solidFill>
              <a:latin typeface="Arial"/>
              <a:cs typeface="Arial"/>
              <a:sym typeface="Arial"/>
            </a:endParaRPr>
          </a:p>
          <a:p>
            <a:pPr defTabSz="1219170">
              <a:lnSpc>
                <a:spcPct val="115000"/>
              </a:lnSpc>
              <a:spcBef>
                <a:spcPts val="1200"/>
              </a:spcBef>
              <a:spcAft>
                <a:spcPts val="2133"/>
              </a:spcAft>
              <a:buClr>
                <a:srgbClr val="000000"/>
              </a:buClr>
            </a:pPr>
            <a:endParaRPr sz="3200" kern="0" dirty="0">
              <a:solidFill>
                <a:srgbClr val="000000"/>
              </a:solidFill>
              <a:latin typeface="Arial"/>
              <a:cs typeface="Arial"/>
              <a:sym typeface="Arial"/>
            </a:endParaRPr>
          </a:p>
        </p:txBody>
      </p:sp>
      <p:sp>
        <p:nvSpPr>
          <p:cNvPr id="170" name="Google Shape;170;p31"/>
          <p:cNvSpPr/>
          <p:nvPr/>
        </p:nvSpPr>
        <p:spPr>
          <a:xfrm>
            <a:off x="7863667" y="776267"/>
            <a:ext cx="43300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 name="Google Shape;171;p31"/>
          <p:cNvSpPr txBox="1"/>
          <p:nvPr/>
        </p:nvSpPr>
        <p:spPr>
          <a:xfrm>
            <a:off x="7982467" y="664333"/>
            <a:ext cx="4092400" cy="61936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600" kern="0" dirty="0">
                <a:solidFill>
                  <a:srgbClr val="000000"/>
                </a:solidFill>
                <a:latin typeface="Arial"/>
                <a:cs typeface="Arial"/>
                <a:sym typeface="Arial"/>
              </a:rPr>
              <a:t>Code Review:</a:t>
            </a:r>
            <a:endParaRPr sz="1600" kern="0" dirty="0">
              <a:solidFill>
                <a:srgbClr val="000000"/>
              </a:solidFill>
              <a:latin typeface="Arial"/>
              <a:cs typeface="Arial"/>
              <a:sym typeface="Arial"/>
            </a:endParaRPr>
          </a:p>
          <a:p>
            <a:pPr marL="609585" indent="-406390" defTabSz="1219170">
              <a:lnSpc>
                <a:spcPct val="115000"/>
              </a:lnSpc>
              <a:spcBef>
                <a:spcPts val="1200"/>
              </a:spcBef>
              <a:buClr>
                <a:srgbClr val="000000"/>
              </a:buClr>
              <a:buSzPts val="1200"/>
              <a:buFont typeface="Georgia"/>
              <a:buChar char="■"/>
            </a:pPr>
            <a:r>
              <a:rPr lang="en" sz="1600" kern="0" dirty="0">
                <a:solidFill>
                  <a:srgbClr val="000000"/>
                </a:solidFill>
                <a:latin typeface="Arial"/>
                <a:cs typeface="Arial"/>
                <a:sym typeface="Arial"/>
              </a:rPr>
              <a:t>Gerrit allows to </a:t>
            </a:r>
            <a:r>
              <a:rPr lang="en" sz="1600" b="1" i="1" kern="0" dirty="0">
                <a:solidFill>
                  <a:srgbClr val="000000"/>
                </a:solidFill>
                <a:latin typeface="Arial"/>
                <a:cs typeface="Arial"/>
                <a:sym typeface="Arial"/>
              </a:rPr>
              <a:t>review commits before </a:t>
            </a:r>
            <a:r>
              <a:rPr lang="en" sz="1600" kern="0" dirty="0">
                <a:solidFill>
                  <a:srgbClr val="000000"/>
                </a:solidFill>
                <a:latin typeface="Arial"/>
                <a:cs typeface="Arial"/>
                <a:sym typeface="Arial"/>
              </a:rPr>
              <a:t>they are integrated into a target branch.</a:t>
            </a:r>
            <a:endParaRPr sz="1600" kern="0" dirty="0">
              <a:solidFill>
                <a:srgbClr val="000000"/>
              </a:solidFill>
              <a:latin typeface="Arial"/>
              <a:cs typeface="Arial"/>
              <a:sym typeface="Arial"/>
            </a:endParaRPr>
          </a:p>
          <a:p>
            <a:pPr marL="609585" indent="-406390" defTabSz="1219170">
              <a:lnSpc>
                <a:spcPct val="115000"/>
              </a:lnSpc>
              <a:buClr>
                <a:srgbClr val="000000"/>
              </a:buClr>
              <a:buSzPts val="1200"/>
              <a:buFont typeface="Georgia"/>
              <a:buChar char="■"/>
            </a:pPr>
            <a:r>
              <a:rPr lang="en" sz="1600" kern="0" dirty="0">
                <a:solidFill>
                  <a:srgbClr val="000000"/>
                </a:solidFill>
                <a:latin typeface="Arial"/>
                <a:cs typeface="Arial"/>
                <a:sym typeface="Arial"/>
              </a:rPr>
              <a:t>Code review is </a:t>
            </a:r>
            <a:r>
              <a:rPr lang="en" sz="1600" b="1" i="1" kern="0" dirty="0">
                <a:solidFill>
                  <a:srgbClr val="000000"/>
                </a:solidFill>
                <a:latin typeface="Arial"/>
                <a:cs typeface="Arial"/>
                <a:sym typeface="Arial"/>
              </a:rPr>
              <a:t>optional</a:t>
            </a:r>
            <a:r>
              <a:rPr lang="en" sz="1600" kern="0" dirty="0">
                <a:solidFill>
                  <a:srgbClr val="000000"/>
                </a:solidFill>
                <a:latin typeface="Arial"/>
                <a:cs typeface="Arial"/>
                <a:sym typeface="Arial"/>
              </a:rPr>
              <a:t>, but </a:t>
            </a:r>
            <a:r>
              <a:rPr lang="en" sz="1600" b="1" kern="0" dirty="0">
                <a:solidFill>
                  <a:srgbClr val="000000"/>
                </a:solidFill>
                <a:latin typeface="Arial"/>
                <a:cs typeface="Arial"/>
                <a:sym typeface="Arial"/>
              </a:rPr>
              <a:t>required by default </a:t>
            </a:r>
            <a:r>
              <a:rPr lang="en" sz="1600" kern="0" dirty="0">
                <a:solidFill>
                  <a:srgbClr val="000000"/>
                </a:solidFill>
                <a:latin typeface="Arial"/>
                <a:cs typeface="Arial"/>
                <a:sym typeface="Arial"/>
              </a:rPr>
              <a:t>(bypassing code review can be allowed by granting access rights for direct push)</a:t>
            </a:r>
            <a:endParaRPr sz="1600" kern="0" dirty="0">
              <a:solidFill>
                <a:srgbClr val="000000"/>
              </a:solidFill>
              <a:latin typeface="Arial"/>
              <a:cs typeface="Arial"/>
              <a:sym typeface="Arial"/>
            </a:endParaRPr>
          </a:p>
          <a:p>
            <a:pPr defTabSz="1219170">
              <a:lnSpc>
                <a:spcPct val="115000"/>
              </a:lnSpc>
              <a:spcBef>
                <a:spcPts val="1200"/>
              </a:spcBef>
              <a:buClr>
                <a:srgbClr val="000000"/>
              </a:buClr>
            </a:pPr>
            <a:r>
              <a:rPr lang="en" sz="1600" kern="0" dirty="0">
                <a:solidFill>
                  <a:srgbClr val="000000"/>
                </a:solidFill>
                <a:latin typeface="Arial"/>
                <a:cs typeface="Arial"/>
                <a:sym typeface="Arial"/>
              </a:rPr>
              <a:t>Access Rights:</a:t>
            </a:r>
            <a:endParaRPr sz="1600" kern="0" dirty="0">
              <a:solidFill>
                <a:srgbClr val="000000"/>
              </a:solidFill>
              <a:latin typeface="Arial"/>
              <a:cs typeface="Arial"/>
              <a:sym typeface="Arial"/>
            </a:endParaRPr>
          </a:p>
          <a:p>
            <a:pPr marL="609585" indent="-406390" defTabSz="1219170">
              <a:lnSpc>
                <a:spcPct val="115000"/>
              </a:lnSpc>
              <a:spcBef>
                <a:spcPts val="1200"/>
              </a:spcBef>
              <a:buClr>
                <a:srgbClr val="000000"/>
              </a:buClr>
              <a:buSzPts val="1200"/>
              <a:buFont typeface="Georgia"/>
              <a:buChar char="■"/>
            </a:pPr>
            <a:r>
              <a:rPr lang="en" sz="1600" kern="0" dirty="0">
                <a:solidFill>
                  <a:srgbClr val="000000"/>
                </a:solidFill>
                <a:latin typeface="Arial"/>
                <a:cs typeface="Arial"/>
                <a:sym typeface="Arial"/>
              </a:rPr>
              <a:t>Gerrit provides </a:t>
            </a:r>
            <a:r>
              <a:rPr lang="en" sz="1600" b="1" i="1" kern="0" dirty="0">
                <a:solidFill>
                  <a:srgbClr val="000000"/>
                </a:solidFill>
                <a:latin typeface="Arial"/>
                <a:cs typeface="Arial"/>
                <a:sym typeface="Arial"/>
              </a:rPr>
              <a:t>fine-grained read and write permissions on branch level</a:t>
            </a:r>
            <a:r>
              <a:rPr lang="en" sz="1600" kern="0" dirty="0">
                <a:solidFill>
                  <a:srgbClr val="000000"/>
                </a:solidFill>
                <a:latin typeface="Arial"/>
                <a:cs typeface="Arial"/>
                <a:sym typeface="Arial"/>
              </a:rPr>
              <a:t> (with Git only you always have access to everything once you can access a repository) </a:t>
            </a:r>
            <a:endParaRPr sz="1600" kern="0" dirty="0">
              <a:solidFill>
                <a:srgbClr val="000000"/>
              </a:solidFill>
              <a:latin typeface="Arial"/>
              <a:cs typeface="Arial"/>
              <a:sym typeface="Arial"/>
            </a:endParaRPr>
          </a:p>
          <a:p>
            <a:pPr marL="609585" indent="-406390" defTabSz="1219170">
              <a:lnSpc>
                <a:spcPct val="115000"/>
              </a:lnSpc>
              <a:buClr>
                <a:srgbClr val="000000"/>
              </a:buClr>
              <a:buSzPts val="1200"/>
              <a:buFont typeface="Georgia"/>
              <a:buChar char="■"/>
            </a:pPr>
            <a:r>
              <a:rPr lang="en" sz="1600" kern="0" dirty="0">
                <a:solidFill>
                  <a:srgbClr val="000000"/>
                </a:solidFill>
                <a:latin typeface="Arial"/>
                <a:cs typeface="Arial"/>
                <a:sym typeface="Arial"/>
              </a:rPr>
              <a:t>This presentation concentrates on the code review aspect, access controls are not covered.</a:t>
            </a:r>
            <a:endParaRPr sz="1600" kern="0" dirty="0">
              <a:solidFill>
                <a:srgbClr val="000000"/>
              </a:solidFill>
              <a:latin typeface="Arial"/>
              <a:cs typeface="Arial"/>
              <a:sym typeface="Arial"/>
            </a:endParaRPr>
          </a:p>
        </p:txBody>
      </p:sp>
      <p:pic>
        <p:nvPicPr>
          <p:cNvPr id="2" name="Google Shape;191;p33">
            <a:extLst>
              <a:ext uri="{FF2B5EF4-FFF2-40B4-BE49-F238E27FC236}">
                <a16:creationId xmlns:a16="http://schemas.microsoft.com/office/drawing/2014/main" id="{6A17FE94-EA31-0748-0564-1D1F7E826F5F}"/>
              </a:ext>
            </a:extLst>
          </p:cNvPr>
          <p:cNvPicPr preferRelativeResize="0"/>
          <p:nvPr/>
        </p:nvPicPr>
        <p:blipFill rotWithShape="1">
          <a:blip r:embed="rId5">
            <a:alphaModFix/>
          </a:blip>
          <a:srcRect/>
          <a:stretch/>
        </p:blipFill>
        <p:spPr>
          <a:xfrm>
            <a:off x="76200" y="3167040"/>
            <a:ext cx="3787200" cy="3538560"/>
          </a:xfrm>
          <a:prstGeom prst="rect">
            <a:avLst/>
          </a:prstGeom>
          <a:noFill/>
          <a:ln>
            <a:noFill/>
          </a:ln>
        </p:spPr>
      </p:pic>
      <p:sp>
        <p:nvSpPr>
          <p:cNvPr id="3" name="Google Shape;188;p33">
            <a:extLst>
              <a:ext uri="{FF2B5EF4-FFF2-40B4-BE49-F238E27FC236}">
                <a16:creationId xmlns:a16="http://schemas.microsoft.com/office/drawing/2014/main" id="{58367765-7C75-E7E1-C1CF-8C8954F7DBC8}"/>
              </a:ext>
            </a:extLst>
          </p:cNvPr>
          <p:cNvSpPr txBox="1"/>
          <p:nvPr/>
        </p:nvSpPr>
        <p:spPr>
          <a:xfrm>
            <a:off x="3955400" y="3222045"/>
            <a:ext cx="3895934" cy="3355731"/>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dirty="0">
                <a:solidFill>
                  <a:srgbClr val="000000"/>
                </a:solidFill>
                <a:latin typeface="Arial"/>
                <a:cs typeface="Arial"/>
                <a:sym typeface="Arial"/>
              </a:rPr>
              <a:t>In the Gerrit installation folder on the server (</a:t>
            </a:r>
            <a:r>
              <a:rPr lang="en" sz="1867" i="1" kern="0" dirty="0">
                <a:solidFill>
                  <a:srgbClr val="000000"/>
                </a:solidFill>
                <a:latin typeface="Courier New"/>
                <a:ea typeface="Courier New"/>
                <a:cs typeface="Courier New"/>
                <a:sym typeface="Courier New"/>
              </a:rPr>
              <a:t>review_site</a:t>
            </a:r>
            <a:r>
              <a:rPr lang="en" sz="1867" kern="0" dirty="0">
                <a:solidFill>
                  <a:srgbClr val="000000"/>
                </a:solidFill>
                <a:latin typeface="Arial"/>
                <a:cs typeface="Arial"/>
                <a:sym typeface="Arial"/>
              </a:rPr>
              <a:t>) you can find a </a:t>
            </a:r>
            <a:r>
              <a:rPr lang="en" sz="1867" i="1" kern="0" dirty="0">
                <a:solidFill>
                  <a:srgbClr val="000000"/>
                </a:solidFill>
                <a:latin typeface="Courier New"/>
                <a:ea typeface="Courier New"/>
                <a:cs typeface="Courier New"/>
                <a:sym typeface="Courier New"/>
              </a:rPr>
              <a:t>git</a:t>
            </a:r>
            <a:r>
              <a:rPr lang="en" sz="1867" kern="0" dirty="0">
                <a:solidFill>
                  <a:srgbClr val="000000"/>
                </a:solidFill>
                <a:latin typeface="Arial"/>
                <a:cs typeface="Arial"/>
                <a:sym typeface="Arial"/>
              </a:rPr>
              <a:t> folder that contains all Git repositories that are managed by Gerrit:</a:t>
            </a:r>
            <a:endParaRPr sz="1867" kern="0" dirty="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kern="0" dirty="0">
                <a:solidFill>
                  <a:srgbClr val="000000"/>
                </a:solidFill>
                <a:latin typeface="Arial"/>
                <a:cs typeface="Arial"/>
                <a:sym typeface="Arial"/>
              </a:rPr>
              <a:t>these are </a:t>
            </a:r>
            <a:r>
              <a:rPr lang="en" sz="1867" b="1" i="1" kern="0" dirty="0">
                <a:solidFill>
                  <a:srgbClr val="000000"/>
                </a:solidFill>
                <a:latin typeface="Arial"/>
                <a:cs typeface="Arial"/>
                <a:sym typeface="Arial"/>
              </a:rPr>
              <a:t>bare repositories</a:t>
            </a:r>
            <a:r>
              <a:rPr lang="en" sz="1867" kern="0" dirty="0">
                <a:solidFill>
                  <a:srgbClr val="000000"/>
                </a:solidFill>
                <a:latin typeface="Arial"/>
                <a:cs typeface="Arial"/>
                <a:sym typeface="Arial"/>
              </a:rPr>
              <a:t> (this means they don’t have a working dir)</a:t>
            </a:r>
            <a:endParaRPr sz="1867" kern="0" dirty="0">
              <a:solidFill>
                <a:srgbClr val="000000"/>
              </a:solidFill>
              <a:latin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77"/>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5" name="Google Shape;1345;p77"/>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Standard Workflow (Summary)</a:t>
            </a:r>
            <a:endParaRPr sz="4800" b="1">
              <a:solidFill>
                <a:srgbClr val="FFFFFF"/>
              </a:solidFill>
            </a:endParaRPr>
          </a:p>
          <a:p>
            <a:endParaRPr sz="4000"/>
          </a:p>
        </p:txBody>
      </p:sp>
      <p:sp>
        <p:nvSpPr>
          <p:cNvPr id="1346" name="Google Shape;1346;p77"/>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7" name="Google Shape;1347;p77"/>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marL="609585" indent="-406390" defTabSz="1219170">
              <a:lnSpc>
                <a:spcPct val="115000"/>
              </a:lnSpc>
              <a:spcBef>
                <a:spcPts val="1200"/>
              </a:spcBef>
              <a:buClr>
                <a:srgbClr val="000000"/>
              </a:buClr>
              <a:buSzPts val="1200"/>
              <a:buFont typeface="Arial"/>
              <a:buAutoNum type="arabicPeriod"/>
            </a:pPr>
            <a:r>
              <a:rPr lang="en" sz="1600" kern="0" dirty="0">
                <a:solidFill>
                  <a:srgbClr val="000000"/>
                </a:solidFill>
                <a:latin typeface="Arial"/>
                <a:cs typeface="Arial"/>
                <a:sym typeface="Arial"/>
              </a:rPr>
              <a:t>Create and checkout a local feature branch which is based on </a:t>
            </a:r>
            <a:r>
              <a:rPr lang="en" sz="1600" i="1" kern="0" dirty="0">
                <a:solidFill>
                  <a:srgbClr val="000000"/>
                </a:solidFill>
                <a:latin typeface="Courier New"/>
                <a:ea typeface="Courier New"/>
                <a:cs typeface="Courier New"/>
                <a:sym typeface="Courier New"/>
              </a:rPr>
              <a:t>origin/master</a:t>
            </a:r>
            <a:r>
              <a:rPr lang="en" sz="1600" kern="0" dirty="0">
                <a:solidFill>
                  <a:srgbClr val="000000"/>
                </a:solidFill>
                <a:latin typeface="Arial"/>
                <a:cs typeface="Arial"/>
                <a:sym typeface="Arial"/>
              </a:rPr>
              <a:t>:</a:t>
            </a:r>
            <a:br>
              <a:rPr lang="en" sz="1600" kern="0" dirty="0">
                <a:solidFill>
                  <a:srgbClr val="000000"/>
                </a:solidFill>
                <a:latin typeface="Arial"/>
                <a:cs typeface="Arial"/>
                <a:sym typeface="Arial"/>
              </a:rPr>
            </a:br>
            <a:r>
              <a:rPr lang="en" sz="1600" i="1" kern="0" dirty="0">
                <a:solidFill>
                  <a:srgbClr val="000000"/>
                </a:solidFill>
                <a:latin typeface="Courier New"/>
                <a:ea typeface="Courier New"/>
                <a:cs typeface="Courier New"/>
                <a:sym typeface="Courier New"/>
              </a:rPr>
              <a:t>git checkout -b featureX origin/master</a:t>
            </a:r>
            <a:endParaRPr sz="1600" i="1" kern="0" dirty="0">
              <a:solidFill>
                <a:srgbClr val="000000"/>
              </a:solidFill>
              <a:latin typeface="Courier New"/>
              <a:ea typeface="Courier New"/>
              <a:cs typeface="Courier New"/>
              <a:sym typeface="Courier New"/>
            </a:endParaRPr>
          </a:p>
          <a:p>
            <a:pPr marL="609585" indent="-406390" defTabSz="1219170">
              <a:lnSpc>
                <a:spcPct val="115000"/>
              </a:lnSpc>
              <a:buClr>
                <a:srgbClr val="3D85C6"/>
              </a:buClr>
              <a:buSzPts val="1200"/>
              <a:buFont typeface="Arial"/>
              <a:buAutoNum type="arabicPeriod"/>
            </a:pPr>
            <a:r>
              <a:rPr lang="en" sz="1600" kern="0" dirty="0">
                <a:solidFill>
                  <a:srgbClr val="3D85C6"/>
                </a:solidFill>
                <a:latin typeface="Arial"/>
                <a:cs typeface="Arial"/>
                <a:sym typeface="Arial"/>
              </a:rPr>
              <a:t>Make a new commit that implements the feature.</a:t>
            </a:r>
            <a:endParaRPr sz="1600" kern="0" dirty="0">
              <a:solidFill>
                <a:srgbClr val="3D85C6"/>
              </a:solidFill>
              <a:latin typeface="Arial"/>
              <a:cs typeface="Arial"/>
              <a:sym typeface="Arial"/>
            </a:endParaRPr>
          </a:p>
        </p:txBody>
      </p:sp>
      <p:sp>
        <p:nvSpPr>
          <p:cNvPr id="1348" name="Google Shape;1348;p77"/>
          <p:cNvSpPr/>
          <p:nvPr/>
        </p:nvSpPr>
        <p:spPr>
          <a:xfrm>
            <a:off x="5217372" y="4639609"/>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349" name="Google Shape;1349;p77"/>
          <p:cNvSpPr/>
          <p:nvPr/>
        </p:nvSpPr>
        <p:spPr>
          <a:xfrm>
            <a:off x="5217372" y="518219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350" name="Google Shape;1350;p77"/>
          <p:cNvCxnSpPr>
            <a:stCxn id="1349" idx="0"/>
            <a:endCxn id="1348" idx="4"/>
          </p:cNvCxnSpPr>
          <p:nvPr/>
        </p:nvCxnSpPr>
        <p:spPr>
          <a:xfrm rot="10800000">
            <a:off x="5396172" y="5018195"/>
            <a:ext cx="0" cy="164000"/>
          </a:xfrm>
          <a:prstGeom prst="straightConnector1">
            <a:avLst/>
          </a:prstGeom>
          <a:noFill/>
          <a:ln w="28575" cap="flat" cmpd="sng">
            <a:solidFill>
              <a:schemeClr val="dk2"/>
            </a:solidFill>
            <a:prstDash val="solid"/>
            <a:round/>
            <a:headEnd type="none" w="med" len="med"/>
            <a:tailEnd type="none" w="med" len="med"/>
          </a:ln>
        </p:spPr>
      </p:cxnSp>
      <p:cxnSp>
        <p:nvCxnSpPr>
          <p:cNvPr id="1351" name="Google Shape;1351;p77"/>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352" name="Google Shape;1352;p77"/>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353" name="Google Shape;1353;p77"/>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354" name="Google Shape;1354;p77"/>
          <p:cNvCxnSpPr>
            <a:stCxn id="1353" idx="0"/>
            <a:endCxn id="1352"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355" name="Google Shape;1355;p77"/>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356" name="Google Shape;1356;p77"/>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357" name="Google Shape;1357;p77"/>
          <p:cNvSpPr txBox="1"/>
          <p:nvPr/>
        </p:nvSpPr>
        <p:spPr>
          <a:xfrm>
            <a:off x="81933" y="4655800"/>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origin/master</a:t>
            </a:r>
            <a:endParaRPr sz="1067" kern="0">
              <a:solidFill>
                <a:srgbClr val="000000"/>
              </a:solidFill>
              <a:latin typeface="Arial"/>
              <a:cs typeface="Arial"/>
              <a:sym typeface="Arial"/>
            </a:endParaRPr>
          </a:p>
        </p:txBody>
      </p:sp>
      <p:cxnSp>
        <p:nvCxnSpPr>
          <p:cNvPr id="1358" name="Google Shape;1358;p77"/>
          <p:cNvCxnSpPr>
            <a:stCxn id="1357" idx="3"/>
            <a:endCxn id="1352" idx="2"/>
          </p:cNvCxnSpPr>
          <p:nvPr/>
        </p:nvCxnSpPr>
        <p:spPr>
          <a:xfrm>
            <a:off x="1123933" y="4828600"/>
            <a:ext cx="309600" cy="0"/>
          </a:xfrm>
          <a:prstGeom prst="straightConnector1">
            <a:avLst/>
          </a:prstGeom>
          <a:noFill/>
          <a:ln w="28575" cap="flat" cmpd="sng">
            <a:solidFill>
              <a:srgbClr val="3D85C6"/>
            </a:solidFill>
            <a:prstDash val="solid"/>
            <a:round/>
            <a:headEnd type="none" w="med" len="med"/>
            <a:tailEnd type="triangle" w="med" len="med"/>
          </a:ln>
        </p:spPr>
      </p:cxnSp>
      <p:sp>
        <p:nvSpPr>
          <p:cNvPr id="1359" name="Google Shape;1359;p77"/>
          <p:cNvSpPr txBox="1"/>
          <p:nvPr/>
        </p:nvSpPr>
        <p:spPr>
          <a:xfrm>
            <a:off x="4030185" y="4656317"/>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master</a:t>
            </a:r>
            <a:endParaRPr sz="1067" kern="0">
              <a:solidFill>
                <a:srgbClr val="000000"/>
              </a:solidFill>
              <a:latin typeface="Arial"/>
              <a:cs typeface="Arial"/>
              <a:sym typeface="Arial"/>
            </a:endParaRPr>
          </a:p>
        </p:txBody>
      </p:sp>
      <p:cxnSp>
        <p:nvCxnSpPr>
          <p:cNvPr id="1360" name="Google Shape;1360;p77"/>
          <p:cNvCxnSpPr>
            <a:stCxn id="1359" idx="3"/>
          </p:cNvCxnSpPr>
          <p:nvPr/>
        </p:nvCxnSpPr>
        <p:spPr>
          <a:xfrm>
            <a:off x="4764585" y="4829117"/>
            <a:ext cx="426000" cy="0"/>
          </a:xfrm>
          <a:prstGeom prst="straightConnector1">
            <a:avLst/>
          </a:prstGeom>
          <a:noFill/>
          <a:ln w="28575" cap="flat" cmpd="sng">
            <a:solidFill>
              <a:schemeClr val="dk2"/>
            </a:solidFill>
            <a:prstDash val="solid"/>
            <a:round/>
            <a:headEnd type="none" w="med" len="med"/>
            <a:tailEnd type="triangle" w="med" len="med"/>
          </a:ln>
        </p:spPr>
      </p:cxnSp>
      <p:sp>
        <p:nvSpPr>
          <p:cNvPr id="1361" name="Google Shape;1361;p77"/>
          <p:cNvSpPr txBox="1"/>
          <p:nvPr/>
        </p:nvSpPr>
        <p:spPr>
          <a:xfrm>
            <a:off x="2205800" y="4656333"/>
            <a:ext cx="808800" cy="345600"/>
          </a:xfrm>
          <a:prstGeom prst="rect">
            <a:avLst/>
          </a:prstGeom>
          <a:noFill/>
          <a:ln w="2857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CCCCCC"/>
                </a:solidFill>
                <a:latin typeface="Arial"/>
                <a:cs typeface="Arial"/>
                <a:sym typeface="Arial"/>
              </a:rPr>
              <a:t>featureX</a:t>
            </a:r>
            <a:endParaRPr sz="1067" kern="0">
              <a:solidFill>
                <a:srgbClr val="CCCCCC"/>
              </a:solidFill>
              <a:latin typeface="Arial"/>
              <a:cs typeface="Arial"/>
              <a:sym typeface="Arial"/>
            </a:endParaRPr>
          </a:p>
        </p:txBody>
      </p:sp>
      <p:cxnSp>
        <p:nvCxnSpPr>
          <p:cNvPr id="1362" name="Google Shape;1362;p77"/>
          <p:cNvCxnSpPr>
            <a:stCxn id="1361" idx="1"/>
            <a:endCxn id="1352" idx="6"/>
          </p:cNvCxnSpPr>
          <p:nvPr/>
        </p:nvCxnSpPr>
        <p:spPr>
          <a:xfrm rot="10800000">
            <a:off x="1791000" y="4828733"/>
            <a:ext cx="414800" cy="400"/>
          </a:xfrm>
          <a:prstGeom prst="straightConnector1">
            <a:avLst/>
          </a:prstGeom>
          <a:noFill/>
          <a:ln w="28575" cap="flat" cmpd="sng">
            <a:solidFill>
              <a:srgbClr val="CCCCCC"/>
            </a:solidFill>
            <a:prstDash val="dash"/>
            <a:round/>
            <a:headEnd type="none" w="med" len="med"/>
            <a:tailEnd type="triangle" w="med" len="med"/>
          </a:ln>
        </p:spPr>
      </p:cxnSp>
      <p:sp>
        <p:nvSpPr>
          <p:cNvPr id="1363" name="Google Shape;1363;p77"/>
          <p:cNvSpPr/>
          <p:nvPr/>
        </p:nvSpPr>
        <p:spPr>
          <a:xfrm>
            <a:off x="1433368" y="3993011"/>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A61C00"/>
                </a:solidFill>
                <a:latin typeface="Arial"/>
                <a:cs typeface="Arial"/>
                <a:sym typeface="Arial"/>
              </a:rPr>
              <a:t>C</a:t>
            </a:r>
            <a:endParaRPr sz="1333" b="1" kern="0">
              <a:solidFill>
                <a:srgbClr val="A61C00"/>
              </a:solidFill>
              <a:latin typeface="Arial"/>
              <a:cs typeface="Arial"/>
              <a:sym typeface="Arial"/>
            </a:endParaRPr>
          </a:p>
        </p:txBody>
      </p:sp>
      <p:cxnSp>
        <p:nvCxnSpPr>
          <p:cNvPr id="1364" name="Google Shape;1364;p77"/>
          <p:cNvCxnSpPr>
            <a:stCxn id="1363" idx="4"/>
            <a:endCxn id="1352" idx="0"/>
          </p:cNvCxnSpPr>
          <p:nvPr/>
        </p:nvCxnSpPr>
        <p:spPr>
          <a:xfrm>
            <a:off x="1612168" y="4371411"/>
            <a:ext cx="0" cy="268000"/>
          </a:xfrm>
          <a:prstGeom prst="straightConnector1">
            <a:avLst/>
          </a:prstGeom>
          <a:noFill/>
          <a:ln w="28575" cap="flat" cmpd="sng">
            <a:solidFill>
              <a:srgbClr val="A61C00"/>
            </a:solidFill>
            <a:prstDash val="solid"/>
            <a:round/>
            <a:headEnd type="none" w="med" len="med"/>
            <a:tailEnd type="none" w="med" len="med"/>
          </a:ln>
        </p:spPr>
      </p:cxnSp>
      <p:sp>
        <p:nvSpPr>
          <p:cNvPr id="1365" name="Google Shape;1365;p77"/>
          <p:cNvSpPr txBox="1"/>
          <p:nvPr/>
        </p:nvSpPr>
        <p:spPr>
          <a:xfrm>
            <a:off x="2205767" y="3967733"/>
            <a:ext cx="808800" cy="345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366" name="Google Shape;1366;p77"/>
          <p:cNvCxnSpPr>
            <a:stCxn id="1365" idx="1"/>
          </p:cNvCxnSpPr>
          <p:nvPr/>
        </p:nvCxnSpPr>
        <p:spPr>
          <a:xfrm rot="10800000">
            <a:off x="1790967" y="4140133"/>
            <a:ext cx="414800" cy="400"/>
          </a:xfrm>
          <a:prstGeom prst="straightConnector1">
            <a:avLst/>
          </a:prstGeom>
          <a:noFill/>
          <a:ln w="28575" cap="flat" cmpd="sng">
            <a:solidFill>
              <a:srgbClr val="A61C00"/>
            </a:solidFill>
            <a:prstDash val="solid"/>
            <a:round/>
            <a:headEnd type="none" w="med" len="med"/>
            <a:tailEnd type="triangle" w="med" len="med"/>
          </a:ln>
        </p:spPr>
      </p:cxnSp>
      <p:sp>
        <p:nvSpPr>
          <p:cNvPr id="1367" name="Google Shape;1367;p77"/>
          <p:cNvSpPr txBox="1"/>
          <p:nvPr/>
        </p:nvSpPr>
        <p:spPr>
          <a:xfrm>
            <a:off x="2291151" y="3320799"/>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368" name="Google Shape;1368;p77"/>
          <p:cNvCxnSpPr>
            <a:stCxn id="1367" idx="2"/>
          </p:cNvCxnSpPr>
          <p:nvPr/>
        </p:nvCxnSpPr>
        <p:spPr>
          <a:xfrm>
            <a:off x="2610151" y="3666399"/>
            <a:ext cx="0" cy="3008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78"/>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4" name="Google Shape;1374;p78"/>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Standard Workflow (Summary)</a:t>
            </a:r>
            <a:endParaRPr sz="4800" b="1">
              <a:solidFill>
                <a:srgbClr val="FFFFFF"/>
              </a:solidFill>
            </a:endParaRPr>
          </a:p>
          <a:p>
            <a:endParaRPr sz="4000"/>
          </a:p>
        </p:txBody>
      </p:sp>
      <p:sp>
        <p:nvSpPr>
          <p:cNvPr id="1375" name="Google Shape;1375;p78"/>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6" name="Google Shape;1376;p78"/>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marL="609585" indent="-406390" defTabSz="1219170">
              <a:lnSpc>
                <a:spcPct val="115000"/>
              </a:lnSpc>
              <a:spcBef>
                <a:spcPts val="1200"/>
              </a:spcBef>
              <a:buClr>
                <a:srgbClr val="000000"/>
              </a:buClr>
              <a:buSzPts val="1200"/>
              <a:buFont typeface="Arial"/>
              <a:buAutoNum type="arabicPeriod"/>
            </a:pPr>
            <a:r>
              <a:rPr lang="en" sz="1600" kern="0">
                <a:solidFill>
                  <a:srgbClr val="000000"/>
                </a:solidFill>
                <a:latin typeface="Arial"/>
                <a:cs typeface="Arial"/>
                <a:sym typeface="Arial"/>
              </a:rPr>
              <a:t>Create and checkout a local feature branch which is based on </a:t>
            </a:r>
            <a:r>
              <a:rPr lang="en" sz="1600" i="1" kern="0">
                <a:solidFill>
                  <a:srgbClr val="000000"/>
                </a:solidFill>
                <a:latin typeface="Courier New"/>
                <a:ea typeface="Courier New"/>
                <a:cs typeface="Courier New"/>
                <a:sym typeface="Courier New"/>
              </a:rPr>
              <a:t>origin/master</a:t>
            </a:r>
            <a:r>
              <a:rPr lang="en" sz="1600" kern="0">
                <a:solidFill>
                  <a:srgbClr val="000000"/>
                </a:solidFill>
                <a:latin typeface="Arial"/>
                <a:cs typeface="Arial"/>
                <a:sym typeface="Arial"/>
              </a:rPr>
              <a:t>:</a:t>
            </a:r>
            <a:br>
              <a:rPr lang="en" sz="1600" kern="0">
                <a:solidFill>
                  <a:srgbClr val="000000"/>
                </a:solidFill>
                <a:latin typeface="Arial"/>
                <a:cs typeface="Arial"/>
                <a:sym typeface="Arial"/>
              </a:rPr>
            </a:br>
            <a:r>
              <a:rPr lang="en" sz="1600" i="1" kern="0">
                <a:solidFill>
                  <a:srgbClr val="000000"/>
                </a:solidFill>
                <a:latin typeface="Courier New"/>
                <a:ea typeface="Courier New"/>
                <a:cs typeface="Courier New"/>
                <a:sym typeface="Courier New"/>
              </a:rPr>
              <a:t>git checkout -b featureX origin/master</a:t>
            </a:r>
            <a:endParaRPr sz="1600" i="1" kern="0">
              <a:solidFill>
                <a:srgbClr val="000000"/>
              </a:solidFill>
              <a:latin typeface="Courier New"/>
              <a:ea typeface="Courier New"/>
              <a:cs typeface="Courier New"/>
              <a:sym typeface="Courier New"/>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Make a new commit that implements the feature.</a:t>
            </a:r>
            <a:endParaRPr sz="1600" kern="0">
              <a:solidFill>
                <a:srgbClr val="000000"/>
              </a:solidFill>
              <a:latin typeface="Arial"/>
              <a:cs typeface="Arial"/>
              <a:sym typeface="Arial"/>
            </a:endParaRPr>
          </a:p>
          <a:p>
            <a:pPr marL="609585" indent="-406390" defTabSz="1219170">
              <a:lnSpc>
                <a:spcPct val="115000"/>
              </a:lnSpc>
              <a:buClr>
                <a:srgbClr val="3D85C6"/>
              </a:buClr>
              <a:buSzPts val="1200"/>
              <a:buFont typeface="Arial"/>
              <a:buAutoNum type="arabicPeriod"/>
            </a:pPr>
            <a:r>
              <a:rPr lang="en" sz="1600" kern="0">
                <a:solidFill>
                  <a:srgbClr val="3D85C6"/>
                </a:solidFill>
                <a:latin typeface="Arial"/>
                <a:cs typeface="Arial"/>
                <a:sym typeface="Arial"/>
              </a:rPr>
              <a:t>Push the commit for code review:</a:t>
            </a:r>
            <a:br>
              <a:rPr lang="en" sz="1600" kern="0">
                <a:solidFill>
                  <a:srgbClr val="3D85C6"/>
                </a:solidFill>
                <a:latin typeface="Arial"/>
                <a:cs typeface="Arial"/>
                <a:sym typeface="Arial"/>
              </a:rPr>
            </a:br>
            <a:r>
              <a:rPr lang="en" sz="1600" i="1" kern="0">
                <a:solidFill>
                  <a:srgbClr val="3D85C6"/>
                </a:solidFill>
                <a:latin typeface="Courier New"/>
                <a:ea typeface="Courier New"/>
                <a:cs typeface="Courier New"/>
                <a:sym typeface="Courier New"/>
              </a:rPr>
              <a:t>git push origin HEAD:refs/for/master</a:t>
            </a:r>
            <a:endParaRPr sz="1600" kern="0">
              <a:solidFill>
                <a:srgbClr val="3D85C6"/>
              </a:solidFill>
              <a:latin typeface="Arial"/>
              <a:cs typeface="Arial"/>
              <a:sym typeface="Arial"/>
            </a:endParaRPr>
          </a:p>
        </p:txBody>
      </p:sp>
      <p:sp>
        <p:nvSpPr>
          <p:cNvPr id="1377" name="Google Shape;1377;p78"/>
          <p:cNvSpPr/>
          <p:nvPr/>
        </p:nvSpPr>
        <p:spPr>
          <a:xfrm>
            <a:off x="5217372" y="4639609"/>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378" name="Google Shape;1378;p78"/>
          <p:cNvSpPr/>
          <p:nvPr/>
        </p:nvSpPr>
        <p:spPr>
          <a:xfrm>
            <a:off x="5217372" y="518219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379" name="Google Shape;1379;p78"/>
          <p:cNvCxnSpPr>
            <a:stCxn id="1378" idx="0"/>
            <a:endCxn id="1377" idx="4"/>
          </p:cNvCxnSpPr>
          <p:nvPr/>
        </p:nvCxnSpPr>
        <p:spPr>
          <a:xfrm rot="10800000">
            <a:off x="5396172" y="5018195"/>
            <a:ext cx="0" cy="164000"/>
          </a:xfrm>
          <a:prstGeom prst="straightConnector1">
            <a:avLst/>
          </a:prstGeom>
          <a:noFill/>
          <a:ln w="28575" cap="flat" cmpd="sng">
            <a:solidFill>
              <a:schemeClr val="dk2"/>
            </a:solidFill>
            <a:prstDash val="solid"/>
            <a:round/>
            <a:headEnd type="none" w="med" len="med"/>
            <a:tailEnd type="none" w="med" len="med"/>
          </a:ln>
        </p:spPr>
      </p:cxnSp>
      <p:cxnSp>
        <p:nvCxnSpPr>
          <p:cNvPr id="1380" name="Google Shape;1380;p78"/>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381" name="Google Shape;1381;p78"/>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382" name="Google Shape;1382;p78"/>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383" name="Google Shape;1383;p78"/>
          <p:cNvCxnSpPr>
            <a:stCxn id="1382" idx="0"/>
            <a:endCxn id="1381"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384" name="Google Shape;1384;p78"/>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385" name="Google Shape;1385;p78"/>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386" name="Google Shape;1386;p78"/>
          <p:cNvSpPr txBox="1"/>
          <p:nvPr/>
        </p:nvSpPr>
        <p:spPr>
          <a:xfrm>
            <a:off x="81933" y="4655800"/>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origin/master</a:t>
            </a:r>
            <a:endParaRPr sz="1067" kern="0">
              <a:solidFill>
                <a:srgbClr val="000000"/>
              </a:solidFill>
              <a:latin typeface="Arial"/>
              <a:cs typeface="Arial"/>
              <a:sym typeface="Arial"/>
            </a:endParaRPr>
          </a:p>
        </p:txBody>
      </p:sp>
      <p:cxnSp>
        <p:nvCxnSpPr>
          <p:cNvPr id="1387" name="Google Shape;1387;p78"/>
          <p:cNvCxnSpPr>
            <a:stCxn id="1386" idx="3"/>
            <a:endCxn id="1381" idx="2"/>
          </p:cNvCxnSpPr>
          <p:nvPr/>
        </p:nvCxnSpPr>
        <p:spPr>
          <a:xfrm>
            <a:off x="1123933" y="4828600"/>
            <a:ext cx="309600" cy="0"/>
          </a:xfrm>
          <a:prstGeom prst="straightConnector1">
            <a:avLst/>
          </a:prstGeom>
          <a:noFill/>
          <a:ln w="28575" cap="flat" cmpd="sng">
            <a:solidFill>
              <a:srgbClr val="3D85C6"/>
            </a:solidFill>
            <a:prstDash val="solid"/>
            <a:round/>
            <a:headEnd type="none" w="med" len="med"/>
            <a:tailEnd type="triangle" w="med" len="med"/>
          </a:ln>
        </p:spPr>
      </p:cxnSp>
      <p:sp>
        <p:nvSpPr>
          <p:cNvPr id="1388" name="Google Shape;1388;p78"/>
          <p:cNvSpPr txBox="1"/>
          <p:nvPr/>
        </p:nvSpPr>
        <p:spPr>
          <a:xfrm>
            <a:off x="4030185" y="4656317"/>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master</a:t>
            </a:r>
            <a:endParaRPr sz="1067" kern="0">
              <a:solidFill>
                <a:srgbClr val="000000"/>
              </a:solidFill>
              <a:latin typeface="Arial"/>
              <a:cs typeface="Arial"/>
              <a:sym typeface="Arial"/>
            </a:endParaRPr>
          </a:p>
        </p:txBody>
      </p:sp>
      <p:cxnSp>
        <p:nvCxnSpPr>
          <p:cNvPr id="1389" name="Google Shape;1389;p78"/>
          <p:cNvCxnSpPr>
            <a:stCxn id="1388" idx="3"/>
          </p:cNvCxnSpPr>
          <p:nvPr/>
        </p:nvCxnSpPr>
        <p:spPr>
          <a:xfrm>
            <a:off x="4764585" y="4829117"/>
            <a:ext cx="426000" cy="0"/>
          </a:xfrm>
          <a:prstGeom prst="straightConnector1">
            <a:avLst/>
          </a:prstGeom>
          <a:noFill/>
          <a:ln w="28575" cap="flat" cmpd="sng">
            <a:solidFill>
              <a:schemeClr val="dk2"/>
            </a:solidFill>
            <a:prstDash val="solid"/>
            <a:round/>
            <a:headEnd type="none" w="med" len="med"/>
            <a:tailEnd type="triangle" w="med" len="med"/>
          </a:ln>
        </p:spPr>
      </p:cxnSp>
      <p:sp>
        <p:nvSpPr>
          <p:cNvPr id="1390" name="Google Shape;1390;p78"/>
          <p:cNvSpPr/>
          <p:nvPr/>
        </p:nvSpPr>
        <p:spPr>
          <a:xfrm>
            <a:off x="1433368" y="39930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391" name="Google Shape;1391;p78"/>
          <p:cNvCxnSpPr>
            <a:stCxn id="1390" idx="4"/>
            <a:endCxn id="1381" idx="0"/>
          </p:cNvCxnSpPr>
          <p:nvPr/>
        </p:nvCxnSpPr>
        <p:spPr>
          <a:xfrm>
            <a:off x="1612168" y="4371411"/>
            <a:ext cx="0" cy="268000"/>
          </a:xfrm>
          <a:prstGeom prst="straightConnector1">
            <a:avLst/>
          </a:prstGeom>
          <a:noFill/>
          <a:ln w="28575" cap="flat" cmpd="sng">
            <a:solidFill>
              <a:schemeClr val="dk2"/>
            </a:solidFill>
            <a:prstDash val="solid"/>
            <a:round/>
            <a:headEnd type="none" w="med" len="med"/>
            <a:tailEnd type="none" w="med" len="med"/>
          </a:ln>
        </p:spPr>
      </p:cxnSp>
      <p:sp>
        <p:nvSpPr>
          <p:cNvPr id="1392" name="Google Shape;1392;p78"/>
          <p:cNvSpPr txBox="1"/>
          <p:nvPr/>
        </p:nvSpPr>
        <p:spPr>
          <a:xfrm>
            <a:off x="2205767" y="3967733"/>
            <a:ext cx="8088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393" name="Google Shape;1393;p78"/>
          <p:cNvCxnSpPr>
            <a:stCxn id="1392" idx="1"/>
          </p:cNvCxnSpPr>
          <p:nvPr/>
        </p:nvCxnSpPr>
        <p:spPr>
          <a:xfrm rot="10800000">
            <a:off x="1790967" y="4140133"/>
            <a:ext cx="414800" cy="400"/>
          </a:xfrm>
          <a:prstGeom prst="straightConnector1">
            <a:avLst/>
          </a:prstGeom>
          <a:noFill/>
          <a:ln w="28575" cap="flat" cmpd="sng">
            <a:solidFill>
              <a:schemeClr val="dk2"/>
            </a:solidFill>
            <a:prstDash val="solid"/>
            <a:round/>
            <a:headEnd type="none" w="med" len="med"/>
            <a:tailEnd type="triangle" w="med" len="med"/>
          </a:ln>
        </p:spPr>
      </p:cxnSp>
      <p:sp>
        <p:nvSpPr>
          <p:cNvPr id="1394" name="Google Shape;1394;p78"/>
          <p:cNvSpPr txBox="1"/>
          <p:nvPr/>
        </p:nvSpPr>
        <p:spPr>
          <a:xfrm>
            <a:off x="2291151" y="3320799"/>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395" name="Google Shape;1395;p78"/>
          <p:cNvCxnSpPr>
            <a:stCxn id="1394" idx="2"/>
          </p:cNvCxnSpPr>
          <p:nvPr/>
        </p:nvCxnSpPr>
        <p:spPr>
          <a:xfrm>
            <a:off x="2610151" y="3666399"/>
            <a:ext cx="0" cy="300800"/>
          </a:xfrm>
          <a:prstGeom prst="straightConnector1">
            <a:avLst/>
          </a:prstGeom>
          <a:noFill/>
          <a:ln w="28575" cap="flat" cmpd="sng">
            <a:solidFill>
              <a:schemeClr val="dk2"/>
            </a:solidFill>
            <a:prstDash val="solid"/>
            <a:round/>
            <a:headEnd type="none" w="med" len="med"/>
            <a:tailEnd type="triangle" w="med" len="med"/>
          </a:ln>
        </p:spPr>
      </p:cxnSp>
      <p:sp>
        <p:nvSpPr>
          <p:cNvPr id="1396" name="Google Shape;1396;p78"/>
          <p:cNvSpPr/>
          <p:nvPr/>
        </p:nvSpPr>
        <p:spPr>
          <a:xfrm>
            <a:off x="5217368" y="3993011"/>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A61C00"/>
                </a:solidFill>
                <a:latin typeface="Arial"/>
                <a:cs typeface="Arial"/>
                <a:sym typeface="Arial"/>
              </a:rPr>
              <a:t>C</a:t>
            </a:r>
            <a:endParaRPr sz="1333" b="1" kern="0">
              <a:solidFill>
                <a:srgbClr val="A61C00"/>
              </a:solidFill>
              <a:latin typeface="Arial"/>
              <a:cs typeface="Arial"/>
              <a:sym typeface="Arial"/>
            </a:endParaRPr>
          </a:p>
        </p:txBody>
      </p:sp>
      <p:cxnSp>
        <p:nvCxnSpPr>
          <p:cNvPr id="1397" name="Google Shape;1397;p78"/>
          <p:cNvCxnSpPr>
            <a:stCxn id="1396" idx="4"/>
          </p:cNvCxnSpPr>
          <p:nvPr/>
        </p:nvCxnSpPr>
        <p:spPr>
          <a:xfrm>
            <a:off x="5396168" y="4371411"/>
            <a:ext cx="0" cy="268000"/>
          </a:xfrm>
          <a:prstGeom prst="straightConnector1">
            <a:avLst/>
          </a:prstGeom>
          <a:noFill/>
          <a:ln w="28575" cap="flat" cmpd="sng">
            <a:solidFill>
              <a:srgbClr val="A61C00"/>
            </a:solidFill>
            <a:prstDash val="solid"/>
            <a:round/>
            <a:headEnd type="none" w="med" len="med"/>
            <a:tailEnd type="none" w="med" len="med"/>
          </a:ln>
        </p:spPr>
      </p:cxnSp>
      <p:sp>
        <p:nvSpPr>
          <p:cNvPr id="1398" name="Google Shape;1398;p78"/>
          <p:cNvSpPr txBox="1"/>
          <p:nvPr/>
        </p:nvSpPr>
        <p:spPr>
          <a:xfrm>
            <a:off x="5991967" y="4009400"/>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refs/changes/23/123/1</a:t>
            </a:r>
            <a:endParaRPr sz="1067" kern="0">
              <a:solidFill>
                <a:srgbClr val="000000"/>
              </a:solidFill>
              <a:latin typeface="Arial"/>
              <a:cs typeface="Arial"/>
              <a:sym typeface="Arial"/>
            </a:endParaRPr>
          </a:p>
        </p:txBody>
      </p:sp>
      <p:cxnSp>
        <p:nvCxnSpPr>
          <p:cNvPr id="1399" name="Google Shape;1399;p78"/>
          <p:cNvCxnSpPr>
            <a:stCxn id="1398" idx="1"/>
            <a:endCxn id="1396" idx="6"/>
          </p:cNvCxnSpPr>
          <p:nvPr/>
        </p:nvCxnSpPr>
        <p:spPr>
          <a:xfrm rot="10800000">
            <a:off x="5575167" y="4182200"/>
            <a:ext cx="416800" cy="0"/>
          </a:xfrm>
          <a:prstGeom prst="straightConnector1">
            <a:avLst/>
          </a:prstGeom>
          <a:noFill/>
          <a:ln w="28575" cap="flat" cmpd="sng">
            <a:solidFill>
              <a:srgbClr val="6AA84F"/>
            </a:solidFill>
            <a:prstDash val="solid"/>
            <a:round/>
            <a:headEnd type="none" w="med" len="med"/>
            <a:tailEnd type="triangle"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79"/>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5" name="Google Shape;1405;p79"/>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Standard Workflow (Summary)</a:t>
            </a:r>
            <a:endParaRPr sz="4800" b="1">
              <a:solidFill>
                <a:srgbClr val="FFFFFF"/>
              </a:solidFill>
            </a:endParaRPr>
          </a:p>
          <a:p>
            <a:endParaRPr sz="4000"/>
          </a:p>
        </p:txBody>
      </p:sp>
      <p:sp>
        <p:nvSpPr>
          <p:cNvPr id="1406" name="Google Shape;1406;p79"/>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7" name="Google Shape;1407;p79"/>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marL="609585" indent="-406390" defTabSz="1219170">
              <a:lnSpc>
                <a:spcPct val="115000"/>
              </a:lnSpc>
              <a:spcBef>
                <a:spcPts val="1200"/>
              </a:spcBef>
              <a:buClr>
                <a:srgbClr val="000000"/>
              </a:buClr>
              <a:buSzPts val="1200"/>
              <a:buFont typeface="Arial"/>
              <a:buAutoNum type="arabicPeriod"/>
            </a:pPr>
            <a:r>
              <a:rPr lang="en" sz="1600" kern="0">
                <a:solidFill>
                  <a:srgbClr val="000000"/>
                </a:solidFill>
                <a:latin typeface="Arial"/>
                <a:cs typeface="Arial"/>
                <a:sym typeface="Arial"/>
              </a:rPr>
              <a:t>Create and checkout a local feature branch which is based on </a:t>
            </a:r>
            <a:r>
              <a:rPr lang="en" sz="1600" i="1" kern="0">
                <a:solidFill>
                  <a:srgbClr val="000000"/>
                </a:solidFill>
                <a:latin typeface="Courier New"/>
                <a:ea typeface="Courier New"/>
                <a:cs typeface="Courier New"/>
                <a:sym typeface="Courier New"/>
              </a:rPr>
              <a:t>origin/master</a:t>
            </a:r>
            <a:r>
              <a:rPr lang="en" sz="1600" kern="0">
                <a:solidFill>
                  <a:srgbClr val="000000"/>
                </a:solidFill>
                <a:latin typeface="Arial"/>
                <a:cs typeface="Arial"/>
                <a:sym typeface="Arial"/>
              </a:rPr>
              <a:t>:</a:t>
            </a:r>
            <a:br>
              <a:rPr lang="en" sz="1600" kern="0">
                <a:solidFill>
                  <a:srgbClr val="000000"/>
                </a:solidFill>
                <a:latin typeface="Arial"/>
                <a:cs typeface="Arial"/>
                <a:sym typeface="Arial"/>
              </a:rPr>
            </a:br>
            <a:r>
              <a:rPr lang="en" sz="1600" i="1" kern="0">
                <a:solidFill>
                  <a:srgbClr val="000000"/>
                </a:solidFill>
                <a:latin typeface="Courier New"/>
                <a:ea typeface="Courier New"/>
                <a:cs typeface="Courier New"/>
                <a:sym typeface="Courier New"/>
              </a:rPr>
              <a:t>git checkout -b featureX origin/master</a:t>
            </a:r>
            <a:endParaRPr sz="1600" i="1" kern="0">
              <a:solidFill>
                <a:srgbClr val="000000"/>
              </a:solidFill>
              <a:latin typeface="Courier New"/>
              <a:ea typeface="Courier New"/>
              <a:cs typeface="Courier New"/>
              <a:sym typeface="Courier New"/>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Make a new commit that implements the feature.</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Push the commit for code review:</a:t>
            </a:r>
            <a:br>
              <a:rPr lang="en" sz="1600" kern="0">
                <a:solidFill>
                  <a:srgbClr val="000000"/>
                </a:solidFill>
                <a:latin typeface="Arial"/>
                <a:cs typeface="Arial"/>
                <a:sym typeface="Arial"/>
              </a:rPr>
            </a:br>
            <a:r>
              <a:rPr lang="en" sz="1600" i="1" kern="0">
                <a:solidFill>
                  <a:srgbClr val="000000"/>
                </a:solidFill>
                <a:latin typeface="Courier New"/>
                <a:ea typeface="Courier New"/>
                <a:cs typeface="Courier New"/>
                <a:sym typeface="Courier New"/>
              </a:rPr>
              <a:t>git push origin HEAD:refs/for/master</a:t>
            </a:r>
            <a:endParaRPr sz="1600" kern="0">
              <a:solidFill>
                <a:srgbClr val="000000"/>
              </a:solidFill>
              <a:latin typeface="Arial"/>
              <a:cs typeface="Arial"/>
              <a:sym typeface="Arial"/>
            </a:endParaRPr>
          </a:p>
          <a:p>
            <a:pPr marL="609585" indent="-406390" defTabSz="1219170">
              <a:lnSpc>
                <a:spcPct val="115000"/>
              </a:lnSpc>
              <a:buClr>
                <a:srgbClr val="3D85C6"/>
              </a:buClr>
              <a:buSzPts val="1200"/>
              <a:buFont typeface="Arial"/>
              <a:buAutoNum type="arabicPeriod"/>
            </a:pPr>
            <a:r>
              <a:rPr lang="en" sz="1600" kern="0">
                <a:solidFill>
                  <a:srgbClr val="3D85C6"/>
                </a:solidFill>
                <a:latin typeface="Arial"/>
                <a:cs typeface="Arial"/>
                <a:sym typeface="Arial"/>
              </a:rPr>
              <a:t>If rework is needed:</a:t>
            </a:r>
            <a:endParaRPr sz="1600" kern="0">
              <a:solidFill>
                <a:srgbClr val="3D85C6"/>
              </a:solidFill>
              <a:latin typeface="Arial"/>
              <a:cs typeface="Arial"/>
              <a:sym typeface="Arial"/>
            </a:endParaRPr>
          </a:p>
          <a:p>
            <a:pPr marL="1219170" lvl="1" indent="-406390" defTabSz="1219170">
              <a:lnSpc>
                <a:spcPct val="115000"/>
              </a:lnSpc>
              <a:buClr>
                <a:srgbClr val="3D85C6"/>
              </a:buClr>
              <a:buSzPts val="1200"/>
              <a:buFont typeface="Arial"/>
              <a:buAutoNum type="alphaLcPeriod"/>
            </a:pPr>
            <a:r>
              <a:rPr lang="en" sz="1600" kern="0">
                <a:solidFill>
                  <a:srgbClr val="3D85C6"/>
                </a:solidFill>
                <a:latin typeface="Arial"/>
                <a:cs typeface="Arial"/>
                <a:sym typeface="Arial"/>
              </a:rPr>
              <a:t>Checkout the </a:t>
            </a:r>
            <a:r>
              <a:rPr lang="en" sz="1600" i="1" kern="0">
                <a:solidFill>
                  <a:srgbClr val="3D85C6"/>
                </a:solidFill>
                <a:latin typeface="Courier New"/>
                <a:ea typeface="Courier New"/>
                <a:cs typeface="Courier New"/>
                <a:sym typeface="Courier New"/>
              </a:rPr>
              <a:t>featureX</a:t>
            </a:r>
            <a:r>
              <a:rPr lang="en" sz="1600" kern="0">
                <a:solidFill>
                  <a:srgbClr val="3D85C6"/>
                </a:solidFill>
                <a:latin typeface="Arial"/>
                <a:cs typeface="Arial"/>
                <a:sym typeface="Arial"/>
              </a:rPr>
              <a:t> branch and amend the commit.</a:t>
            </a:r>
            <a:endParaRPr sz="1600" kern="0">
              <a:solidFill>
                <a:srgbClr val="3D85C6"/>
              </a:solidFill>
              <a:latin typeface="Arial"/>
              <a:cs typeface="Arial"/>
              <a:sym typeface="Arial"/>
            </a:endParaRPr>
          </a:p>
        </p:txBody>
      </p:sp>
      <p:sp>
        <p:nvSpPr>
          <p:cNvPr id="1408" name="Google Shape;1408;p79"/>
          <p:cNvSpPr/>
          <p:nvPr/>
        </p:nvSpPr>
        <p:spPr>
          <a:xfrm>
            <a:off x="5217372" y="4639609"/>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409" name="Google Shape;1409;p79"/>
          <p:cNvSpPr/>
          <p:nvPr/>
        </p:nvSpPr>
        <p:spPr>
          <a:xfrm>
            <a:off x="5217372" y="518219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410" name="Google Shape;1410;p79"/>
          <p:cNvCxnSpPr>
            <a:stCxn id="1409" idx="0"/>
            <a:endCxn id="1408" idx="4"/>
          </p:cNvCxnSpPr>
          <p:nvPr/>
        </p:nvCxnSpPr>
        <p:spPr>
          <a:xfrm rot="10800000">
            <a:off x="5396172" y="5018195"/>
            <a:ext cx="0" cy="164000"/>
          </a:xfrm>
          <a:prstGeom prst="straightConnector1">
            <a:avLst/>
          </a:prstGeom>
          <a:noFill/>
          <a:ln w="28575" cap="flat" cmpd="sng">
            <a:solidFill>
              <a:schemeClr val="dk2"/>
            </a:solidFill>
            <a:prstDash val="solid"/>
            <a:round/>
            <a:headEnd type="none" w="med" len="med"/>
            <a:tailEnd type="none" w="med" len="med"/>
          </a:ln>
        </p:spPr>
      </p:cxnSp>
      <p:cxnSp>
        <p:nvCxnSpPr>
          <p:cNvPr id="1411" name="Google Shape;1411;p79"/>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412" name="Google Shape;1412;p79"/>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413" name="Google Shape;1413;p79"/>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414" name="Google Shape;1414;p79"/>
          <p:cNvCxnSpPr>
            <a:stCxn id="1413" idx="0"/>
            <a:endCxn id="1412"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415" name="Google Shape;1415;p79"/>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416" name="Google Shape;1416;p79"/>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417" name="Google Shape;1417;p79"/>
          <p:cNvSpPr txBox="1"/>
          <p:nvPr/>
        </p:nvSpPr>
        <p:spPr>
          <a:xfrm>
            <a:off x="81933" y="4655800"/>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origin/master</a:t>
            </a:r>
            <a:endParaRPr sz="1067" kern="0">
              <a:solidFill>
                <a:srgbClr val="000000"/>
              </a:solidFill>
              <a:latin typeface="Arial"/>
              <a:cs typeface="Arial"/>
              <a:sym typeface="Arial"/>
            </a:endParaRPr>
          </a:p>
        </p:txBody>
      </p:sp>
      <p:cxnSp>
        <p:nvCxnSpPr>
          <p:cNvPr id="1418" name="Google Shape;1418;p79"/>
          <p:cNvCxnSpPr>
            <a:stCxn id="1417" idx="3"/>
            <a:endCxn id="1412" idx="2"/>
          </p:cNvCxnSpPr>
          <p:nvPr/>
        </p:nvCxnSpPr>
        <p:spPr>
          <a:xfrm>
            <a:off x="1123933" y="4828600"/>
            <a:ext cx="309600" cy="0"/>
          </a:xfrm>
          <a:prstGeom prst="straightConnector1">
            <a:avLst/>
          </a:prstGeom>
          <a:noFill/>
          <a:ln w="28575" cap="flat" cmpd="sng">
            <a:solidFill>
              <a:srgbClr val="3D85C6"/>
            </a:solidFill>
            <a:prstDash val="solid"/>
            <a:round/>
            <a:headEnd type="none" w="med" len="med"/>
            <a:tailEnd type="triangle" w="med" len="med"/>
          </a:ln>
        </p:spPr>
      </p:cxnSp>
      <p:sp>
        <p:nvSpPr>
          <p:cNvPr id="1419" name="Google Shape;1419;p79"/>
          <p:cNvSpPr txBox="1"/>
          <p:nvPr/>
        </p:nvSpPr>
        <p:spPr>
          <a:xfrm>
            <a:off x="4030185" y="4656317"/>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master</a:t>
            </a:r>
            <a:endParaRPr sz="1067" kern="0">
              <a:solidFill>
                <a:srgbClr val="000000"/>
              </a:solidFill>
              <a:latin typeface="Arial"/>
              <a:cs typeface="Arial"/>
              <a:sym typeface="Arial"/>
            </a:endParaRPr>
          </a:p>
        </p:txBody>
      </p:sp>
      <p:cxnSp>
        <p:nvCxnSpPr>
          <p:cNvPr id="1420" name="Google Shape;1420;p79"/>
          <p:cNvCxnSpPr>
            <a:stCxn id="1419" idx="3"/>
          </p:cNvCxnSpPr>
          <p:nvPr/>
        </p:nvCxnSpPr>
        <p:spPr>
          <a:xfrm>
            <a:off x="4764585" y="4829117"/>
            <a:ext cx="426000" cy="0"/>
          </a:xfrm>
          <a:prstGeom prst="straightConnector1">
            <a:avLst/>
          </a:prstGeom>
          <a:noFill/>
          <a:ln w="28575" cap="flat" cmpd="sng">
            <a:solidFill>
              <a:schemeClr val="dk2"/>
            </a:solidFill>
            <a:prstDash val="solid"/>
            <a:round/>
            <a:headEnd type="none" w="med" len="med"/>
            <a:tailEnd type="triangle" w="med" len="med"/>
          </a:ln>
        </p:spPr>
      </p:cxnSp>
      <p:sp>
        <p:nvSpPr>
          <p:cNvPr id="1421" name="Google Shape;1421;p79"/>
          <p:cNvSpPr/>
          <p:nvPr/>
        </p:nvSpPr>
        <p:spPr>
          <a:xfrm>
            <a:off x="2078268" y="3993011"/>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A61C00"/>
                </a:solidFill>
                <a:latin typeface="Arial"/>
                <a:cs typeface="Arial"/>
                <a:sym typeface="Arial"/>
              </a:rPr>
              <a:t>D</a:t>
            </a:r>
            <a:endParaRPr sz="1333" b="1" kern="0">
              <a:solidFill>
                <a:srgbClr val="A61C00"/>
              </a:solidFill>
              <a:latin typeface="Arial"/>
              <a:cs typeface="Arial"/>
              <a:sym typeface="Arial"/>
            </a:endParaRPr>
          </a:p>
        </p:txBody>
      </p:sp>
      <p:cxnSp>
        <p:nvCxnSpPr>
          <p:cNvPr id="1422" name="Google Shape;1422;p79"/>
          <p:cNvCxnSpPr>
            <a:stCxn id="1421" idx="4"/>
            <a:endCxn id="1412" idx="0"/>
          </p:cNvCxnSpPr>
          <p:nvPr/>
        </p:nvCxnSpPr>
        <p:spPr>
          <a:xfrm flipH="1">
            <a:off x="1612268" y="4371411"/>
            <a:ext cx="644800" cy="268000"/>
          </a:xfrm>
          <a:prstGeom prst="straightConnector1">
            <a:avLst/>
          </a:prstGeom>
          <a:noFill/>
          <a:ln w="28575" cap="flat" cmpd="sng">
            <a:solidFill>
              <a:srgbClr val="A61C00"/>
            </a:solidFill>
            <a:prstDash val="solid"/>
            <a:round/>
            <a:headEnd type="none" w="med" len="med"/>
            <a:tailEnd type="none" w="med" len="med"/>
          </a:ln>
        </p:spPr>
      </p:cxnSp>
      <p:sp>
        <p:nvSpPr>
          <p:cNvPr id="1423" name="Google Shape;1423;p79"/>
          <p:cNvSpPr txBox="1"/>
          <p:nvPr/>
        </p:nvSpPr>
        <p:spPr>
          <a:xfrm>
            <a:off x="2822067" y="4025800"/>
            <a:ext cx="808800" cy="345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424" name="Google Shape;1424;p79"/>
          <p:cNvCxnSpPr>
            <a:stCxn id="1423" idx="1"/>
          </p:cNvCxnSpPr>
          <p:nvPr/>
        </p:nvCxnSpPr>
        <p:spPr>
          <a:xfrm rot="10800000">
            <a:off x="2407267" y="4198200"/>
            <a:ext cx="414800" cy="400"/>
          </a:xfrm>
          <a:prstGeom prst="straightConnector1">
            <a:avLst/>
          </a:prstGeom>
          <a:noFill/>
          <a:ln w="28575" cap="flat" cmpd="sng">
            <a:solidFill>
              <a:srgbClr val="A61C00"/>
            </a:solidFill>
            <a:prstDash val="solid"/>
            <a:round/>
            <a:headEnd type="none" w="med" len="med"/>
            <a:tailEnd type="triangle" w="med" len="med"/>
          </a:ln>
        </p:spPr>
      </p:cxnSp>
      <p:sp>
        <p:nvSpPr>
          <p:cNvPr id="1425" name="Google Shape;1425;p79"/>
          <p:cNvSpPr txBox="1"/>
          <p:nvPr/>
        </p:nvSpPr>
        <p:spPr>
          <a:xfrm>
            <a:off x="2907451" y="3379065"/>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426" name="Google Shape;1426;p79"/>
          <p:cNvCxnSpPr>
            <a:stCxn id="1425" idx="2"/>
          </p:cNvCxnSpPr>
          <p:nvPr/>
        </p:nvCxnSpPr>
        <p:spPr>
          <a:xfrm>
            <a:off x="3226451" y="3724665"/>
            <a:ext cx="0" cy="300800"/>
          </a:xfrm>
          <a:prstGeom prst="straightConnector1">
            <a:avLst/>
          </a:prstGeom>
          <a:noFill/>
          <a:ln w="28575" cap="flat" cmpd="sng">
            <a:solidFill>
              <a:schemeClr val="dk2"/>
            </a:solidFill>
            <a:prstDash val="solid"/>
            <a:round/>
            <a:headEnd type="none" w="med" len="med"/>
            <a:tailEnd type="triangle" w="med" len="med"/>
          </a:ln>
        </p:spPr>
      </p:cxnSp>
      <p:sp>
        <p:nvSpPr>
          <p:cNvPr id="1427" name="Google Shape;1427;p79"/>
          <p:cNvSpPr/>
          <p:nvPr/>
        </p:nvSpPr>
        <p:spPr>
          <a:xfrm>
            <a:off x="5217368" y="39930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428" name="Google Shape;1428;p79"/>
          <p:cNvCxnSpPr>
            <a:stCxn id="1427" idx="4"/>
          </p:cNvCxnSpPr>
          <p:nvPr/>
        </p:nvCxnSpPr>
        <p:spPr>
          <a:xfrm>
            <a:off x="5396168" y="4371411"/>
            <a:ext cx="0" cy="268000"/>
          </a:xfrm>
          <a:prstGeom prst="straightConnector1">
            <a:avLst/>
          </a:prstGeom>
          <a:noFill/>
          <a:ln w="28575" cap="flat" cmpd="sng">
            <a:solidFill>
              <a:schemeClr val="dk2"/>
            </a:solidFill>
            <a:prstDash val="solid"/>
            <a:round/>
            <a:headEnd type="none" w="med" len="med"/>
            <a:tailEnd type="none" w="med" len="med"/>
          </a:ln>
        </p:spPr>
      </p:cxnSp>
      <p:sp>
        <p:nvSpPr>
          <p:cNvPr id="1429" name="Google Shape;1429;p79"/>
          <p:cNvSpPr txBox="1"/>
          <p:nvPr/>
        </p:nvSpPr>
        <p:spPr>
          <a:xfrm>
            <a:off x="5991967" y="4009400"/>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refs/changes/23/123/1</a:t>
            </a:r>
            <a:endParaRPr sz="1067" kern="0">
              <a:solidFill>
                <a:srgbClr val="000000"/>
              </a:solidFill>
              <a:latin typeface="Arial"/>
              <a:cs typeface="Arial"/>
              <a:sym typeface="Arial"/>
            </a:endParaRPr>
          </a:p>
        </p:txBody>
      </p:sp>
      <p:cxnSp>
        <p:nvCxnSpPr>
          <p:cNvPr id="1430" name="Google Shape;1430;p79"/>
          <p:cNvCxnSpPr>
            <a:stCxn id="1429" idx="1"/>
            <a:endCxn id="1427" idx="6"/>
          </p:cNvCxnSpPr>
          <p:nvPr/>
        </p:nvCxnSpPr>
        <p:spPr>
          <a:xfrm rot="10800000">
            <a:off x="5575167" y="4182200"/>
            <a:ext cx="416800" cy="0"/>
          </a:xfrm>
          <a:prstGeom prst="straightConnector1">
            <a:avLst/>
          </a:prstGeom>
          <a:noFill/>
          <a:ln w="28575" cap="flat" cmpd="sng">
            <a:solidFill>
              <a:srgbClr val="6AA84F"/>
            </a:solidFill>
            <a:prstDash val="solid"/>
            <a:round/>
            <a:headEnd type="none" w="med" len="med"/>
            <a:tailEnd type="triangle" w="med" len="med"/>
          </a:ln>
        </p:spPr>
      </p:cxnSp>
      <p:sp>
        <p:nvSpPr>
          <p:cNvPr id="1431" name="Google Shape;1431;p79"/>
          <p:cNvSpPr/>
          <p:nvPr/>
        </p:nvSpPr>
        <p:spPr>
          <a:xfrm>
            <a:off x="1433368" y="39929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432" name="Google Shape;1432;p79"/>
          <p:cNvCxnSpPr>
            <a:stCxn id="1431" idx="4"/>
            <a:endCxn id="1412" idx="0"/>
          </p:cNvCxnSpPr>
          <p:nvPr/>
        </p:nvCxnSpPr>
        <p:spPr>
          <a:xfrm>
            <a:off x="1612168" y="4371311"/>
            <a:ext cx="0" cy="268000"/>
          </a:xfrm>
          <a:prstGeom prst="straightConnector1">
            <a:avLst/>
          </a:prstGeom>
          <a:noFill/>
          <a:ln w="28575" cap="flat" cmpd="sng">
            <a:solidFill>
              <a:schemeClr val="dk2"/>
            </a:solidFill>
            <a:prstDash val="solid"/>
            <a:round/>
            <a:headEnd type="none" w="med" len="med"/>
            <a:tailEnd type="none" w="med" len="med"/>
          </a:ln>
        </p:spPr>
      </p:cxnSp>
      <p:sp>
        <p:nvSpPr>
          <p:cNvPr id="1433" name="Google Shape;1433;p79"/>
          <p:cNvSpPr txBox="1"/>
          <p:nvPr/>
        </p:nvSpPr>
        <p:spPr>
          <a:xfrm>
            <a:off x="252600" y="4009400"/>
            <a:ext cx="808800" cy="345600"/>
          </a:xfrm>
          <a:prstGeom prst="rect">
            <a:avLst/>
          </a:prstGeom>
          <a:noFill/>
          <a:ln w="2857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CCCCCC"/>
                </a:solidFill>
                <a:latin typeface="Arial"/>
                <a:cs typeface="Arial"/>
                <a:sym typeface="Arial"/>
              </a:rPr>
              <a:t>featureX</a:t>
            </a:r>
            <a:endParaRPr sz="1067" kern="0">
              <a:solidFill>
                <a:srgbClr val="CCCCCC"/>
              </a:solidFill>
              <a:latin typeface="Arial"/>
              <a:cs typeface="Arial"/>
              <a:sym typeface="Arial"/>
            </a:endParaRPr>
          </a:p>
        </p:txBody>
      </p:sp>
      <p:cxnSp>
        <p:nvCxnSpPr>
          <p:cNvPr id="1434" name="Google Shape;1434;p79"/>
          <p:cNvCxnSpPr>
            <a:stCxn id="1433" idx="3"/>
            <a:endCxn id="1431" idx="2"/>
          </p:cNvCxnSpPr>
          <p:nvPr/>
        </p:nvCxnSpPr>
        <p:spPr>
          <a:xfrm>
            <a:off x="1061400" y="4182200"/>
            <a:ext cx="372000" cy="0"/>
          </a:xfrm>
          <a:prstGeom prst="straightConnector1">
            <a:avLst/>
          </a:prstGeom>
          <a:noFill/>
          <a:ln w="28575" cap="flat" cmpd="sng">
            <a:solidFill>
              <a:srgbClr val="CCCCCC"/>
            </a:solidFill>
            <a:prstDash val="dash"/>
            <a:round/>
            <a:headEnd type="none" w="med" len="med"/>
            <a:tailEnd type="triangle" w="med" len="med"/>
          </a:ln>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80"/>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0" name="Google Shape;1440;p80"/>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Standard Workflow (Summary)</a:t>
            </a:r>
            <a:endParaRPr sz="4800" b="1">
              <a:solidFill>
                <a:srgbClr val="FFFFFF"/>
              </a:solidFill>
            </a:endParaRPr>
          </a:p>
          <a:p>
            <a:endParaRPr sz="4000"/>
          </a:p>
        </p:txBody>
      </p:sp>
      <p:sp>
        <p:nvSpPr>
          <p:cNvPr id="1441" name="Google Shape;1441;p80"/>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2" name="Google Shape;1442;p80"/>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marL="609585" indent="-406390" defTabSz="1219170">
              <a:lnSpc>
                <a:spcPct val="115000"/>
              </a:lnSpc>
              <a:spcBef>
                <a:spcPts val="1200"/>
              </a:spcBef>
              <a:buClr>
                <a:srgbClr val="000000"/>
              </a:buClr>
              <a:buSzPts val="1200"/>
              <a:buFont typeface="Arial"/>
              <a:buAutoNum type="arabicPeriod"/>
            </a:pPr>
            <a:r>
              <a:rPr lang="en" sz="1600" kern="0">
                <a:solidFill>
                  <a:srgbClr val="000000"/>
                </a:solidFill>
                <a:latin typeface="Arial"/>
                <a:cs typeface="Arial"/>
                <a:sym typeface="Arial"/>
              </a:rPr>
              <a:t>Create and checkout a local feature branch which is based on </a:t>
            </a:r>
            <a:r>
              <a:rPr lang="en" sz="1600" i="1" kern="0">
                <a:solidFill>
                  <a:srgbClr val="000000"/>
                </a:solidFill>
                <a:latin typeface="Courier New"/>
                <a:ea typeface="Courier New"/>
                <a:cs typeface="Courier New"/>
                <a:sym typeface="Courier New"/>
              </a:rPr>
              <a:t>origin/master</a:t>
            </a:r>
            <a:r>
              <a:rPr lang="en" sz="1600" kern="0">
                <a:solidFill>
                  <a:srgbClr val="000000"/>
                </a:solidFill>
                <a:latin typeface="Arial"/>
                <a:cs typeface="Arial"/>
                <a:sym typeface="Arial"/>
              </a:rPr>
              <a:t>:</a:t>
            </a:r>
            <a:br>
              <a:rPr lang="en" sz="1600" kern="0">
                <a:solidFill>
                  <a:srgbClr val="000000"/>
                </a:solidFill>
                <a:latin typeface="Arial"/>
                <a:cs typeface="Arial"/>
                <a:sym typeface="Arial"/>
              </a:rPr>
            </a:br>
            <a:r>
              <a:rPr lang="en" sz="1600" i="1" kern="0">
                <a:solidFill>
                  <a:srgbClr val="000000"/>
                </a:solidFill>
                <a:latin typeface="Courier New"/>
                <a:ea typeface="Courier New"/>
                <a:cs typeface="Courier New"/>
                <a:sym typeface="Courier New"/>
              </a:rPr>
              <a:t>git checkout -b featureX origin/master</a:t>
            </a:r>
            <a:endParaRPr sz="1600" i="1" kern="0">
              <a:solidFill>
                <a:srgbClr val="000000"/>
              </a:solidFill>
              <a:latin typeface="Courier New"/>
              <a:ea typeface="Courier New"/>
              <a:cs typeface="Courier New"/>
              <a:sym typeface="Courier New"/>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Make a new commit that implements the feature.</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Push the commit for code review:</a:t>
            </a:r>
            <a:br>
              <a:rPr lang="en" sz="1600" kern="0">
                <a:solidFill>
                  <a:srgbClr val="000000"/>
                </a:solidFill>
                <a:latin typeface="Arial"/>
                <a:cs typeface="Arial"/>
                <a:sym typeface="Arial"/>
              </a:rPr>
            </a:br>
            <a:r>
              <a:rPr lang="en" sz="1600" i="1" kern="0">
                <a:solidFill>
                  <a:srgbClr val="000000"/>
                </a:solidFill>
                <a:latin typeface="Courier New"/>
                <a:ea typeface="Courier New"/>
                <a:cs typeface="Courier New"/>
                <a:sym typeface="Courier New"/>
              </a:rPr>
              <a:t>git push origin HEAD:refs/for/master</a:t>
            </a:r>
            <a:endParaRPr sz="1600" kern="0">
              <a:solidFill>
                <a:srgbClr val="000000"/>
              </a:solidFill>
              <a:latin typeface="Arial"/>
              <a:cs typeface="Arial"/>
              <a:sym typeface="Arial"/>
            </a:endParaRPr>
          </a:p>
          <a:p>
            <a:pPr marL="609585" indent="-406390" defTabSz="1219170">
              <a:lnSpc>
                <a:spcPct val="115000"/>
              </a:lnSpc>
              <a:buClr>
                <a:srgbClr val="3D85C6"/>
              </a:buClr>
              <a:buSzPts val="1200"/>
              <a:buFont typeface="Arial"/>
              <a:buAutoNum type="arabicPeriod"/>
            </a:pPr>
            <a:r>
              <a:rPr lang="en" sz="1600" kern="0">
                <a:solidFill>
                  <a:srgbClr val="3D85C6"/>
                </a:solidFill>
                <a:latin typeface="Arial"/>
                <a:cs typeface="Arial"/>
                <a:sym typeface="Arial"/>
              </a:rPr>
              <a:t>If rework is needed:</a:t>
            </a:r>
            <a:endParaRPr sz="1600" kern="0">
              <a:solidFill>
                <a:srgbClr val="3D85C6"/>
              </a:solidFill>
              <a:latin typeface="Arial"/>
              <a:cs typeface="Arial"/>
              <a:sym typeface="Arial"/>
            </a:endParaRPr>
          </a:p>
          <a:p>
            <a:pPr marL="1219170" lvl="1" indent="-406390" defTabSz="1219170">
              <a:lnSpc>
                <a:spcPct val="115000"/>
              </a:lnSpc>
              <a:buClr>
                <a:srgbClr val="434343"/>
              </a:buClr>
              <a:buSzPts val="1200"/>
              <a:buFont typeface="Arial"/>
              <a:buAutoNum type="alphaLcPeriod"/>
            </a:pPr>
            <a:r>
              <a:rPr lang="en" sz="1600" kern="0">
                <a:solidFill>
                  <a:srgbClr val="434343"/>
                </a:solidFill>
                <a:latin typeface="Arial"/>
                <a:cs typeface="Arial"/>
                <a:sym typeface="Arial"/>
              </a:rPr>
              <a:t>Checkout the </a:t>
            </a:r>
            <a:r>
              <a:rPr lang="en" sz="1600" i="1" kern="0">
                <a:solidFill>
                  <a:srgbClr val="434343"/>
                </a:solidFill>
                <a:latin typeface="Courier New"/>
                <a:ea typeface="Courier New"/>
                <a:cs typeface="Courier New"/>
                <a:sym typeface="Courier New"/>
              </a:rPr>
              <a:t>featureX</a:t>
            </a:r>
            <a:r>
              <a:rPr lang="en" sz="1600" kern="0">
                <a:solidFill>
                  <a:srgbClr val="434343"/>
                </a:solidFill>
                <a:latin typeface="Arial"/>
                <a:cs typeface="Arial"/>
                <a:sym typeface="Arial"/>
              </a:rPr>
              <a:t> branch and amend the commit.</a:t>
            </a:r>
            <a:endParaRPr sz="1600" kern="0">
              <a:solidFill>
                <a:srgbClr val="434343"/>
              </a:solidFill>
              <a:latin typeface="Arial"/>
              <a:cs typeface="Arial"/>
              <a:sym typeface="Arial"/>
            </a:endParaRPr>
          </a:p>
          <a:p>
            <a:pPr marL="1219170" lvl="1" indent="-406390" defTabSz="1219170">
              <a:lnSpc>
                <a:spcPct val="115000"/>
              </a:lnSpc>
              <a:buClr>
                <a:srgbClr val="3D85C6"/>
              </a:buClr>
              <a:buSzPts val="1200"/>
              <a:buFont typeface="Arial"/>
              <a:buAutoNum type="alphaLcPeriod"/>
            </a:pPr>
            <a:r>
              <a:rPr lang="en" sz="1600" kern="0">
                <a:solidFill>
                  <a:srgbClr val="3D85C6"/>
                </a:solidFill>
                <a:latin typeface="Arial"/>
                <a:cs typeface="Arial"/>
                <a:sym typeface="Arial"/>
              </a:rPr>
              <a:t>Push the new commit for review to create a second patch set</a:t>
            </a:r>
            <a:endParaRPr sz="1600" kern="0">
              <a:solidFill>
                <a:srgbClr val="3D85C6"/>
              </a:solidFill>
              <a:latin typeface="Arial"/>
              <a:cs typeface="Arial"/>
              <a:sym typeface="Arial"/>
            </a:endParaRPr>
          </a:p>
        </p:txBody>
      </p:sp>
      <p:sp>
        <p:nvSpPr>
          <p:cNvPr id="1443" name="Google Shape;1443;p80"/>
          <p:cNvSpPr/>
          <p:nvPr/>
        </p:nvSpPr>
        <p:spPr>
          <a:xfrm>
            <a:off x="5217372" y="4639609"/>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444" name="Google Shape;1444;p80"/>
          <p:cNvSpPr/>
          <p:nvPr/>
        </p:nvSpPr>
        <p:spPr>
          <a:xfrm>
            <a:off x="5217372" y="518219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445" name="Google Shape;1445;p80"/>
          <p:cNvCxnSpPr>
            <a:stCxn id="1444" idx="0"/>
            <a:endCxn id="1443" idx="4"/>
          </p:cNvCxnSpPr>
          <p:nvPr/>
        </p:nvCxnSpPr>
        <p:spPr>
          <a:xfrm rot="10800000">
            <a:off x="5396172" y="5018195"/>
            <a:ext cx="0" cy="164000"/>
          </a:xfrm>
          <a:prstGeom prst="straightConnector1">
            <a:avLst/>
          </a:prstGeom>
          <a:noFill/>
          <a:ln w="28575" cap="flat" cmpd="sng">
            <a:solidFill>
              <a:schemeClr val="dk2"/>
            </a:solidFill>
            <a:prstDash val="solid"/>
            <a:round/>
            <a:headEnd type="none" w="med" len="med"/>
            <a:tailEnd type="none" w="med" len="med"/>
          </a:ln>
        </p:spPr>
      </p:cxnSp>
      <p:cxnSp>
        <p:nvCxnSpPr>
          <p:cNvPr id="1446" name="Google Shape;1446;p80"/>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447" name="Google Shape;1447;p80"/>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448" name="Google Shape;1448;p80"/>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449" name="Google Shape;1449;p80"/>
          <p:cNvCxnSpPr>
            <a:stCxn id="1448" idx="0"/>
            <a:endCxn id="1447"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450" name="Google Shape;1450;p80"/>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451" name="Google Shape;1451;p80"/>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452" name="Google Shape;1452;p80"/>
          <p:cNvSpPr txBox="1"/>
          <p:nvPr/>
        </p:nvSpPr>
        <p:spPr>
          <a:xfrm>
            <a:off x="81933" y="4655800"/>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origin/master</a:t>
            </a:r>
            <a:endParaRPr sz="1067" kern="0">
              <a:solidFill>
                <a:srgbClr val="000000"/>
              </a:solidFill>
              <a:latin typeface="Arial"/>
              <a:cs typeface="Arial"/>
              <a:sym typeface="Arial"/>
            </a:endParaRPr>
          </a:p>
        </p:txBody>
      </p:sp>
      <p:cxnSp>
        <p:nvCxnSpPr>
          <p:cNvPr id="1453" name="Google Shape;1453;p80"/>
          <p:cNvCxnSpPr>
            <a:stCxn id="1452" idx="3"/>
            <a:endCxn id="1447" idx="2"/>
          </p:cNvCxnSpPr>
          <p:nvPr/>
        </p:nvCxnSpPr>
        <p:spPr>
          <a:xfrm>
            <a:off x="1123933" y="4828600"/>
            <a:ext cx="309600" cy="0"/>
          </a:xfrm>
          <a:prstGeom prst="straightConnector1">
            <a:avLst/>
          </a:prstGeom>
          <a:noFill/>
          <a:ln w="28575" cap="flat" cmpd="sng">
            <a:solidFill>
              <a:srgbClr val="3D85C6"/>
            </a:solidFill>
            <a:prstDash val="solid"/>
            <a:round/>
            <a:headEnd type="none" w="med" len="med"/>
            <a:tailEnd type="triangle" w="med" len="med"/>
          </a:ln>
        </p:spPr>
      </p:cxnSp>
      <p:sp>
        <p:nvSpPr>
          <p:cNvPr id="1454" name="Google Shape;1454;p80"/>
          <p:cNvSpPr txBox="1"/>
          <p:nvPr/>
        </p:nvSpPr>
        <p:spPr>
          <a:xfrm>
            <a:off x="4030185" y="4656317"/>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master</a:t>
            </a:r>
            <a:endParaRPr sz="1067" kern="0">
              <a:solidFill>
                <a:srgbClr val="000000"/>
              </a:solidFill>
              <a:latin typeface="Arial"/>
              <a:cs typeface="Arial"/>
              <a:sym typeface="Arial"/>
            </a:endParaRPr>
          </a:p>
        </p:txBody>
      </p:sp>
      <p:cxnSp>
        <p:nvCxnSpPr>
          <p:cNvPr id="1455" name="Google Shape;1455;p80"/>
          <p:cNvCxnSpPr>
            <a:stCxn id="1454" idx="3"/>
          </p:cNvCxnSpPr>
          <p:nvPr/>
        </p:nvCxnSpPr>
        <p:spPr>
          <a:xfrm>
            <a:off x="4764585" y="4829117"/>
            <a:ext cx="426000" cy="0"/>
          </a:xfrm>
          <a:prstGeom prst="straightConnector1">
            <a:avLst/>
          </a:prstGeom>
          <a:noFill/>
          <a:ln w="28575" cap="flat" cmpd="sng">
            <a:solidFill>
              <a:schemeClr val="dk2"/>
            </a:solidFill>
            <a:prstDash val="solid"/>
            <a:round/>
            <a:headEnd type="none" w="med" len="med"/>
            <a:tailEnd type="triangle" w="med" len="med"/>
          </a:ln>
        </p:spPr>
      </p:cxnSp>
      <p:sp>
        <p:nvSpPr>
          <p:cNvPr id="1456" name="Google Shape;1456;p80"/>
          <p:cNvSpPr/>
          <p:nvPr/>
        </p:nvSpPr>
        <p:spPr>
          <a:xfrm>
            <a:off x="2078268" y="39930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D</a:t>
            </a:r>
            <a:endParaRPr sz="1333" b="1" kern="0">
              <a:solidFill>
                <a:srgbClr val="000000"/>
              </a:solidFill>
              <a:latin typeface="Arial"/>
              <a:cs typeface="Arial"/>
              <a:sym typeface="Arial"/>
            </a:endParaRPr>
          </a:p>
        </p:txBody>
      </p:sp>
      <p:cxnSp>
        <p:nvCxnSpPr>
          <p:cNvPr id="1457" name="Google Shape;1457;p80"/>
          <p:cNvCxnSpPr>
            <a:stCxn id="1456" idx="4"/>
            <a:endCxn id="1447" idx="0"/>
          </p:cNvCxnSpPr>
          <p:nvPr/>
        </p:nvCxnSpPr>
        <p:spPr>
          <a:xfrm flipH="1">
            <a:off x="1612268" y="4371411"/>
            <a:ext cx="644800" cy="268000"/>
          </a:xfrm>
          <a:prstGeom prst="straightConnector1">
            <a:avLst/>
          </a:prstGeom>
          <a:noFill/>
          <a:ln w="28575" cap="flat" cmpd="sng">
            <a:solidFill>
              <a:schemeClr val="dk2"/>
            </a:solidFill>
            <a:prstDash val="solid"/>
            <a:round/>
            <a:headEnd type="none" w="med" len="med"/>
            <a:tailEnd type="none" w="med" len="med"/>
          </a:ln>
        </p:spPr>
      </p:cxnSp>
      <p:sp>
        <p:nvSpPr>
          <p:cNvPr id="1458" name="Google Shape;1458;p80"/>
          <p:cNvSpPr txBox="1"/>
          <p:nvPr/>
        </p:nvSpPr>
        <p:spPr>
          <a:xfrm>
            <a:off x="2822067" y="4025800"/>
            <a:ext cx="8088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459" name="Google Shape;1459;p80"/>
          <p:cNvCxnSpPr>
            <a:stCxn id="1458" idx="1"/>
          </p:cNvCxnSpPr>
          <p:nvPr/>
        </p:nvCxnSpPr>
        <p:spPr>
          <a:xfrm rot="10800000">
            <a:off x="2407267" y="4198200"/>
            <a:ext cx="414800" cy="400"/>
          </a:xfrm>
          <a:prstGeom prst="straightConnector1">
            <a:avLst/>
          </a:prstGeom>
          <a:noFill/>
          <a:ln w="28575" cap="flat" cmpd="sng">
            <a:solidFill>
              <a:schemeClr val="dk2"/>
            </a:solidFill>
            <a:prstDash val="solid"/>
            <a:round/>
            <a:headEnd type="none" w="med" len="med"/>
            <a:tailEnd type="triangle" w="med" len="med"/>
          </a:ln>
        </p:spPr>
      </p:cxnSp>
      <p:sp>
        <p:nvSpPr>
          <p:cNvPr id="1460" name="Google Shape;1460;p80"/>
          <p:cNvSpPr txBox="1"/>
          <p:nvPr/>
        </p:nvSpPr>
        <p:spPr>
          <a:xfrm>
            <a:off x="2907451" y="3379065"/>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461" name="Google Shape;1461;p80"/>
          <p:cNvCxnSpPr>
            <a:stCxn id="1460" idx="2"/>
          </p:cNvCxnSpPr>
          <p:nvPr/>
        </p:nvCxnSpPr>
        <p:spPr>
          <a:xfrm>
            <a:off x="3226451" y="3724665"/>
            <a:ext cx="0" cy="300800"/>
          </a:xfrm>
          <a:prstGeom prst="straightConnector1">
            <a:avLst/>
          </a:prstGeom>
          <a:noFill/>
          <a:ln w="28575" cap="flat" cmpd="sng">
            <a:solidFill>
              <a:schemeClr val="dk2"/>
            </a:solidFill>
            <a:prstDash val="solid"/>
            <a:round/>
            <a:headEnd type="none" w="med" len="med"/>
            <a:tailEnd type="triangle" w="med" len="med"/>
          </a:ln>
        </p:spPr>
      </p:cxnSp>
      <p:sp>
        <p:nvSpPr>
          <p:cNvPr id="1462" name="Google Shape;1462;p80"/>
          <p:cNvSpPr/>
          <p:nvPr/>
        </p:nvSpPr>
        <p:spPr>
          <a:xfrm>
            <a:off x="5217368" y="39930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463" name="Google Shape;1463;p80"/>
          <p:cNvCxnSpPr>
            <a:stCxn id="1462" idx="4"/>
          </p:cNvCxnSpPr>
          <p:nvPr/>
        </p:nvCxnSpPr>
        <p:spPr>
          <a:xfrm>
            <a:off x="5396168" y="4371411"/>
            <a:ext cx="0" cy="268000"/>
          </a:xfrm>
          <a:prstGeom prst="straightConnector1">
            <a:avLst/>
          </a:prstGeom>
          <a:noFill/>
          <a:ln w="28575" cap="flat" cmpd="sng">
            <a:solidFill>
              <a:schemeClr val="dk2"/>
            </a:solidFill>
            <a:prstDash val="solid"/>
            <a:round/>
            <a:headEnd type="none" w="med" len="med"/>
            <a:tailEnd type="none" w="med" len="med"/>
          </a:ln>
        </p:spPr>
      </p:cxnSp>
      <p:sp>
        <p:nvSpPr>
          <p:cNvPr id="1464" name="Google Shape;1464;p80"/>
          <p:cNvSpPr txBox="1"/>
          <p:nvPr/>
        </p:nvSpPr>
        <p:spPr>
          <a:xfrm>
            <a:off x="6444533" y="4483533"/>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refs/changes/23/123/2</a:t>
            </a:r>
            <a:endParaRPr sz="1067" kern="0">
              <a:solidFill>
                <a:srgbClr val="000000"/>
              </a:solidFill>
              <a:latin typeface="Arial"/>
              <a:cs typeface="Arial"/>
              <a:sym typeface="Arial"/>
            </a:endParaRPr>
          </a:p>
        </p:txBody>
      </p:sp>
      <p:cxnSp>
        <p:nvCxnSpPr>
          <p:cNvPr id="1465" name="Google Shape;1465;p80"/>
          <p:cNvCxnSpPr>
            <a:stCxn id="1464" idx="1"/>
            <a:endCxn id="1466" idx="4"/>
          </p:cNvCxnSpPr>
          <p:nvPr/>
        </p:nvCxnSpPr>
        <p:spPr>
          <a:xfrm rot="10800000">
            <a:off x="6030133" y="4371133"/>
            <a:ext cx="414400" cy="285200"/>
          </a:xfrm>
          <a:prstGeom prst="straightConnector1">
            <a:avLst/>
          </a:prstGeom>
          <a:noFill/>
          <a:ln w="28575" cap="flat" cmpd="sng">
            <a:solidFill>
              <a:srgbClr val="6AA84F"/>
            </a:solidFill>
            <a:prstDash val="solid"/>
            <a:round/>
            <a:headEnd type="none" w="med" len="med"/>
            <a:tailEnd type="triangle" w="med" len="med"/>
          </a:ln>
        </p:spPr>
      </p:cxnSp>
      <p:sp>
        <p:nvSpPr>
          <p:cNvPr id="1467" name="Google Shape;1467;p80"/>
          <p:cNvSpPr/>
          <p:nvPr/>
        </p:nvSpPr>
        <p:spPr>
          <a:xfrm>
            <a:off x="1433368" y="39929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468" name="Google Shape;1468;p80"/>
          <p:cNvCxnSpPr>
            <a:stCxn id="1467" idx="4"/>
            <a:endCxn id="1447" idx="0"/>
          </p:cNvCxnSpPr>
          <p:nvPr/>
        </p:nvCxnSpPr>
        <p:spPr>
          <a:xfrm>
            <a:off x="1612168" y="4371311"/>
            <a:ext cx="0" cy="268000"/>
          </a:xfrm>
          <a:prstGeom prst="straightConnector1">
            <a:avLst/>
          </a:prstGeom>
          <a:noFill/>
          <a:ln w="28575" cap="flat" cmpd="sng">
            <a:solidFill>
              <a:schemeClr val="dk2"/>
            </a:solidFill>
            <a:prstDash val="solid"/>
            <a:round/>
            <a:headEnd type="none" w="med" len="med"/>
            <a:tailEnd type="none" w="med" len="med"/>
          </a:ln>
        </p:spPr>
      </p:cxnSp>
      <p:sp>
        <p:nvSpPr>
          <p:cNvPr id="1466" name="Google Shape;1466;p80"/>
          <p:cNvSpPr/>
          <p:nvPr/>
        </p:nvSpPr>
        <p:spPr>
          <a:xfrm>
            <a:off x="5851235" y="3992911"/>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A61C00"/>
                </a:solidFill>
                <a:latin typeface="Arial"/>
                <a:cs typeface="Arial"/>
                <a:sym typeface="Arial"/>
              </a:rPr>
              <a:t>D</a:t>
            </a:r>
            <a:endParaRPr sz="1333" b="1" kern="0">
              <a:solidFill>
                <a:srgbClr val="A61C00"/>
              </a:solidFill>
              <a:latin typeface="Arial"/>
              <a:cs typeface="Arial"/>
              <a:sym typeface="Arial"/>
            </a:endParaRPr>
          </a:p>
        </p:txBody>
      </p:sp>
      <p:cxnSp>
        <p:nvCxnSpPr>
          <p:cNvPr id="1469" name="Google Shape;1469;p80"/>
          <p:cNvCxnSpPr>
            <a:stCxn id="1466" idx="3"/>
            <a:endCxn id="1443" idx="7"/>
          </p:cNvCxnSpPr>
          <p:nvPr/>
        </p:nvCxnSpPr>
        <p:spPr>
          <a:xfrm flipH="1">
            <a:off x="5522404" y="4315896"/>
            <a:ext cx="381200" cy="379200"/>
          </a:xfrm>
          <a:prstGeom prst="straightConnector1">
            <a:avLst/>
          </a:prstGeom>
          <a:noFill/>
          <a:ln w="28575" cap="flat" cmpd="sng">
            <a:solidFill>
              <a:srgbClr val="A61C00"/>
            </a:solidFill>
            <a:prstDash val="solid"/>
            <a:round/>
            <a:headEnd type="none" w="med" len="med"/>
            <a:tailEnd type="none" w="med" len="med"/>
          </a:ln>
        </p:spPr>
      </p:cxnSp>
      <p:sp>
        <p:nvSpPr>
          <p:cNvPr id="1470" name="Google Shape;1470;p80"/>
          <p:cNvSpPr txBox="1"/>
          <p:nvPr/>
        </p:nvSpPr>
        <p:spPr>
          <a:xfrm>
            <a:off x="6444533" y="5001400"/>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refs/changes/23/123/1</a:t>
            </a:r>
            <a:endParaRPr sz="1067" kern="0">
              <a:solidFill>
                <a:srgbClr val="000000"/>
              </a:solidFill>
              <a:latin typeface="Arial"/>
              <a:cs typeface="Arial"/>
              <a:sym typeface="Arial"/>
            </a:endParaRPr>
          </a:p>
        </p:txBody>
      </p:sp>
      <p:cxnSp>
        <p:nvCxnSpPr>
          <p:cNvPr id="1471" name="Google Shape;1471;p80"/>
          <p:cNvCxnSpPr>
            <a:stCxn id="1470" idx="1"/>
            <a:endCxn id="1462" idx="5"/>
          </p:cNvCxnSpPr>
          <p:nvPr/>
        </p:nvCxnSpPr>
        <p:spPr>
          <a:xfrm rot="10800000">
            <a:off x="5522533" y="4315800"/>
            <a:ext cx="922000" cy="858400"/>
          </a:xfrm>
          <a:prstGeom prst="straightConnector1">
            <a:avLst/>
          </a:prstGeom>
          <a:noFill/>
          <a:ln w="28575" cap="flat" cmpd="sng">
            <a:solidFill>
              <a:srgbClr val="6AA84F"/>
            </a:solidFill>
            <a:prstDash val="solid"/>
            <a:round/>
            <a:headEnd type="none" w="med" len="med"/>
            <a:tailEnd type="triangle"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81"/>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7" name="Google Shape;1477;p81"/>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Standard Workflow (Summary)</a:t>
            </a:r>
            <a:endParaRPr sz="4800" b="1">
              <a:solidFill>
                <a:srgbClr val="FFFFFF"/>
              </a:solidFill>
            </a:endParaRPr>
          </a:p>
          <a:p>
            <a:endParaRPr sz="4000"/>
          </a:p>
        </p:txBody>
      </p:sp>
      <p:sp>
        <p:nvSpPr>
          <p:cNvPr id="1478" name="Google Shape;1478;p81"/>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9" name="Google Shape;1479;p81"/>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marL="609585" indent="-406390" defTabSz="1219170">
              <a:lnSpc>
                <a:spcPct val="115000"/>
              </a:lnSpc>
              <a:spcBef>
                <a:spcPts val="1200"/>
              </a:spcBef>
              <a:buClr>
                <a:srgbClr val="000000"/>
              </a:buClr>
              <a:buSzPts val="1200"/>
              <a:buFont typeface="Arial"/>
              <a:buAutoNum type="arabicPeriod"/>
            </a:pPr>
            <a:r>
              <a:rPr lang="en" sz="1600" kern="0" dirty="0">
                <a:solidFill>
                  <a:srgbClr val="000000"/>
                </a:solidFill>
                <a:latin typeface="Arial"/>
                <a:cs typeface="Arial"/>
                <a:sym typeface="Arial"/>
              </a:rPr>
              <a:t>...</a:t>
            </a:r>
            <a:endParaRPr sz="1600" i="1" kern="0" dirty="0">
              <a:solidFill>
                <a:srgbClr val="000000"/>
              </a:solidFill>
              <a:latin typeface="Courier New"/>
              <a:ea typeface="Courier New"/>
              <a:cs typeface="Courier New"/>
              <a:sym typeface="Courier New"/>
            </a:endParaRPr>
          </a:p>
          <a:p>
            <a:pPr marL="609585" indent="-406390" defTabSz="1219170">
              <a:lnSpc>
                <a:spcPct val="115000"/>
              </a:lnSpc>
              <a:buClr>
                <a:srgbClr val="000000"/>
              </a:buClr>
              <a:buSzPts val="1200"/>
              <a:buFont typeface="Arial"/>
              <a:buAutoNum type="arabicPeriod"/>
            </a:pPr>
            <a:r>
              <a:rPr lang="en" sz="1600" kern="0" dirty="0">
                <a:solidFill>
                  <a:srgbClr val="000000"/>
                </a:solidFill>
                <a:latin typeface="Arial"/>
                <a:cs typeface="Arial"/>
                <a:sym typeface="Arial"/>
              </a:rPr>
              <a:t>Make a new commit that implements the feature.</a:t>
            </a:r>
            <a:endParaRPr sz="1600" kern="0" dirty="0">
              <a:solidFill>
                <a:srgbClr val="000000"/>
              </a:solidFill>
              <a:latin typeface="Arial"/>
              <a:cs typeface="Arial"/>
              <a:sym typeface="Arial"/>
            </a:endParaRPr>
          </a:p>
          <a:p>
            <a:pPr marL="609585" indent="-406390" defTabSz="1219170">
              <a:lnSpc>
                <a:spcPct val="115000"/>
              </a:lnSpc>
              <a:buClr>
                <a:srgbClr val="000000"/>
              </a:buClr>
              <a:buSzPts val="1200"/>
              <a:buFont typeface="Arial"/>
              <a:buAutoNum type="arabicPeriod"/>
            </a:pPr>
            <a:r>
              <a:rPr lang="en" sz="1600" kern="0" dirty="0">
                <a:solidFill>
                  <a:srgbClr val="000000"/>
                </a:solidFill>
                <a:latin typeface="Arial"/>
                <a:cs typeface="Arial"/>
                <a:sym typeface="Arial"/>
              </a:rPr>
              <a:t>Push the commit for code review:</a:t>
            </a:r>
            <a:br>
              <a:rPr lang="en" sz="1600" kern="0" dirty="0">
                <a:solidFill>
                  <a:srgbClr val="000000"/>
                </a:solidFill>
                <a:latin typeface="Arial"/>
                <a:cs typeface="Arial"/>
                <a:sym typeface="Arial"/>
              </a:rPr>
            </a:br>
            <a:r>
              <a:rPr lang="en" sz="1600" i="1" kern="0" dirty="0">
                <a:solidFill>
                  <a:srgbClr val="000000"/>
                </a:solidFill>
                <a:latin typeface="Courier New"/>
                <a:ea typeface="Courier New"/>
                <a:cs typeface="Courier New"/>
                <a:sym typeface="Courier New"/>
              </a:rPr>
              <a:t>git push origin HEAD:refs/for/master</a:t>
            </a:r>
            <a:endParaRPr sz="1600" kern="0" dirty="0">
              <a:solidFill>
                <a:srgbClr val="000000"/>
              </a:solidFill>
              <a:latin typeface="Arial"/>
              <a:cs typeface="Arial"/>
              <a:sym typeface="Arial"/>
            </a:endParaRPr>
          </a:p>
          <a:p>
            <a:pPr marL="609585" indent="-406390" defTabSz="1219170">
              <a:lnSpc>
                <a:spcPct val="115000"/>
              </a:lnSpc>
              <a:buClr>
                <a:srgbClr val="000000"/>
              </a:buClr>
              <a:buSzPts val="1200"/>
              <a:buFont typeface="Arial"/>
              <a:buAutoNum type="arabicPeriod"/>
            </a:pPr>
            <a:r>
              <a:rPr lang="en" sz="1600" kern="0" dirty="0">
                <a:solidFill>
                  <a:srgbClr val="000000"/>
                </a:solidFill>
                <a:latin typeface="Arial"/>
                <a:cs typeface="Arial"/>
                <a:sym typeface="Arial"/>
              </a:rPr>
              <a:t>If rework is needed:</a:t>
            </a:r>
            <a:endParaRPr sz="1600" kern="0" dirty="0">
              <a:solidFill>
                <a:srgbClr val="000000"/>
              </a:solidFill>
              <a:latin typeface="Arial"/>
              <a:cs typeface="Arial"/>
              <a:sym typeface="Arial"/>
            </a:endParaRPr>
          </a:p>
          <a:p>
            <a:pPr marL="1219170" lvl="1" indent="-406390" defTabSz="1219170">
              <a:lnSpc>
                <a:spcPct val="115000"/>
              </a:lnSpc>
              <a:buClr>
                <a:srgbClr val="000000"/>
              </a:buClr>
              <a:buSzPts val="1200"/>
              <a:buFont typeface="Arial"/>
              <a:buAutoNum type="alphaLcPeriod"/>
            </a:pPr>
            <a:r>
              <a:rPr lang="en" sz="1600" kern="0" dirty="0">
                <a:solidFill>
                  <a:srgbClr val="000000"/>
                </a:solidFill>
                <a:latin typeface="Arial"/>
                <a:cs typeface="Arial"/>
                <a:sym typeface="Arial"/>
              </a:rPr>
              <a:t>Checkout the </a:t>
            </a:r>
            <a:r>
              <a:rPr lang="en" sz="1600" i="1" kern="0" dirty="0">
                <a:solidFill>
                  <a:srgbClr val="000000"/>
                </a:solidFill>
                <a:latin typeface="Courier New"/>
                <a:ea typeface="Courier New"/>
                <a:cs typeface="Courier New"/>
                <a:sym typeface="Courier New"/>
              </a:rPr>
              <a:t>featureX</a:t>
            </a:r>
            <a:r>
              <a:rPr lang="en" sz="1600" kern="0" dirty="0">
                <a:solidFill>
                  <a:srgbClr val="000000"/>
                </a:solidFill>
                <a:latin typeface="Arial"/>
                <a:cs typeface="Arial"/>
                <a:sym typeface="Arial"/>
              </a:rPr>
              <a:t> branch and amend the commit.</a:t>
            </a:r>
            <a:endParaRPr sz="1600" kern="0" dirty="0">
              <a:solidFill>
                <a:srgbClr val="000000"/>
              </a:solidFill>
              <a:latin typeface="Arial"/>
              <a:cs typeface="Arial"/>
              <a:sym typeface="Arial"/>
            </a:endParaRPr>
          </a:p>
          <a:p>
            <a:pPr marL="1219170" lvl="1" indent="-406390" defTabSz="1219170">
              <a:lnSpc>
                <a:spcPct val="115000"/>
              </a:lnSpc>
              <a:buClr>
                <a:srgbClr val="000000"/>
              </a:buClr>
              <a:buSzPts val="1200"/>
              <a:buFont typeface="Arial"/>
              <a:buAutoNum type="alphaLcPeriod"/>
            </a:pPr>
            <a:r>
              <a:rPr lang="en" sz="1600" kern="0" dirty="0">
                <a:solidFill>
                  <a:srgbClr val="000000"/>
                </a:solidFill>
                <a:latin typeface="Arial"/>
                <a:cs typeface="Arial"/>
                <a:sym typeface="Arial"/>
              </a:rPr>
              <a:t>Push the new commit for review to create a second patch set</a:t>
            </a:r>
            <a:endParaRPr sz="1600" kern="0" dirty="0">
              <a:solidFill>
                <a:srgbClr val="000000"/>
              </a:solidFill>
              <a:latin typeface="Arial"/>
              <a:cs typeface="Arial"/>
              <a:sym typeface="Arial"/>
            </a:endParaRPr>
          </a:p>
          <a:p>
            <a:pPr marL="609585" indent="-406390" defTabSz="1219170">
              <a:lnSpc>
                <a:spcPct val="115000"/>
              </a:lnSpc>
              <a:buClr>
                <a:srgbClr val="3D85C6"/>
              </a:buClr>
              <a:buSzPts val="1200"/>
              <a:buFont typeface="Arial"/>
              <a:buAutoNum type="arabicPeriod"/>
            </a:pPr>
            <a:r>
              <a:rPr lang="en" sz="1600" kern="0" dirty="0">
                <a:solidFill>
                  <a:srgbClr val="3D85C6"/>
                </a:solidFill>
                <a:latin typeface="Arial"/>
                <a:cs typeface="Arial"/>
                <a:sym typeface="Arial"/>
              </a:rPr>
              <a:t>If rebase is needed</a:t>
            </a:r>
            <a:endParaRPr sz="1600" kern="0" dirty="0">
              <a:solidFill>
                <a:srgbClr val="3D85C6"/>
              </a:solidFill>
              <a:latin typeface="Arial"/>
              <a:cs typeface="Arial"/>
              <a:sym typeface="Arial"/>
            </a:endParaRPr>
          </a:p>
        </p:txBody>
      </p:sp>
      <p:sp>
        <p:nvSpPr>
          <p:cNvPr id="1480" name="Google Shape;1480;p81"/>
          <p:cNvSpPr/>
          <p:nvPr/>
        </p:nvSpPr>
        <p:spPr>
          <a:xfrm>
            <a:off x="5217372" y="4639609"/>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481" name="Google Shape;1481;p81"/>
          <p:cNvSpPr/>
          <p:nvPr/>
        </p:nvSpPr>
        <p:spPr>
          <a:xfrm>
            <a:off x="5217372" y="518219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482" name="Google Shape;1482;p81"/>
          <p:cNvCxnSpPr>
            <a:stCxn id="1481" idx="0"/>
            <a:endCxn id="1480" idx="4"/>
          </p:cNvCxnSpPr>
          <p:nvPr/>
        </p:nvCxnSpPr>
        <p:spPr>
          <a:xfrm rot="10800000">
            <a:off x="5396172" y="5018195"/>
            <a:ext cx="0" cy="164000"/>
          </a:xfrm>
          <a:prstGeom prst="straightConnector1">
            <a:avLst/>
          </a:prstGeom>
          <a:noFill/>
          <a:ln w="28575" cap="flat" cmpd="sng">
            <a:solidFill>
              <a:schemeClr val="dk2"/>
            </a:solidFill>
            <a:prstDash val="solid"/>
            <a:round/>
            <a:headEnd type="none" w="med" len="med"/>
            <a:tailEnd type="none" w="med" len="med"/>
          </a:ln>
        </p:spPr>
      </p:cxnSp>
      <p:cxnSp>
        <p:nvCxnSpPr>
          <p:cNvPr id="1483" name="Google Shape;1483;p81"/>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484" name="Google Shape;1484;p81"/>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485" name="Google Shape;1485;p81"/>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486" name="Google Shape;1486;p81"/>
          <p:cNvSpPr txBox="1"/>
          <p:nvPr/>
        </p:nvSpPr>
        <p:spPr>
          <a:xfrm>
            <a:off x="4030185" y="4656317"/>
            <a:ext cx="734400" cy="345600"/>
          </a:xfrm>
          <a:prstGeom prst="rect">
            <a:avLst/>
          </a:prstGeom>
          <a:noFill/>
          <a:ln w="28575" cap="flat" cmpd="sng">
            <a:solidFill>
              <a:srgbClr val="B7B7B7"/>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B7B7B7"/>
                </a:solidFill>
                <a:latin typeface="Arial"/>
                <a:cs typeface="Arial"/>
                <a:sym typeface="Arial"/>
              </a:rPr>
              <a:t>master</a:t>
            </a:r>
            <a:endParaRPr sz="1067" kern="0">
              <a:solidFill>
                <a:srgbClr val="B7B7B7"/>
              </a:solidFill>
              <a:latin typeface="Arial"/>
              <a:cs typeface="Arial"/>
              <a:sym typeface="Arial"/>
            </a:endParaRPr>
          </a:p>
        </p:txBody>
      </p:sp>
      <p:cxnSp>
        <p:nvCxnSpPr>
          <p:cNvPr id="1487" name="Google Shape;1487;p81"/>
          <p:cNvCxnSpPr>
            <a:stCxn id="1486" idx="3"/>
          </p:cNvCxnSpPr>
          <p:nvPr/>
        </p:nvCxnSpPr>
        <p:spPr>
          <a:xfrm>
            <a:off x="4764585" y="4829117"/>
            <a:ext cx="426000" cy="0"/>
          </a:xfrm>
          <a:prstGeom prst="straightConnector1">
            <a:avLst/>
          </a:prstGeom>
          <a:noFill/>
          <a:ln w="28575" cap="flat" cmpd="sng">
            <a:solidFill>
              <a:srgbClr val="CCCCCC"/>
            </a:solidFill>
            <a:prstDash val="dash"/>
            <a:round/>
            <a:headEnd type="none" w="med" len="med"/>
            <a:tailEnd type="triangle" w="med" len="med"/>
          </a:ln>
        </p:spPr>
      </p:cxnSp>
      <p:sp>
        <p:nvSpPr>
          <p:cNvPr id="1488" name="Google Shape;1488;p81"/>
          <p:cNvSpPr/>
          <p:nvPr/>
        </p:nvSpPr>
        <p:spPr>
          <a:xfrm>
            <a:off x="5217368" y="3993011"/>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A61C00"/>
                </a:solidFill>
                <a:latin typeface="Arial"/>
                <a:cs typeface="Arial"/>
                <a:sym typeface="Arial"/>
              </a:rPr>
              <a:t>E</a:t>
            </a:r>
            <a:endParaRPr sz="1333" b="1" kern="0">
              <a:solidFill>
                <a:srgbClr val="A61C00"/>
              </a:solidFill>
              <a:latin typeface="Arial"/>
              <a:cs typeface="Arial"/>
              <a:sym typeface="Arial"/>
            </a:endParaRPr>
          </a:p>
        </p:txBody>
      </p:sp>
      <p:cxnSp>
        <p:nvCxnSpPr>
          <p:cNvPr id="1489" name="Google Shape;1489;p81"/>
          <p:cNvCxnSpPr>
            <a:stCxn id="1488" idx="4"/>
          </p:cNvCxnSpPr>
          <p:nvPr/>
        </p:nvCxnSpPr>
        <p:spPr>
          <a:xfrm>
            <a:off x="5396168" y="4371411"/>
            <a:ext cx="0" cy="268000"/>
          </a:xfrm>
          <a:prstGeom prst="straightConnector1">
            <a:avLst/>
          </a:prstGeom>
          <a:noFill/>
          <a:ln w="28575" cap="flat" cmpd="sng">
            <a:solidFill>
              <a:srgbClr val="A61C00"/>
            </a:solidFill>
            <a:prstDash val="solid"/>
            <a:round/>
            <a:headEnd type="none" w="med" len="med"/>
            <a:tailEnd type="none" w="med" len="med"/>
          </a:ln>
        </p:spPr>
      </p:cxnSp>
      <p:sp>
        <p:nvSpPr>
          <p:cNvPr id="1490" name="Google Shape;1490;p81"/>
          <p:cNvSpPr txBox="1"/>
          <p:nvPr/>
        </p:nvSpPr>
        <p:spPr>
          <a:xfrm>
            <a:off x="6480200" y="4748217"/>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refs/changes/23/123/2</a:t>
            </a:r>
            <a:endParaRPr sz="1067" kern="0">
              <a:solidFill>
                <a:srgbClr val="000000"/>
              </a:solidFill>
              <a:latin typeface="Arial"/>
              <a:cs typeface="Arial"/>
              <a:sym typeface="Arial"/>
            </a:endParaRPr>
          </a:p>
        </p:txBody>
      </p:sp>
      <p:cxnSp>
        <p:nvCxnSpPr>
          <p:cNvPr id="1491" name="Google Shape;1491;p81"/>
          <p:cNvCxnSpPr>
            <a:endCxn id="1492" idx="4"/>
          </p:cNvCxnSpPr>
          <p:nvPr/>
        </p:nvCxnSpPr>
        <p:spPr>
          <a:xfrm rot="10800000">
            <a:off x="6680717" y="4387811"/>
            <a:ext cx="4000" cy="346800"/>
          </a:xfrm>
          <a:prstGeom prst="straightConnector1">
            <a:avLst/>
          </a:prstGeom>
          <a:noFill/>
          <a:ln w="28575" cap="flat" cmpd="sng">
            <a:solidFill>
              <a:srgbClr val="6AA84F"/>
            </a:solidFill>
            <a:prstDash val="solid"/>
            <a:round/>
            <a:headEnd type="none" w="med" len="med"/>
            <a:tailEnd type="triangle" w="med" len="med"/>
          </a:ln>
        </p:spPr>
      </p:cxnSp>
      <p:sp>
        <p:nvSpPr>
          <p:cNvPr id="1493" name="Google Shape;1493;p81"/>
          <p:cNvSpPr/>
          <p:nvPr/>
        </p:nvSpPr>
        <p:spPr>
          <a:xfrm>
            <a:off x="5851235" y="39929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494" name="Google Shape;1494;p81"/>
          <p:cNvCxnSpPr>
            <a:stCxn id="1493" idx="3"/>
            <a:endCxn id="1480" idx="7"/>
          </p:cNvCxnSpPr>
          <p:nvPr/>
        </p:nvCxnSpPr>
        <p:spPr>
          <a:xfrm flipH="1">
            <a:off x="5522404" y="4315896"/>
            <a:ext cx="381200" cy="379200"/>
          </a:xfrm>
          <a:prstGeom prst="straightConnector1">
            <a:avLst/>
          </a:prstGeom>
          <a:noFill/>
          <a:ln w="28575" cap="flat" cmpd="sng">
            <a:solidFill>
              <a:schemeClr val="dk2"/>
            </a:solidFill>
            <a:prstDash val="solid"/>
            <a:round/>
            <a:headEnd type="none" w="med" len="med"/>
            <a:tailEnd type="none" w="med" len="med"/>
          </a:ln>
        </p:spPr>
      </p:cxnSp>
      <p:sp>
        <p:nvSpPr>
          <p:cNvPr id="1495" name="Google Shape;1495;p81"/>
          <p:cNvSpPr txBox="1"/>
          <p:nvPr/>
        </p:nvSpPr>
        <p:spPr>
          <a:xfrm>
            <a:off x="6476000" y="5186233"/>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refs/changes/23/123/1</a:t>
            </a:r>
            <a:endParaRPr sz="1067" kern="0">
              <a:solidFill>
                <a:srgbClr val="000000"/>
              </a:solidFill>
              <a:latin typeface="Arial"/>
              <a:cs typeface="Arial"/>
              <a:sym typeface="Arial"/>
            </a:endParaRPr>
          </a:p>
        </p:txBody>
      </p:sp>
      <p:cxnSp>
        <p:nvCxnSpPr>
          <p:cNvPr id="1496" name="Google Shape;1496;p81"/>
          <p:cNvCxnSpPr>
            <a:stCxn id="1495" idx="1"/>
            <a:endCxn id="1493" idx="4"/>
          </p:cNvCxnSpPr>
          <p:nvPr/>
        </p:nvCxnSpPr>
        <p:spPr>
          <a:xfrm rot="10800000">
            <a:off x="6030000" y="4371433"/>
            <a:ext cx="446000" cy="987600"/>
          </a:xfrm>
          <a:prstGeom prst="straightConnector1">
            <a:avLst/>
          </a:prstGeom>
          <a:noFill/>
          <a:ln w="28575" cap="flat" cmpd="sng">
            <a:solidFill>
              <a:srgbClr val="6AA84F"/>
            </a:solidFill>
            <a:prstDash val="solid"/>
            <a:round/>
            <a:headEnd type="none" w="med" len="med"/>
            <a:tailEnd type="triangle" w="med" len="med"/>
          </a:ln>
        </p:spPr>
      </p:cxnSp>
      <p:sp>
        <p:nvSpPr>
          <p:cNvPr id="1497" name="Google Shape;1497;p81"/>
          <p:cNvSpPr txBox="1"/>
          <p:nvPr/>
        </p:nvSpPr>
        <p:spPr>
          <a:xfrm>
            <a:off x="4029401" y="4025784"/>
            <a:ext cx="734400" cy="345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master</a:t>
            </a:r>
            <a:endParaRPr sz="1067" kern="0">
              <a:solidFill>
                <a:srgbClr val="000000"/>
              </a:solidFill>
              <a:latin typeface="Arial"/>
              <a:cs typeface="Arial"/>
              <a:sym typeface="Arial"/>
            </a:endParaRPr>
          </a:p>
        </p:txBody>
      </p:sp>
      <p:cxnSp>
        <p:nvCxnSpPr>
          <p:cNvPr id="1498" name="Google Shape;1498;p81"/>
          <p:cNvCxnSpPr>
            <a:stCxn id="1497" idx="3"/>
          </p:cNvCxnSpPr>
          <p:nvPr/>
        </p:nvCxnSpPr>
        <p:spPr>
          <a:xfrm>
            <a:off x="4763801" y="4198584"/>
            <a:ext cx="426000" cy="0"/>
          </a:xfrm>
          <a:prstGeom prst="straightConnector1">
            <a:avLst/>
          </a:prstGeom>
          <a:noFill/>
          <a:ln w="28575" cap="flat" cmpd="sng">
            <a:solidFill>
              <a:srgbClr val="A61C00"/>
            </a:solidFill>
            <a:prstDash val="solid"/>
            <a:round/>
            <a:headEnd type="none" w="med" len="med"/>
            <a:tailEnd type="triangle" w="med" len="med"/>
          </a:ln>
        </p:spPr>
      </p:cxnSp>
      <p:sp>
        <p:nvSpPr>
          <p:cNvPr id="1492" name="Google Shape;1492;p81"/>
          <p:cNvSpPr/>
          <p:nvPr/>
        </p:nvSpPr>
        <p:spPr>
          <a:xfrm>
            <a:off x="6501917" y="40094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D</a:t>
            </a:r>
            <a:endParaRPr sz="1333" b="1" kern="0">
              <a:solidFill>
                <a:srgbClr val="000000"/>
              </a:solidFill>
              <a:latin typeface="Arial"/>
              <a:cs typeface="Arial"/>
              <a:sym typeface="Arial"/>
            </a:endParaRPr>
          </a:p>
        </p:txBody>
      </p:sp>
      <p:cxnSp>
        <p:nvCxnSpPr>
          <p:cNvPr id="1499" name="Google Shape;1499;p81"/>
          <p:cNvCxnSpPr>
            <a:stCxn id="1492" idx="4"/>
            <a:endCxn id="1480" idx="7"/>
          </p:cNvCxnSpPr>
          <p:nvPr/>
        </p:nvCxnSpPr>
        <p:spPr>
          <a:xfrm flipH="1">
            <a:off x="5522717" y="4387811"/>
            <a:ext cx="1158000" cy="307200"/>
          </a:xfrm>
          <a:prstGeom prst="straightConnector1">
            <a:avLst/>
          </a:prstGeom>
          <a:noFill/>
          <a:ln w="28575" cap="flat" cmpd="sng">
            <a:solidFill>
              <a:schemeClr val="dk2"/>
            </a:solidFill>
            <a:prstDash val="solid"/>
            <a:round/>
            <a:headEnd type="none" w="med" len="med"/>
            <a:tailEnd type="none" w="med" len="med"/>
          </a:ln>
        </p:spPr>
      </p:cxnSp>
      <p:sp>
        <p:nvSpPr>
          <p:cNvPr id="1500" name="Google Shape;1500;p81"/>
          <p:cNvSpPr/>
          <p:nvPr/>
        </p:nvSpPr>
        <p:spPr>
          <a:xfrm>
            <a:off x="1532335" y="48427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501" name="Google Shape;1501;p81"/>
          <p:cNvSpPr/>
          <p:nvPr/>
        </p:nvSpPr>
        <p:spPr>
          <a:xfrm>
            <a:off x="1532335" y="53852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502" name="Google Shape;1502;p81"/>
          <p:cNvCxnSpPr>
            <a:stCxn id="1501" idx="0"/>
            <a:endCxn id="1500" idx="4"/>
          </p:cNvCxnSpPr>
          <p:nvPr/>
        </p:nvCxnSpPr>
        <p:spPr>
          <a:xfrm rot="10800000">
            <a:off x="1711135" y="5221296"/>
            <a:ext cx="0" cy="164000"/>
          </a:xfrm>
          <a:prstGeom prst="straightConnector1">
            <a:avLst/>
          </a:prstGeom>
          <a:noFill/>
          <a:ln w="28575" cap="flat" cmpd="sng">
            <a:solidFill>
              <a:schemeClr val="dk2"/>
            </a:solidFill>
            <a:prstDash val="solid"/>
            <a:round/>
            <a:headEnd type="none" w="med" len="med"/>
            <a:tailEnd type="none" w="med" len="med"/>
          </a:ln>
        </p:spPr>
      </p:cxnSp>
      <p:sp>
        <p:nvSpPr>
          <p:cNvPr id="1503" name="Google Shape;1503;p81"/>
          <p:cNvSpPr txBox="1"/>
          <p:nvPr/>
        </p:nvSpPr>
        <p:spPr>
          <a:xfrm>
            <a:off x="180900" y="4859000"/>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origin/master</a:t>
            </a:r>
            <a:endParaRPr sz="1067" kern="0">
              <a:solidFill>
                <a:srgbClr val="000000"/>
              </a:solidFill>
              <a:latin typeface="Arial"/>
              <a:cs typeface="Arial"/>
              <a:sym typeface="Arial"/>
            </a:endParaRPr>
          </a:p>
        </p:txBody>
      </p:sp>
      <p:cxnSp>
        <p:nvCxnSpPr>
          <p:cNvPr id="1504" name="Google Shape;1504;p81"/>
          <p:cNvCxnSpPr>
            <a:stCxn id="1503" idx="3"/>
            <a:endCxn id="1500" idx="2"/>
          </p:cNvCxnSpPr>
          <p:nvPr/>
        </p:nvCxnSpPr>
        <p:spPr>
          <a:xfrm>
            <a:off x="1222900" y="5031800"/>
            <a:ext cx="309600" cy="0"/>
          </a:xfrm>
          <a:prstGeom prst="straightConnector1">
            <a:avLst/>
          </a:prstGeom>
          <a:noFill/>
          <a:ln w="28575" cap="flat" cmpd="sng">
            <a:solidFill>
              <a:srgbClr val="3D85C6"/>
            </a:solidFill>
            <a:prstDash val="solid"/>
            <a:round/>
            <a:headEnd type="none" w="med" len="med"/>
            <a:tailEnd type="triangle" w="med" len="med"/>
          </a:ln>
        </p:spPr>
      </p:cxnSp>
      <p:sp>
        <p:nvSpPr>
          <p:cNvPr id="1505" name="Google Shape;1505;p81"/>
          <p:cNvSpPr/>
          <p:nvPr/>
        </p:nvSpPr>
        <p:spPr>
          <a:xfrm>
            <a:off x="2177235" y="41962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D</a:t>
            </a:r>
            <a:endParaRPr sz="1333" b="1" kern="0">
              <a:solidFill>
                <a:srgbClr val="000000"/>
              </a:solidFill>
              <a:latin typeface="Arial"/>
              <a:cs typeface="Arial"/>
              <a:sym typeface="Arial"/>
            </a:endParaRPr>
          </a:p>
        </p:txBody>
      </p:sp>
      <p:cxnSp>
        <p:nvCxnSpPr>
          <p:cNvPr id="1506" name="Google Shape;1506;p81"/>
          <p:cNvCxnSpPr>
            <a:stCxn id="1505" idx="4"/>
            <a:endCxn id="1500" idx="0"/>
          </p:cNvCxnSpPr>
          <p:nvPr/>
        </p:nvCxnSpPr>
        <p:spPr>
          <a:xfrm flipH="1">
            <a:off x="1711235" y="4574611"/>
            <a:ext cx="644800" cy="268000"/>
          </a:xfrm>
          <a:prstGeom prst="straightConnector1">
            <a:avLst/>
          </a:prstGeom>
          <a:noFill/>
          <a:ln w="28575" cap="flat" cmpd="sng">
            <a:solidFill>
              <a:schemeClr val="dk2"/>
            </a:solidFill>
            <a:prstDash val="solid"/>
            <a:round/>
            <a:headEnd type="none" w="med" len="med"/>
            <a:tailEnd type="none" w="med" len="med"/>
          </a:ln>
        </p:spPr>
      </p:cxnSp>
      <p:sp>
        <p:nvSpPr>
          <p:cNvPr id="1507" name="Google Shape;1507;p81"/>
          <p:cNvSpPr txBox="1"/>
          <p:nvPr/>
        </p:nvSpPr>
        <p:spPr>
          <a:xfrm>
            <a:off x="2921033" y="4229000"/>
            <a:ext cx="8088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508" name="Google Shape;1508;p81"/>
          <p:cNvCxnSpPr>
            <a:stCxn id="1507" idx="1"/>
          </p:cNvCxnSpPr>
          <p:nvPr/>
        </p:nvCxnSpPr>
        <p:spPr>
          <a:xfrm rot="10800000">
            <a:off x="2506233" y="4401400"/>
            <a:ext cx="414800" cy="400"/>
          </a:xfrm>
          <a:prstGeom prst="straightConnector1">
            <a:avLst/>
          </a:prstGeom>
          <a:noFill/>
          <a:ln w="28575" cap="flat" cmpd="sng">
            <a:solidFill>
              <a:schemeClr val="dk2"/>
            </a:solidFill>
            <a:prstDash val="solid"/>
            <a:round/>
            <a:headEnd type="none" w="med" len="med"/>
            <a:tailEnd type="triangle" w="med" len="med"/>
          </a:ln>
        </p:spPr>
      </p:cxnSp>
      <p:sp>
        <p:nvSpPr>
          <p:cNvPr id="1509" name="Google Shape;1509;p81"/>
          <p:cNvSpPr txBox="1"/>
          <p:nvPr/>
        </p:nvSpPr>
        <p:spPr>
          <a:xfrm>
            <a:off x="3006417" y="3582265"/>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510" name="Google Shape;1510;p81"/>
          <p:cNvCxnSpPr>
            <a:stCxn id="1509" idx="2"/>
          </p:cNvCxnSpPr>
          <p:nvPr/>
        </p:nvCxnSpPr>
        <p:spPr>
          <a:xfrm>
            <a:off x="3325417" y="3927865"/>
            <a:ext cx="0" cy="300800"/>
          </a:xfrm>
          <a:prstGeom prst="straightConnector1">
            <a:avLst/>
          </a:prstGeom>
          <a:noFill/>
          <a:ln w="28575" cap="flat" cmpd="sng">
            <a:solidFill>
              <a:schemeClr val="dk2"/>
            </a:solidFill>
            <a:prstDash val="solid"/>
            <a:round/>
            <a:headEnd type="none" w="med" len="med"/>
            <a:tailEnd type="triangle" w="med" len="med"/>
          </a:ln>
        </p:spPr>
      </p:cxnSp>
      <p:sp>
        <p:nvSpPr>
          <p:cNvPr id="1511" name="Google Shape;1511;p81"/>
          <p:cNvSpPr/>
          <p:nvPr/>
        </p:nvSpPr>
        <p:spPr>
          <a:xfrm>
            <a:off x="1532335" y="41961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512" name="Google Shape;1512;p81"/>
          <p:cNvCxnSpPr>
            <a:stCxn id="1511" idx="4"/>
            <a:endCxn id="1500" idx="0"/>
          </p:cNvCxnSpPr>
          <p:nvPr/>
        </p:nvCxnSpPr>
        <p:spPr>
          <a:xfrm>
            <a:off x="1711135" y="4574511"/>
            <a:ext cx="0" cy="2680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82"/>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8" name="Google Shape;1518;p82"/>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Standard Workflow (Summary)</a:t>
            </a:r>
            <a:endParaRPr sz="4800" b="1">
              <a:solidFill>
                <a:srgbClr val="FFFFFF"/>
              </a:solidFill>
            </a:endParaRPr>
          </a:p>
          <a:p>
            <a:endParaRPr sz="4000"/>
          </a:p>
        </p:txBody>
      </p:sp>
      <p:sp>
        <p:nvSpPr>
          <p:cNvPr id="1519" name="Google Shape;1519;p82"/>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0" name="Google Shape;1520;p82"/>
          <p:cNvSpPr txBox="1"/>
          <p:nvPr/>
        </p:nvSpPr>
        <p:spPr>
          <a:xfrm>
            <a:off x="8171633" y="890800"/>
            <a:ext cx="3954800" cy="5212400"/>
          </a:xfrm>
          <a:prstGeom prst="rect">
            <a:avLst/>
          </a:prstGeom>
          <a:noFill/>
          <a:ln>
            <a:noFill/>
          </a:ln>
        </p:spPr>
        <p:txBody>
          <a:bodyPr spcFirstLastPara="1" wrap="square" lIns="121900" tIns="121900" rIns="121900" bIns="121900" anchor="t" anchorCtr="0">
            <a:noAutofit/>
          </a:bodyPr>
          <a:lstStyle/>
          <a:p>
            <a:pPr marL="609585" indent="-406390" defTabSz="1219170">
              <a:lnSpc>
                <a:spcPct val="115000"/>
              </a:lnSpc>
              <a:spcBef>
                <a:spcPts val="1200"/>
              </a:spcBef>
              <a:buClr>
                <a:srgbClr val="000000"/>
              </a:buClr>
              <a:buSzPts val="1200"/>
              <a:buFont typeface="Arial"/>
              <a:buAutoNum type="arabicPeriod"/>
            </a:pPr>
            <a:r>
              <a:rPr lang="en" sz="1600" kern="0">
                <a:solidFill>
                  <a:srgbClr val="000000"/>
                </a:solidFill>
                <a:latin typeface="Arial"/>
                <a:cs typeface="Arial"/>
                <a:sym typeface="Arial"/>
              </a:rPr>
              <a:t>...</a:t>
            </a:r>
            <a:endParaRPr sz="1600" i="1" kern="0">
              <a:solidFill>
                <a:srgbClr val="000000"/>
              </a:solidFill>
              <a:latin typeface="Courier New"/>
              <a:ea typeface="Courier New"/>
              <a:cs typeface="Courier New"/>
              <a:sym typeface="Courier New"/>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Make a new commit that implements the feature.</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Push the commit for code review:</a:t>
            </a:r>
            <a:br>
              <a:rPr lang="en" sz="1600" kern="0">
                <a:solidFill>
                  <a:srgbClr val="000000"/>
                </a:solidFill>
                <a:latin typeface="Arial"/>
                <a:cs typeface="Arial"/>
                <a:sym typeface="Arial"/>
              </a:rPr>
            </a:br>
            <a:r>
              <a:rPr lang="en" sz="1600" i="1" kern="0">
                <a:solidFill>
                  <a:srgbClr val="000000"/>
                </a:solidFill>
                <a:latin typeface="Courier New"/>
                <a:ea typeface="Courier New"/>
                <a:cs typeface="Courier New"/>
                <a:sym typeface="Courier New"/>
              </a:rPr>
              <a:t>git push origin HEAD:refs/for/master</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If rework is needed:</a:t>
            </a:r>
            <a:endParaRPr sz="1600" kern="0">
              <a:solidFill>
                <a:srgbClr val="000000"/>
              </a:solidFill>
              <a:latin typeface="Arial"/>
              <a:cs typeface="Arial"/>
              <a:sym typeface="Arial"/>
            </a:endParaRPr>
          </a:p>
          <a:p>
            <a:pPr marL="1219170" lvl="1" indent="-406390" defTabSz="1219170">
              <a:lnSpc>
                <a:spcPct val="115000"/>
              </a:lnSpc>
              <a:buClr>
                <a:srgbClr val="000000"/>
              </a:buClr>
              <a:buSzPts val="1200"/>
              <a:buFont typeface="Arial"/>
              <a:buAutoNum type="alphaLcPeriod"/>
            </a:pPr>
            <a:r>
              <a:rPr lang="en" sz="1600" kern="0">
                <a:solidFill>
                  <a:srgbClr val="000000"/>
                </a:solidFill>
                <a:latin typeface="Arial"/>
                <a:cs typeface="Arial"/>
                <a:sym typeface="Arial"/>
              </a:rPr>
              <a:t>Checkout the </a:t>
            </a:r>
            <a:r>
              <a:rPr lang="en" sz="1600" i="1" kern="0">
                <a:solidFill>
                  <a:srgbClr val="000000"/>
                </a:solidFill>
                <a:latin typeface="Courier New"/>
                <a:ea typeface="Courier New"/>
                <a:cs typeface="Courier New"/>
                <a:sym typeface="Courier New"/>
              </a:rPr>
              <a:t>featureX</a:t>
            </a:r>
            <a:r>
              <a:rPr lang="en" sz="1600" kern="0">
                <a:solidFill>
                  <a:srgbClr val="000000"/>
                </a:solidFill>
                <a:latin typeface="Arial"/>
                <a:cs typeface="Arial"/>
                <a:sym typeface="Arial"/>
              </a:rPr>
              <a:t> branch and amend the commit.</a:t>
            </a:r>
            <a:endParaRPr sz="1600" kern="0">
              <a:solidFill>
                <a:srgbClr val="000000"/>
              </a:solidFill>
              <a:latin typeface="Arial"/>
              <a:cs typeface="Arial"/>
              <a:sym typeface="Arial"/>
            </a:endParaRPr>
          </a:p>
          <a:p>
            <a:pPr marL="1219170" lvl="1" indent="-406390" defTabSz="1219170">
              <a:lnSpc>
                <a:spcPct val="115000"/>
              </a:lnSpc>
              <a:buClr>
                <a:srgbClr val="000000"/>
              </a:buClr>
              <a:buSzPts val="1200"/>
              <a:buFont typeface="Arial"/>
              <a:buAutoNum type="alphaLcPeriod"/>
            </a:pPr>
            <a:r>
              <a:rPr lang="en" sz="1600" kern="0">
                <a:solidFill>
                  <a:srgbClr val="000000"/>
                </a:solidFill>
                <a:latin typeface="Arial"/>
                <a:cs typeface="Arial"/>
                <a:sym typeface="Arial"/>
              </a:rPr>
              <a:t>Push the new commit for review to create a second patch set</a:t>
            </a:r>
            <a:endParaRPr sz="1600" kern="0">
              <a:solidFill>
                <a:srgbClr val="000000"/>
              </a:solidFill>
              <a:latin typeface="Arial"/>
              <a:cs typeface="Arial"/>
              <a:sym typeface="Arial"/>
            </a:endParaRPr>
          </a:p>
          <a:p>
            <a:pPr marL="609585" indent="-406390" defTabSz="1219170">
              <a:lnSpc>
                <a:spcPct val="115000"/>
              </a:lnSpc>
              <a:buClr>
                <a:srgbClr val="3D85C6"/>
              </a:buClr>
              <a:buSzPts val="1200"/>
              <a:buFont typeface="Arial"/>
              <a:buAutoNum type="arabicPeriod"/>
            </a:pPr>
            <a:r>
              <a:rPr lang="en" sz="1600" kern="0">
                <a:solidFill>
                  <a:srgbClr val="3D85C6"/>
                </a:solidFill>
                <a:latin typeface="Arial"/>
                <a:cs typeface="Arial"/>
                <a:sym typeface="Arial"/>
              </a:rPr>
              <a:t>If rebase is needed:</a:t>
            </a:r>
            <a:endParaRPr sz="1600" kern="0">
              <a:solidFill>
                <a:srgbClr val="3D85C6"/>
              </a:solidFill>
              <a:latin typeface="Arial"/>
              <a:cs typeface="Arial"/>
              <a:sym typeface="Arial"/>
            </a:endParaRPr>
          </a:p>
          <a:p>
            <a:pPr marL="1219170" lvl="1" indent="-406390" defTabSz="1219170">
              <a:lnSpc>
                <a:spcPct val="115000"/>
              </a:lnSpc>
              <a:buClr>
                <a:srgbClr val="3D85C6"/>
              </a:buClr>
              <a:buSzPts val="1200"/>
              <a:buFont typeface="Arial"/>
              <a:buAutoNum type="alphaLcPeriod"/>
            </a:pPr>
            <a:r>
              <a:rPr lang="en" sz="1600" kern="0">
                <a:solidFill>
                  <a:srgbClr val="3D85C6"/>
                </a:solidFill>
                <a:latin typeface="Arial"/>
                <a:cs typeface="Arial"/>
                <a:sym typeface="Arial"/>
              </a:rPr>
              <a:t>Fetch the updates from the remote repository</a:t>
            </a:r>
            <a:endParaRPr sz="1600" kern="0">
              <a:solidFill>
                <a:srgbClr val="3D85C6"/>
              </a:solidFill>
              <a:latin typeface="Arial"/>
              <a:cs typeface="Arial"/>
              <a:sym typeface="Arial"/>
            </a:endParaRPr>
          </a:p>
        </p:txBody>
      </p:sp>
      <p:sp>
        <p:nvSpPr>
          <p:cNvPr id="1521" name="Google Shape;1521;p82"/>
          <p:cNvSpPr/>
          <p:nvPr/>
        </p:nvSpPr>
        <p:spPr>
          <a:xfrm>
            <a:off x="5217372" y="4639609"/>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522" name="Google Shape;1522;p82"/>
          <p:cNvSpPr/>
          <p:nvPr/>
        </p:nvSpPr>
        <p:spPr>
          <a:xfrm>
            <a:off x="5217372" y="518219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523" name="Google Shape;1523;p82"/>
          <p:cNvCxnSpPr>
            <a:stCxn id="1522" idx="0"/>
            <a:endCxn id="1521" idx="4"/>
          </p:cNvCxnSpPr>
          <p:nvPr/>
        </p:nvCxnSpPr>
        <p:spPr>
          <a:xfrm rot="10800000">
            <a:off x="5396172" y="5018195"/>
            <a:ext cx="0" cy="164000"/>
          </a:xfrm>
          <a:prstGeom prst="straightConnector1">
            <a:avLst/>
          </a:prstGeom>
          <a:noFill/>
          <a:ln w="28575" cap="flat" cmpd="sng">
            <a:solidFill>
              <a:schemeClr val="dk2"/>
            </a:solidFill>
            <a:prstDash val="solid"/>
            <a:round/>
            <a:headEnd type="none" w="med" len="med"/>
            <a:tailEnd type="none" w="med" len="med"/>
          </a:ln>
        </p:spPr>
      </p:cxnSp>
      <p:cxnSp>
        <p:nvCxnSpPr>
          <p:cNvPr id="1524" name="Google Shape;1524;p82"/>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82"/>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526" name="Google Shape;1526;p82"/>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527" name="Google Shape;1527;p82"/>
          <p:cNvCxnSpPr>
            <a:stCxn id="1526" idx="0"/>
            <a:endCxn id="1525"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528" name="Google Shape;1528;p82"/>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529" name="Google Shape;1529;p82"/>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530" name="Google Shape;1530;p82"/>
          <p:cNvSpPr/>
          <p:nvPr/>
        </p:nvSpPr>
        <p:spPr>
          <a:xfrm>
            <a:off x="2078268" y="3993011"/>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A61C00"/>
                </a:solidFill>
                <a:latin typeface="Arial"/>
                <a:cs typeface="Arial"/>
                <a:sym typeface="Arial"/>
              </a:rPr>
              <a:t>D</a:t>
            </a:r>
            <a:endParaRPr sz="1333" b="1" kern="0">
              <a:solidFill>
                <a:srgbClr val="A61C00"/>
              </a:solidFill>
              <a:latin typeface="Arial"/>
              <a:cs typeface="Arial"/>
              <a:sym typeface="Arial"/>
            </a:endParaRPr>
          </a:p>
        </p:txBody>
      </p:sp>
      <p:cxnSp>
        <p:nvCxnSpPr>
          <p:cNvPr id="1531" name="Google Shape;1531;p82"/>
          <p:cNvCxnSpPr>
            <a:stCxn id="1530" idx="4"/>
            <a:endCxn id="1525" idx="0"/>
          </p:cNvCxnSpPr>
          <p:nvPr/>
        </p:nvCxnSpPr>
        <p:spPr>
          <a:xfrm flipH="1">
            <a:off x="1612268" y="4371411"/>
            <a:ext cx="644800" cy="268000"/>
          </a:xfrm>
          <a:prstGeom prst="straightConnector1">
            <a:avLst/>
          </a:prstGeom>
          <a:noFill/>
          <a:ln w="28575" cap="flat" cmpd="sng">
            <a:solidFill>
              <a:srgbClr val="A61C00"/>
            </a:solidFill>
            <a:prstDash val="solid"/>
            <a:round/>
            <a:headEnd type="none" w="med" len="med"/>
            <a:tailEnd type="none" w="med" len="med"/>
          </a:ln>
        </p:spPr>
      </p:cxnSp>
      <p:sp>
        <p:nvSpPr>
          <p:cNvPr id="1532" name="Google Shape;1532;p82"/>
          <p:cNvSpPr txBox="1"/>
          <p:nvPr/>
        </p:nvSpPr>
        <p:spPr>
          <a:xfrm>
            <a:off x="2822067" y="4025800"/>
            <a:ext cx="808800" cy="345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533" name="Google Shape;1533;p82"/>
          <p:cNvCxnSpPr>
            <a:stCxn id="1532" idx="1"/>
          </p:cNvCxnSpPr>
          <p:nvPr/>
        </p:nvCxnSpPr>
        <p:spPr>
          <a:xfrm rot="10800000">
            <a:off x="2407267" y="4198200"/>
            <a:ext cx="414800" cy="400"/>
          </a:xfrm>
          <a:prstGeom prst="straightConnector1">
            <a:avLst/>
          </a:prstGeom>
          <a:noFill/>
          <a:ln w="28575" cap="flat" cmpd="sng">
            <a:solidFill>
              <a:srgbClr val="A61C00"/>
            </a:solidFill>
            <a:prstDash val="solid"/>
            <a:round/>
            <a:headEnd type="none" w="med" len="med"/>
            <a:tailEnd type="triangle" w="med" len="med"/>
          </a:ln>
        </p:spPr>
      </p:cxnSp>
      <p:sp>
        <p:nvSpPr>
          <p:cNvPr id="1534" name="Google Shape;1534;p82"/>
          <p:cNvSpPr txBox="1"/>
          <p:nvPr/>
        </p:nvSpPr>
        <p:spPr>
          <a:xfrm>
            <a:off x="2907451" y="3379065"/>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535" name="Google Shape;1535;p82"/>
          <p:cNvCxnSpPr>
            <a:stCxn id="1534" idx="2"/>
          </p:cNvCxnSpPr>
          <p:nvPr/>
        </p:nvCxnSpPr>
        <p:spPr>
          <a:xfrm>
            <a:off x="3226451" y="3724665"/>
            <a:ext cx="0" cy="300800"/>
          </a:xfrm>
          <a:prstGeom prst="straightConnector1">
            <a:avLst/>
          </a:prstGeom>
          <a:noFill/>
          <a:ln w="28575" cap="flat" cmpd="sng">
            <a:solidFill>
              <a:schemeClr val="dk2"/>
            </a:solidFill>
            <a:prstDash val="solid"/>
            <a:round/>
            <a:headEnd type="none" w="med" len="med"/>
            <a:tailEnd type="triangle" w="med" len="med"/>
          </a:ln>
        </p:spPr>
      </p:cxnSp>
      <p:sp>
        <p:nvSpPr>
          <p:cNvPr id="1536" name="Google Shape;1536;p82"/>
          <p:cNvSpPr/>
          <p:nvPr/>
        </p:nvSpPr>
        <p:spPr>
          <a:xfrm>
            <a:off x="5217368" y="39930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E</a:t>
            </a:r>
            <a:endParaRPr sz="1333" b="1" kern="0">
              <a:solidFill>
                <a:srgbClr val="000000"/>
              </a:solidFill>
              <a:latin typeface="Arial"/>
              <a:cs typeface="Arial"/>
              <a:sym typeface="Arial"/>
            </a:endParaRPr>
          </a:p>
        </p:txBody>
      </p:sp>
      <p:cxnSp>
        <p:nvCxnSpPr>
          <p:cNvPr id="1537" name="Google Shape;1537;p82"/>
          <p:cNvCxnSpPr>
            <a:stCxn id="1536" idx="4"/>
          </p:cNvCxnSpPr>
          <p:nvPr/>
        </p:nvCxnSpPr>
        <p:spPr>
          <a:xfrm>
            <a:off x="5396168" y="4371411"/>
            <a:ext cx="0" cy="268000"/>
          </a:xfrm>
          <a:prstGeom prst="straightConnector1">
            <a:avLst/>
          </a:prstGeom>
          <a:noFill/>
          <a:ln w="28575" cap="flat" cmpd="sng">
            <a:solidFill>
              <a:schemeClr val="dk2"/>
            </a:solidFill>
            <a:prstDash val="solid"/>
            <a:round/>
            <a:headEnd type="none" w="med" len="med"/>
            <a:tailEnd type="none" w="med" len="med"/>
          </a:ln>
        </p:spPr>
      </p:cxnSp>
      <p:sp>
        <p:nvSpPr>
          <p:cNvPr id="1538" name="Google Shape;1538;p82"/>
          <p:cNvSpPr txBox="1"/>
          <p:nvPr/>
        </p:nvSpPr>
        <p:spPr>
          <a:xfrm>
            <a:off x="6480200" y="4748217"/>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refs/changes/23/123/2</a:t>
            </a:r>
            <a:endParaRPr sz="1067" kern="0">
              <a:solidFill>
                <a:srgbClr val="000000"/>
              </a:solidFill>
              <a:latin typeface="Arial"/>
              <a:cs typeface="Arial"/>
              <a:sym typeface="Arial"/>
            </a:endParaRPr>
          </a:p>
        </p:txBody>
      </p:sp>
      <p:cxnSp>
        <p:nvCxnSpPr>
          <p:cNvPr id="1539" name="Google Shape;1539;p82"/>
          <p:cNvCxnSpPr>
            <a:endCxn id="1540" idx="4"/>
          </p:cNvCxnSpPr>
          <p:nvPr/>
        </p:nvCxnSpPr>
        <p:spPr>
          <a:xfrm rot="10800000">
            <a:off x="6680717" y="4387811"/>
            <a:ext cx="4000" cy="346800"/>
          </a:xfrm>
          <a:prstGeom prst="straightConnector1">
            <a:avLst/>
          </a:prstGeom>
          <a:noFill/>
          <a:ln w="28575" cap="flat" cmpd="sng">
            <a:solidFill>
              <a:srgbClr val="6AA84F"/>
            </a:solidFill>
            <a:prstDash val="solid"/>
            <a:round/>
            <a:headEnd type="none" w="med" len="med"/>
            <a:tailEnd type="triangle" w="med" len="med"/>
          </a:ln>
        </p:spPr>
      </p:cxnSp>
      <p:sp>
        <p:nvSpPr>
          <p:cNvPr id="1541" name="Google Shape;1541;p82"/>
          <p:cNvSpPr/>
          <p:nvPr/>
        </p:nvSpPr>
        <p:spPr>
          <a:xfrm>
            <a:off x="1433368" y="39929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542" name="Google Shape;1542;p82"/>
          <p:cNvCxnSpPr>
            <a:stCxn id="1541" idx="4"/>
            <a:endCxn id="1525" idx="0"/>
          </p:cNvCxnSpPr>
          <p:nvPr/>
        </p:nvCxnSpPr>
        <p:spPr>
          <a:xfrm>
            <a:off x="1612168" y="4371311"/>
            <a:ext cx="0" cy="268000"/>
          </a:xfrm>
          <a:prstGeom prst="straightConnector1">
            <a:avLst/>
          </a:prstGeom>
          <a:noFill/>
          <a:ln w="28575" cap="flat" cmpd="sng">
            <a:solidFill>
              <a:schemeClr val="dk2"/>
            </a:solidFill>
            <a:prstDash val="solid"/>
            <a:round/>
            <a:headEnd type="none" w="med" len="med"/>
            <a:tailEnd type="none" w="med" len="med"/>
          </a:ln>
        </p:spPr>
      </p:cxnSp>
      <p:sp>
        <p:nvSpPr>
          <p:cNvPr id="1543" name="Google Shape;1543;p82"/>
          <p:cNvSpPr/>
          <p:nvPr/>
        </p:nvSpPr>
        <p:spPr>
          <a:xfrm>
            <a:off x="5851235" y="39929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544" name="Google Shape;1544;p82"/>
          <p:cNvCxnSpPr>
            <a:stCxn id="1543" idx="3"/>
            <a:endCxn id="1521" idx="7"/>
          </p:cNvCxnSpPr>
          <p:nvPr/>
        </p:nvCxnSpPr>
        <p:spPr>
          <a:xfrm flipH="1">
            <a:off x="5522404" y="4315896"/>
            <a:ext cx="381200" cy="379200"/>
          </a:xfrm>
          <a:prstGeom prst="straightConnector1">
            <a:avLst/>
          </a:prstGeom>
          <a:noFill/>
          <a:ln w="28575" cap="flat" cmpd="sng">
            <a:solidFill>
              <a:schemeClr val="dk2"/>
            </a:solidFill>
            <a:prstDash val="solid"/>
            <a:round/>
            <a:headEnd type="none" w="med" len="med"/>
            <a:tailEnd type="none" w="med" len="med"/>
          </a:ln>
        </p:spPr>
      </p:cxnSp>
      <p:sp>
        <p:nvSpPr>
          <p:cNvPr id="1545" name="Google Shape;1545;p82"/>
          <p:cNvSpPr txBox="1"/>
          <p:nvPr/>
        </p:nvSpPr>
        <p:spPr>
          <a:xfrm>
            <a:off x="6476000" y="5186233"/>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refs/changes/23/123/1</a:t>
            </a:r>
            <a:endParaRPr sz="1067" kern="0">
              <a:solidFill>
                <a:srgbClr val="000000"/>
              </a:solidFill>
              <a:latin typeface="Arial"/>
              <a:cs typeface="Arial"/>
              <a:sym typeface="Arial"/>
            </a:endParaRPr>
          </a:p>
        </p:txBody>
      </p:sp>
      <p:cxnSp>
        <p:nvCxnSpPr>
          <p:cNvPr id="1546" name="Google Shape;1546;p82"/>
          <p:cNvCxnSpPr>
            <a:stCxn id="1545" idx="1"/>
            <a:endCxn id="1543" idx="4"/>
          </p:cNvCxnSpPr>
          <p:nvPr/>
        </p:nvCxnSpPr>
        <p:spPr>
          <a:xfrm rot="10800000">
            <a:off x="6030000" y="4371433"/>
            <a:ext cx="446000" cy="987600"/>
          </a:xfrm>
          <a:prstGeom prst="straightConnector1">
            <a:avLst/>
          </a:prstGeom>
          <a:noFill/>
          <a:ln w="28575" cap="flat" cmpd="sng">
            <a:solidFill>
              <a:srgbClr val="6AA84F"/>
            </a:solidFill>
            <a:prstDash val="solid"/>
            <a:round/>
            <a:headEnd type="none" w="med" len="med"/>
            <a:tailEnd type="triangle" w="med" len="med"/>
          </a:ln>
        </p:spPr>
      </p:cxnSp>
      <p:sp>
        <p:nvSpPr>
          <p:cNvPr id="1547" name="Google Shape;1547;p82"/>
          <p:cNvSpPr/>
          <p:nvPr/>
        </p:nvSpPr>
        <p:spPr>
          <a:xfrm>
            <a:off x="1433368" y="46395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548" name="Google Shape;1548;p82"/>
          <p:cNvSpPr/>
          <p:nvPr/>
        </p:nvSpPr>
        <p:spPr>
          <a:xfrm>
            <a:off x="1433368" y="51820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549" name="Google Shape;1549;p82"/>
          <p:cNvCxnSpPr>
            <a:stCxn id="1548" idx="0"/>
            <a:endCxn id="1547" idx="4"/>
          </p:cNvCxnSpPr>
          <p:nvPr/>
        </p:nvCxnSpPr>
        <p:spPr>
          <a:xfrm rot="10800000">
            <a:off x="1612168" y="5018096"/>
            <a:ext cx="0" cy="164000"/>
          </a:xfrm>
          <a:prstGeom prst="straightConnector1">
            <a:avLst/>
          </a:prstGeom>
          <a:noFill/>
          <a:ln w="28575" cap="flat" cmpd="sng">
            <a:solidFill>
              <a:schemeClr val="dk2"/>
            </a:solidFill>
            <a:prstDash val="solid"/>
            <a:round/>
            <a:headEnd type="none" w="med" len="med"/>
            <a:tailEnd type="none" w="med" len="med"/>
          </a:ln>
        </p:spPr>
      </p:cxnSp>
      <p:sp>
        <p:nvSpPr>
          <p:cNvPr id="1550" name="Google Shape;1550;p82"/>
          <p:cNvSpPr txBox="1"/>
          <p:nvPr/>
        </p:nvSpPr>
        <p:spPr>
          <a:xfrm>
            <a:off x="81933" y="4756133"/>
            <a:ext cx="1042000" cy="345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origin/master</a:t>
            </a:r>
            <a:endParaRPr sz="1067" kern="0">
              <a:solidFill>
                <a:srgbClr val="000000"/>
              </a:solidFill>
              <a:latin typeface="Arial"/>
              <a:cs typeface="Arial"/>
              <a:sym typeface="Arial"/>
            </a:endParaRPr>
          </a:p>
        </p:txBody>
      </p:sp>
      <p:cxnSp>
        <p:nvCxnSpPr>
          <p:cNvPr id="1551" name="Google Shape;1551;p82"/>
          <p:cNvCxnSpPr>
            <a:endCxn id="1552" idx="4"/>
          </p:cNvCxnSpPr>
          <p:nvPr/>
        </p:nvCxnSpPr>
        <p:spPr>
          <a:xfrm rot="10800000">
            <a:off x="967268" y="4371311"/>
            <a:ext cx="0" cy="363200"/>
          </a:xfrm>
          <a:prstGeom prst="straightConnector1">
            <a:avLst/>
          </a:prstGeom>
          <a:noFill/>
          <a:ln w="28575" cap="flat" cmpd="sng">
            <a:solidFill>
              <a:srgbClr val="A61C00"/>
            </a:solidFill>
            <a:prstDash val="solid"/>
            <a:round/>
            <a:headEnd type="none" w="med" len="med"/>
            <a:tailEnd type="triangle" w="med" len="med"/>
          </a:ln>
        </p:spPr>
      </p:cxnSp>
      <p:sp>
        <p:nvSpPr>
          <p:cNvPr id="1553" name="Google Shape;1553;p82"/>
          <p:cNvSpPr/>
          <p:nvPr/>
        </p:nvSpPr>
        <p:spPr>
          <a:xfrm>
            <a:off x="2078268" y="39930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D</a:t>
            </a:r>
            <a:endParaRPr sz="1333" b="1" kern="0">
              <a:solidFill>
                <a:srgbClr val="000000"/>
              </a:solidFill>
              <a:latin typeface="Arial"/>
              <a:cs typeface="Arial"/>
              <a:sym typeface="Arial"/>
            </a:endParaRPr>
          </a:p>
        </p:txBody>
      </p:sp>
      <p:cxnSp>
        <p:nvCxnSpPr>
          <p:cNvPr id="1554" name="Google Shape;1554;p82"/>
          <p:cNvCxnSpPr>
            <a:stCxn id="1553" idx="4"/>
            <a:endCxn id="1547" idx="0"/>
          </p:cNvCxnSpPr>
          <p:nvPr/>
        </p:nvCxnSpPr>
        <p:spPr>
          <a:xfrm flipH="1">
            <a:off x="1612268" y="4371411"/>
            <a:ext cx="644800" cy="268000"/>
          </a:xfrm>
          <a:prstGeom prst="straightConnector1">
            <a:avLst/>
          </a:prstGeom>
          <a:noFill/>
          <a:ln w="28575" cap="flat" cmpd="sng">
            <a:solidFill>
              <a:schemeClr val="dk2"/>
            </a:solidFill>
            <a:prstDash val="solid"/>
            <a:round/>
            <a:headEnd type="none" w="med" len="med"/>
            <a:tailEnd type="none" w="med" len="med"/>
          </a:ln>
        </p:spPr>
      </p:cxnSp>
      <p:sp>
        <p:nvSpPr>
          <p:cNvPr id="1555" name="Google Shape;1555;p82"/>
          <p:cNvSpPr txBox="1"/>
          <p:nvPr/>
        </p:nvSpPr>
        <p:spPr>
          <a:xfrm>
            <a:off x="2822067" y="4025800"/>
            <a:ext cx="8088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556" name="Google Shape;1556;p82"/>
          <p:cNvCxnSpPr>
            <a:stCxn id="1555" idx="1"/>
          </p:cNvCxnSpPr>
          <p:nvPr/>
        </p:nvCxnSpPr>
        <p:spPr>
          <a:xfrm rot="10800000">
            <a:off x="2407267" y="4198200"/>
            <a:ext cx="414800" cy="400"/>
          </a:xfrm>
          <a:prstGeom prst="straightConnector1">
            <a:avLst/>
          </a:prstGeom>
          <a:noFill/>
          <a:ln w="28575" cap="flat" cmpd="sng">
            <a:solidFill>
              <a:schemeClr val="dk2"/>
            </a:solidFill>
            <a:prstDash val="solid"/>
            <a:round/>
            <a:headEnd type="none" w="med" len="med"/>
            <a:tailEnd type="triangle" w="med" len="med"/>
          </a:ln>
        </p:spPr>
      </p:cxnSp>
      <p:sp>
        <p:nvSpPr>
          <p:cNvPr id="1557" name="Google Shape;1557;p82"/>
          <p:cNvSpPr txBox="1"/>
          <p:nvPr/>
        </p:nvSpPr>
        <p:spPr>
          <a:xfrm>
            <a:off x="2907451" y="3379065"/>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558" name="Google Shape;1558;p82"/>
          <p:cNvCxnSpPr>
            <a:stCxn id="1557" idx="2"/>
          </p:cNvCxnSpPr>
          <p:nvPr/>
        </p:nvCxnSpPr>
        <p:spPr>
          <a:xfrm>
            <a:off x="3226451" y="3724665"/>
            <a:ext cx="0" cy="300800"/>
          </a:xfrm>
          <a:prstGeom prst="straightConnector1">
            <a:avLst/>
          </a:prstGeom>
          <a:noFill/>
          <a:ln w="28575" cap="flat" cmpd="sng">
            <a:solidFill>
              <a:schemeClr val="dk2"/>
            </a:solidFill>
            <a:prstDash val="solid"/>
            <a:round/>
            <a:headEnd type="none" w="med" len="med"/>
            <a:tailEnd type="triangle" w="med" len="med"/>
          </a:ln>
        </p:spPr>
      </p:cxnSp>
      <p:sp>
        <p:nvSpPr>
          <p:cNvPr id="1559" name="Google Shape;1559;p82"/>
          <p:cNvSpPr/>
          <p:nvPr/>
        </p:nvSpPr>
        <p:spPr>
          <a:xfrm>
            <a:off x="1433368" y="39929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560" name="Google Shape;1560;p82"/>
          <p:cNvCxnSpPr>
            <a:stCxn id="1559" idx="4"/>
            <a:endCxn id="1547" idx="0"/>
          </p:cNvCxnSpPr>
          <p:nvPr/>
        </p:nvCxnSpPr>
        <p:spPr>
          <a:xfrm>
            <a:off x="1612168" y="4371311"/>
            <a:ext cx="0" cy="268000"/>
          </a:xfrm>
          <a:prstGeom prst="straightConnector1">
            <a:avLst/>
          </a:prstGeom>
          <a:noFill/>
          <a:ln w="28575" cap="flat" cmpd="sng">
            <a:solidFill>
              <a:schemeClr val="dk2"/>
            </a:solidFill>
            <a:prstDash val="solid"/>
            <a:round/>
            <a:headEnd type="none" w="med" len="med"/>
            <a:tailEnd type="none" w="med" len="med"/>
          </a:ln>
        </p:spPr>
      </p:cxnSp>
      <p:sp>
        <p:nvSpPr>
          <p:cNvPr id="1561" name="Google Shape;1561;p82"/>
          <p:cNvSpPr txBox="1"/>
          <p:nvPr/>
        </p:nvSpPr>
        <p:spPr>
          <a:xfrm>
            <a:off x="4029401" y="4025784"/>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master</a:t>
            </a:r>
            <a:endParaRPr sz="1067" kern="0">
              <a:solidFill>
                <a:srgbClr val="000000"/>
              </a:solidFill>
              <a:latin typeface="Arial"/>
              <a:cs typeface="Arial"/>
              <a:sym typeface="Arial"/>
            </a:endParaRPr>
          </a:p>
        </p:txBody>
      </p:sp>
      <p:cxnSp>
        <p:nvCxnSpPr>
          <p:cNvPr id="1562" name="Google Shape;1562;p82"/>
          <p:cNvCxnSpPr>
            <a:stCxn id="1561" idx="3"/>
          </p:cNvCxnSpPr>
          <p:nvPr/>
        </p:nvCxnSpPr>
        <p:spPr>
          <a:xfrm>
            <a:off x="4763801" y="4198584"/>
            <a:ext cx="426000" cy="0"/>
          </a:xfrm>
          <a:prstGeom prst="straightConnector1">
            <a:avLst/>
          </a:prstGeom>
          <a:noFill/>
          <a:ln w="28575" cap="flat" cmpd="sng">
            <a:solidFill>
              <a:schemeClr val="dk2"/>
            </a:solidFill>
            <a:prstDash val="solid"/>
            <a:round/>
            <a:headEnd type="none" w="med" len="med"/>
            <a:tailEnd type="triangle" w="med" len="med"/>
          </a:ln>
        </p:spPr>
      </p:cxnSp>
      <p:sp>
        <p:nvSpPr>
          <p:cNvPr id="1540" name="Google Shape;1540;p82"/>
          <p:cNvSpPr/>
          <p:nvPr/>
        </p:nvSpPr>
        <p:spPr>
          <a:xfrm>
            <a:off x="6501917" y="40094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D</a:t>
            </a:r>
            <a:endParaRPr sz="1333" b="1" kern="0">
              <a:solidFill>
                <a:srgbClr val="000000"/>
              </a:solidFill>
              <a:latin typeface="Arial"/>
              <a:cs typeface="Arial"/>
              <a:sym typeface="Arial"/>
            </a:endParaRPr>
          </a:p>
        </p:txBody>
      </p:sp>
      <p:cxnSp>
        <p:nvCxnSpPr>
          <p:cNvPr id="1563" name="Google Shape;1563;p82"/>
          <p:cNvCxnSpPr>
            <a:stCxn id="1540" idx="4"/>
            <a:endCxn id="1521" idx="7"/>
          </p:cNvCxnSpPr>
          <p:nvPr/>
        </p:nvCxnSpPr>
        <p:spPr>
          <a:xfrm flipH="1">
            <a:off x="5522717" y="4387811"/>
            <a:ext cx="1158000" cy="307200"/>
          </a:xfrm>
          <a:prstGeom prst="straightConnector1">
            <a:avLst/>
          </a:prstGeom>
          <a:noFill/>
          <a:ln w="28575" cap="flat" cmpd="sng">
            <a:solidFill>
              <a:schemeClr val="dk2"/>
            </a:solidFill>
            <a:prstDash val="solid"/>
            <a:round/>
            <a:headEnd type="none" w="med" len="med"/>
            <a:tailEnd type="none" w="med" len="med"/>
          </a:ln>
        </p:spPr>
      </p:cxnSp>
      <p:sp>
        <p:nvSpPr>
          <p:cNvPr id="1552" name="Google Shape;1552;p82"/>
          <p:cNvSpPr/>
          <p:nvPr/>
        </p:nvSpPr>
        <p:spPr>
          <a:xfrm>
            <a:off x="788468" y="3992911"/>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A61C00"/>
                </a:solidFill>
                <a:latin typeface="Arial"/>
                <a:cs typeface="Arial"/>
                <a:sym typeface="Arial"/>
              </a:rPr>
              <a:t>E</a:t>
            </a:r>
            <a:endParaRPr sz="1333" b="1" kern="0">
              <a:solidFill>
                <a:srgbClr val="A61C00"/>
              </a:solidFill>
              <a:latin typeface="Arial"/>
              <a:cs typeface="Arial"/>
              <a:sym typeface="Arial"/>
            </a:endParaRPr>
          </a:p>
        </p:txBody>
      </p:sp>
      <p:cxnSp>
        <p:nvCxnSpPr>
          <p:cNvPr id="1564" name="Google Shape;1564;p82"/>
          <p:cNvCxnSpPr>
            <a:stCxn id="1552" idx="4"/>
            <a:endCxn id="1547" idx="1"/>
          </p:cNvCxnSpPr>
          <p:nvPr/>
        </p:nvCxnSpPr>
        <p:spPr>
          <a:xfrm>
            <a:off x="967268" y="4371311"/>
            <a:ext cx="518400" cy="323600"/>
          </a:xfrm>
          <a:prstGeom prst="straightConnector1">
            <a:avLst/>
          </a:prstGeom>
          <a:noFill/>
          <a:ln w="28575" cap="flat" cmpd="sng">
            <a:solidFill>
              <a:srgbClr val="A61C00"/>
            </a:solidFill>
            <a:prstDash val="solid"/>
            <a:round/>
            <a:headEnd type="none" w="med" len="med"/>
            <a:tailEnd type="none" w="med" len="med"/>
          </a:ln>
        </p:spPr>
      </p:cxnSp>
      <p:sp>
        <p:nvSpPr>
          <p:cNvPr id="1565" name="Google Shape;1565;p82"/>
          <p:cNvSpPr txBox="1"/>
          <p:nvPr/>
        </p:nvSpPr>
        <p:spPr>
          <a:xfrm>
            <a:off x="81933" y="5186233"/>
            <a:ext cx="1042000" cy="345600"/>
          </a:xfrm>
          <a:prstGeom prst="rect">
            <a:avLst/>
          </a:prstGeom>
          <a:noFill/>
          <a:ln w="2857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B7B7B7"/>
                </a:solidFill>
                <a:latin typeface="Arial"/>
                <a:cs typeface="Arial"/>
                <a:sym typeface="Arial"/>
              </a:rPr>
              <a:t>origin/master</a:t>
            </a:r>
            <a:endParaRPr sz="1067" kern="0">
              <a:solidFill>
                <a:srgbClr val="B7B7B7"/>
              </a:solidFill>
              <a:latin typeface="Arial"/>
              <a:cs typeface="Arial"/>
              <a:sym typeface="Arial"/>
            </a:endParaRPr>
          </a:p>
        </p:txBody>
      </p:sp>
      <p:cxnSp>
        <p:nvCxnSpPr>
          <p:cNvPr id="1566" name="Google Shape;1566;p82"/>
          <p:cNvCxnSpPr>
            <a:stCxn id="1565" idx="3"/>
            <a:endCxn id="1547" idx="3"/>
          </p:cNvCxnSpPr>
          <p:nvPr/>
        </p:nvCxnSpPr>
        <p:spPr>
          <a:xfrm rot="10800000" flipH="1">
            <a:off x="1123933" y="4962633"/>
            <a:ext cx="362000" cy="396400"/>
          </a:xfrm>
          <a:prstGeom prst="straightConnector1">
            <a:avLst/>
          </a:prstGeom>
          <a:noFill/>
          <a:ln w="28575" cap="flat" cmpd="sng">
            <a:solidFill>
              <a:srgbClr val="CCCCCC"/>
            </a:solidFill>
            <a:prstDash val="dash"/>
            <a:round/>
            <a:headEnd type="none" w="med" len="med"/>
            <a:tailEnd type="triangle"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83"/>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2" name="Google Shape;1572;p83"/>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Standard Workflow (Summary)</a:t>
            </a:r>
            <a:endParaRPr sz="4800" b="1">
              <a:solidFill>
                <a:srgbClr val="FFFFFF"/>
              </a:solidFill>
            </a:endParaRPr>
          </a:p>
          <a:p>
            <a:endParaRPr sz="4000"/>
          </a:p>
        </p:txBody>
      </p:sp>
      <p:sp>
        <p:nvSpPr>
          <p:cNvPr id="1573" name="Google Shape;1573;p83"/>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4" name="Google Shape;1574;p83"/>
          <p:cNvSpPr txBox="1"/>
          <p:nvPr/>
        </p:nvSpPr>
        <p:spPr>
          <a:xfrm>
            <a:off x="8171633" y="890800"/>
            <a:ext cx="3954800" cy="5834800"/>
          </a:xfrm>
          <a:prstGeom prst="rect">
            <a:avLst/>
          </a:prstGeom>
          <a:noFill/>
          <a:ln>
            <a:noFill/>
          </a:ln>
        </p:spPr>
        <p:txBody>
          <a:bodyPr spcFirstLastPara="1" wrap="square" lIns="121900" tIns="121900" rIns="121900" bIns="121900" anchor="t" anchorCtr="0">
            <a:noAutofit/>
          </a:bodyPr>
          <a:lstStyle/>
          <a:p>
            <a:pPr marL="609585" indent="-406390" defTabSz="1219170">
              <a:lnSpc>
                <a:spcPct val="115000"/>
              </a:lnSpc>
              <a:spcBef>
                <a:spcPts val="1200"/>
              </a:spcBef>
              <a:buClr>
                <a:srgbClr val="000000"/>
              </a:buClr>
              <a:buSzPts val="1200"/>
              <a:buFont typeface="Arial"/>
              <a:buAutoNum type="arabicPeriod"/>
            </a:pPr>
            <a:r>
              <a:rPr lang="en" sz="1600" kern="0">
                <a:solidFill>
                  <a:srgbClr val="000000"/>
                </a:solidFill>
                <a:latin typeface="Arial"/>
                <a:cs typeface="Arial"/>
                <a:sym typeface="Arial"/>
              </a:rPr>
              <a:t>...</a:t>
            </a:r>
            <a:endParaRPr sz="1600" i="1" kern="0">
              <a:solidFill>
                <a:srgbClr val="000000"/>
              </a:solidFill>
              <a:latin typeface="Courier New"/>
              <a:ea typeface="Courier New"/>
              <a:cs typeface="Courier New"/>
              <a:sym typeface="Courier New"/>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Make a new commit that implements the feature.</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Push the commit for code review:</a:t>
            </a:r>
            <a:br>
              <a:rPr lang="en" sz="1600" kern="0">
                <a:solidFill>
                  <a:srgbClr val="000000"/>
                </a:solidFill>
                <a:latin typeface="Arial"/>
                <a:cs typeface="Arial"/>
                <a:sym typeface="Arial"/>
              </a:rPr>
            </a:br>
            <a:r>
              <a:rPr lang="en" sz="1600" i="1" kern="0">
                <a:solidFill>
                  <a:srgbClr val="000000"/>
                </a:solidFill>
                <a:latin typeface="Courier New"/>
                <a:ea typeface="Courier New"/>
                <a:cs typeface="Courier New"/>
                <a:sym typeface="Courier New"/>
              </a:rPr>
              <a:t>git push origin HEAD:refs/for/master</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If rework is needed:</a:t>
            </a:r>
            <a:endParaRPr sz="1600" kern="0">
              <a:solidFill>
                <a:srgbClr val="000000"/>
              </a:solidFill>
              <a:latin typeface="Arial"/>
              <a:cs typeface="Arial"/>
              <a:sym typeface="Arial"/>
            </a:endParaRPr>
          </a:p>
          <a:p>
            <a:pPr marL="1219170" lvl="1" indent="-406390" defTabSz="1219170">
              <a:lnSpc>
                <a:spcPct val="115000"/>
              </a:lnSpc>
              <a:buClr>
                <a:srgbClr val="000000"/>
              </a:buClr>
              <a:buSzPts val="1200"/>
              <a:buFont typeface="Arial"/>
              <a:buAutoNum type="alphaLcPeriod"/>
            </a:pPr>
            <a:r>
              <a:rPr lang="en" sz="1600" kern="0">
                <a:solidFill>
                  <a:srgbClr val="000000"/>
                </a:solidFill>
                <a:latin typeface="Arial"/>
                <a:cs typeface="Arial"/>
                <a:sym typeface="Arial"/>
              </a:rPr>
              <a:t>Checkout the </a:t>
            </a:r>
            <a:r>
              <a:rPr lang="en" sz="1600" i="1" kern="0">
                <a:solidFill>
                  <a:srgbClr val="000000"/>
                </a:solidFill>
                <a:latin typeface="Courier New"/>
                <a:ea typeface="Courier New"/>
                <a:cs typeface="Courier New"/>
                <a:sym typeface="Courier New"/>
              </a:rPr>
              <a:t>featureX</a:t>
            </a:r>
            <a:r>
              <a:rPr lang="en" sz="1600" kern="0">
                <a:solidFill>
                  <a:srgbClr val="000000"/>
                </a:solidFill>
                <a:latin typeface="Arial"/>
                <a:cs typeface="Arial"/>
                <a:sym typeface="Arial"/>
              </a:rPr>
              <a:t> branch and amend the commit.</a:t>
            </a:r>
            <a:endParaRPr sz="1600" kern="0">
              <a:solidFill>
                <a:srgbClr val="000000"/>
              </a:solidFill>
              <a:latin typeface="Arial"/>
              <a:cs typeface="Arial"/>
              <a:sym typeface="Arial"/>
            </a:endParaRPr>
          </a:p>
          <a:p>
            <a:pPr marL="1219170" lvl="1" indent="-406390" defTabSz="1219170">
              <a:lnSpc>
                <a:spcPct val="115000"/>
              </a:lnSpc>
              <a:buClr>
                <a:srgbClr val="000000"/>
              </a:buClr>
              <a:buSzPts val="1200"/>
              <a:buFont typeface="Arial"/>
              <a:buAutoNum type="alphaLcPeriod"/>
            </a:pPr>
            <a:r>
              <a:rPr lang="en" sz="1600" kern="0">
                <a:solidFill>
                  <a:srgbClr val="000000"/>
                </a:solidFill>
                <a:latin typeface="Arial"/>
                <a:cs typeface="Arial"/>
                <a:sym typeface="Arial"/>
              </a:rPr>
              <a:t>Push the new commit for review to create a second patch set</a:t>
            </a:r>
            <a:endParaRPr sz="1600" kern="0">
              <a:solidFill>
                <a:srgbClr val="000000"/>
              </a:solidFill>
              <a:latin typeface="Arial"/>
              <a:cs typeface="Arial"/>
              <a:sym typeface="Arial"/>
            </a:endParaRPr>
          </a:p>
          <a:p>
            <a:pPr marL="609585" indent="-406390" defTabSz="1219170">
              <a:lnSpc>
                <a:spcPct val="115000"/>
              </a:lnSpc>
              <a:buClr>
                <a:srgbClr val="3D85C6"/>
              </a:buClr>
              <a:buSzPts val="1200"/>
              <a:buFont typeface="Arial"/>
              <a:buAutoNum type="arabicPeriod"/>
            </a:pPr>
            <a:r>
              <a:rPr lang="en" sz="1600" kern="0">
                <a:solidFill>
                  <a:srgbClr val="3D85C6"/>
                </a:solidFill>
                <a:latin typeface="Arial"/>
                <a:cs typeface="Arial"/>
                <a:sym typeface="Arial"/>
              </a:rPr>
              <a:t>If rebase is needed:</a:t>
            </a:r>
            <a:endParaRPr sz="1600" kern="0">
              <a:solidFill>
                <a:srgbClr val="3D85C6"/>
              </a:solidFill>
              <a:latin typeface="Arial"/>
              <a:cs typeface="Arial"/>
              <a:sym typeface="Arial"/>
            </a:endParaRPr>
          </a:p>
          <a:p>
            <a:pPr marL="1219170" lvl="1" indent="-406390" defTabSz="1219170">
              <a:lnSpc>
                <a:spcPct val="115000"/>
              </a:lnSpc>
              <a:buClr>
                <a:srgbClr val="000000"/>
              </a:buClr>
              <a:buSzPts val="1200"/>
              <a:buFont typeface="Arial"/>
              <a:buAutoNum type="alphaLcPeriod"/>
            </a:pPr>
            <a:r>
              <a:rPr lang="en" sz="1600" kern="0">
                <a:solidFill>
                  <a:srgbClr val="000000"/>
                </a:solidFill>
                <a:latin typeface="Arial"/>
                <a:cs typeface="Arial"/>
                <a:sym typeface="Arial"/>
              </a:rPr>
              <a:t>Fetch the updates from the remote repository</a:t>
            </a:r>
            <a:endParaRPr sz="1600" kern="0">
              <a:solidFill>
                <a:srgbClr val="000000"/>
              </a:solidFill>
              <a:latin typeface="Arial"/>
              <a:cs typeface="Arial"/>
              <a:sym typeface="Arial"/>
            </a:endParaRPr>
          </a:p>
          <a:p>
            <a:pPr marL="1219170" lvl="1" indent="-406390" defTabSz="1219170">
              <a:lnSpc>
                <a:spcPct val="115000"/>
              </a:lnSpc>
              <a:buClr>
                <a:srgbClr val="3D85C6"/>
              </a:buClr>
              <a:buSzPts val="1200"/>
              <a:buFont typeface="Arial"/>
              <a:buAutoNum type="alphaLcPeriod"/>
            </a:pPr>
            <a:r>
              <a:rPr lang="en" sz="1600" kern="0">
                <a:solidFill>
                  <a:srgbClr val="3D85C6"/>
                </a:solidFill>
                <a:latin typeface="Arial"/>
                <a:cs typeface="Arial"/>
                <a:sym typeface="Arial"/>
              </a:rPr>
              <a:t>Checkout the </a:t>
            </a:r>
            <a:r>
              <a:rPr lang="en" sz="1600" i="1" kern="0">
                <a:solidFill>
                  <a:srgbClr val="3D85C6"/>
                </a:solidFill>
                <a:latin typeface="Courier New"/>
                <a:ea typeface="Courier New"/>
                <a:cs typeface="Courier New"/>
                <a:sym typeface="Courier New"/>
              </a:rPr>
              <a:t>featureX</a:t>
            </a:r>
            <a:r>
              <a:rPr lang="en" sz="1600" kern="0">
                <a:solidFill>
                  <a:srgbClr val="3D85C6"/>
                </a:solidFill>
                <a:latin typeface="Arial"/>
                <a:cs typeface="Arial"/>
                <a:sym typeface="Arial"/>
              </a:rPr>
              <a:t> branch and rebase it onto </a:t>
            </a:r>
            <a:r>
              <a:rPr lang="en" sz="1600" i="1" kern="0">
                <a:solidFill>
                  <a:srgbClr val="3D85C6"/>
                </a:solidFill>
                <a:latin typeface="Courier New"/>
                <a:ea typeface="Courier New"/>
                <a:cs typeface="Courier New"/>
                <a:sym typeface="Courier New"/>
              </a:rPr>
              <a:t>origin/master</a:t>
            </a:r>
            <a:endParaRPr sz="1600" i="1" kern="0">
              <a:solidFill>
                <a:srgbClr val="3D85C6"/>
              </a:solidFill>
              <a:latin typeface="Courier New"/>
              <a:ea typeface="Courier New"/>
              <a:cs typeface="Courier New"/>
              <a:sym typeface="Courier New"/>
            </a:endParaRPr>
          </a:p>
        </p:txBody>
      </p:sp>
      <p:sp>
        <p:nvSpPr>
          <p:cNvPr id="1575" name="Google Shape;1575;p83"/>
          <p:cNvSpPr/>
          <p:nvPr/>
        </p:nvSpPr>
        <p:spPr>
          <a:xfrm>
            <a:off x="5217372" y="4639609"/>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576" name="Google Shape;1576;p83"/>
          <p:cNvSpPr/>
          <p:nvPr/>
        </p:nvSpPr>
        <p:spPr>
          <a:xfrm>
            <a:off x="5217372" y="518219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577" name="Google Shape;1577;p83"/>
          <p:cNvCxnSpPr>
            <a:stCxn id="1576" idx="0"/>
            <a:endCxn id="1575" idx="4"/>
          </p:cNvCxnSpPr>
          <p:nvPr/>
        </p:nvCxnSpPr>
        <p:spPr>
          <a:xfrm rot="10800000">
            <a:off x="5396172" y="5018195"/>
            <a:ext cx="0" cy="164000"/>
          </a:xfrm>
          <a:prstGeom prst="straightConnector1">
            <a:avLst/>
          </a:prstGeom>
          <a:noFill/>
          <a:ln w="28575" cap="flat" cmpd="sng">
            <a:solidFill>
              <a:schemeClr val="dk2"/>
            </a:solidFill>
            <a:prstDash val="solid"/>
            <a:round/>
            <a:headEnd type="none" w="med" len="med"/>
            <a:tailEnd type="none" w="med" len="med"/>
          </a:ln>
        </p:spPr>
      </p:cxnSp>
      <p:cxnSp>
        <p:nvCxnSpPr>
          <p:cNvPr id="1578" name="Google Shape;1578;p83"/>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579" name="Google Shape;1579;p83"/>
          <p:cNvSpPr/>
          <p:nvPr/>
        </p:nvSpPr>
        <p:spPr>
          <a:xfrm>
            <a:off x="1496268" y="45923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580" name="Google Shape;1580;p83"/>
          <p:cNvSpPr/>
          <p:nvPr/>
        </p:nvSpPr>
        <p:spPr>
          <a:xfrm>
            <a:off x="1496268" y="51348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581" name="Google Shape;1581;p83"/>
          <p:cNvCxnSpPr>
            <a:stCxn id="1580" idx="0"/>
            <a:endCxn id="1579" idx="4"/>
          </p:cNvCxnSpPr>
          <p:nvPr/>
        </p:nvCxnSpPr>
        <p:spPr>
          <a:xfrm rot="10800000">
            <a:off x="1675068" y="4970896"/>
            <a:ext cx="0" cy="164000"/>
          </a:xfrm>
          <a:prstGeom prst="straightConnector1">
            <a:avLst/>
          </a:prstGeom>
          <a:noFill/>
          <a:ln w="28575" cap="flat" cmpd="sng">
            <a:solidFill>
              <a:schemeClr val="dk2"/>
            </a:solidFill>
            <a:prstDash val="solid"/>
            <a:round/>
            <a:headEnd type="none" w="med" len="med"/>
            <a:tailEnd type="none" w="med" len="med"/>
          </a:ln>
        </p:spPr>
      </p:cxnSp>
      <p:sp>
        <p:nvSpPr>
          <p:cNvPr id="1582" name="Google Shape;1582;p83"/>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583" name="Google Shape;1583;p83"/>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584" name="Google Shape;1584;p83"/>
          <p:cNvSpPr/>
          <p:nvPr/>
        </p:nvSpPr>
        <p:spPr>
          <a:xfrm>
            <a:off x="2141168" y="3945811"/>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A61C00"/>
                </a:solidFill>
                <a:latin typeface="Arial"/>
                <a:cs typeface="Arial"/>
                <a:sym typeface="Arial"/>
              </a:rPr>
              <a:t>D</a:t>
            </a:r>
            <a:endParaRPr sz="1333" b="1" kern="0">
              <a:solidFill>
                <a:srgbClr val="A61C00"/>
              </a:solidFill>
              <a:latin typeface="Arial"/>
              <a:cs typeface="Arial"/>
              <a:sym typeface="Arial"/>
            </a:endParaRPr>
          </a:p>
        </p:txBody>
      </p:sp>
      <p:cxnSp>
        <p:nvCxnSpPr>
          <p:cNvPr id="1585" name="Google Shape;1585;p83"/>
          <p:cNvCxnSpPr>
            <a:stCxn id="1584" idx="4"/>
            <a:endCxn id="1579" idx="0"/>
          </p:cNvCxnSpPr>
          <p:nvPr/>
        </p:nvCxnSpPr>
        <p:spPr>
          <a:xfrm flipH="1">
            <a:off x="1675168" y="4324211"/>
            <a:ext cx="644800" cy="268000"/>
          </a:xfrm>
          <a:prstGeom prst="straightConnector1">
            <a:avLst/>
          </a:prstGeom>
          <a:noFill/>
          <a:ln w="28575" cap="flat" cmpd="sng">
            <a:solidFill>
              <a:srgbClr val="A61C00"/>
            </a:solidFill>
            <a:prstDash val="solid"/>
            <a:round/>
            <a:headEnd type="none" w="med" len="med"/>
            <a:tailEnd type="none" w="med" len="med"/>
          </a:ln>
        </p:spPr>
      </p:cxnSp>
      <p:sp>
        <p:nvSpPr>
          <p:cNvPr id="1586" name="Google Shape;1586;p83"/>
          <p:cNvSpPr/>
          <p:nvPr/>
        </p:nvSpPr>
        <p:spPr>
          <a:xfrm>
            <a:off x="5217368" y="39930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E</a:t>
            </a:r>
            <a:endParaRPr sz="1333" b="1" kern="0">
              <a:solidFill>
                <a:srgbClr val="000000"/>
              </a:solidFill>
              <a:latin typeface="Arial"/>
              <a:cs typeface="Arial"/>
              <a:sym typeface="Arial"/>
            </a:endParaRPr>
          </a:p>
        </p:txBody>
      </p:sp>
      <p:cxnSp>
        <p:nvCxnSpPr>
          <p:cNvPr id="1587" name="Google Shape;1587;p83"/>
          <p:cNvCxnSpPr>
            <a:stCxn id="1586" idx="4"/>
          </p:cNvCxnSpPr>
          <p:nvPr/>
        </p:nvCxnSpPr>
        <p:spPr>
          <a:xfrm>
            <a:off x="5396168" y="4371411"/>
            <a:ext cx="0" cy="268000"/>
          </a:xfrm>
          <a:prstGeom prst="straightConnector1">
            <a:avLst/>
          </a:prstGeom>
          <a:noFill/>
          <a:ln w="28575" cap="flat" cmpd="sng">
            <a:solidFill>
              <a:schemeClr val="dk2"/>
            </a:solidFill>
            <a:prstDash val="solid"/>
            <a:round/>
            <a:headEnd type="none" w="med" len="med"/>
            <a:tailEnd type="none" w="med" len="med"/>
          </a:ln>
        </p:spPr>
      </p:cxnSp>
      <p:sp>
        <p:nvSpPr>
          <p:cNvPr id="1588" name="Google Shape;1588;p83"/>
          <p:cNvSpPr txBox="1"/>
          <p:nvPr/>
        </p:nvSpPr>
        <p:spPr>
          <a:xfrm>
            <a:off x="6480200" y="4748217"/>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refs/changes/23/123/2</a:t>
            </a:r>
            <a:endParaRPr sz="1067" kern="0">
              <a:solidFill>
                <a:srgbClr val="000000"/>
              </a:solidFill>
              <a:latin typeface="Arial"/>
              <a:cs typeface="Arial"/>
              <a:sym typeface="Arial"/>
            </a:endParaRPr>
          </a:p>
        </p:txBody>
      </p:sp>
      <p:cxnSp>
        <p:nvCxnSpPr>
          <p:cNvPr id="1589" name="Google Shape;1589;p83"/>
          <p:cNvCxnSpPr>
            <a:endCxn id="1590" idx="4"/>
          </p:cNvCxnSpPr>
          <p:nvPr/>
        </p:nvCxnSpPr>
        <p:spPr>
          <a:xfrm rot="10800000">
            <a:off x="6680717" y="4387811"/>
            <a:ext cx="4000" cy="346800"/>
          </a:xfrm>
          <a:prstGeom prst="straightConnector1">
            <a:avLst/>
          </a:prstGeom>
          <a:noFill/>
          <a:ln w="28575" cap="flat" cmpd="sng">
            <a:solidFill>
              <a:srgbClr val="6AA84F"/>
            </a:solidFill>
            <a:prstDash val="solid"/>
            <a:round/>
            <a:headEnd type="none" w="med" len="med"/>
            <a:tailEnd type="triangle" w="med" len="med"/>
          </a:ln>
        </p:spPr>
      </p:cxnSp>
      <p:sp>
        <p:nvSpPr>
          <p:cNvPr id="1591" name="Google Shape;1591;p83"/>
          <p:cNvSpPr/>
          <p:nvPr/>
        </p:nvSpPr>
        <p:spPr>
          <a:xfrm>
            <a:off x="1496268" y="39457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592" name="Google Shape;1592;p83"/>
          <p:cNvCxnSpPr>
            <a:stCxn id="1591" idx="4"/>
            <a:endCxn id="1579" idx="0"/>
          </p:cNvCxnSpPr>
          <p:nvPr/>
        </p:nvCxnSpPr>
        <p:spPr>
          <a:xfrm>
            <a:off x="1675068" y="4324111"/>
            <a:ext cx="0" cy="268000"/>
          </a:xfrm>
          <a:prstGeom prst="straightConnector1">
            <a:avLst/>
          </a:prstGeom>
          <a:noFill/>
          <a:ln w="28575" cap="flat" cmpd="sng">
            <a:solidFill>
              <a:schemeClr val="dk2"/>
            </a:solidFill>
            <a:prstDash val="solid"/>
            <a:round/>
            <a:headEnd type="none" w="med" len="med"/>
            <a:tailEnd type="none" w="med" len="med"/>
          </a:ln>
        </p:spPr>
      </p:cxnSp>
      <p:sp>
        <p:nvSpPr>
          <p:cNvPr id="1593" name="Google Shape;1593;p83"/>
          <p:cNvSpPr/>
          <p:nvPr/>
        </p:nvSpPr>
        <p:spPr>
          <a:xfrm>
            <a:off x="5851235" y="39929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594" name="Google Shape;1594;p83"/>
          <p:cNvCxnSpPr>
            <a:stCxn id="1593" idx="3"/>
            <a:endCxn id="1575" idx="7"/>
          </p:cNvCxnSpPr>
          <p:nvPr/>
        </p:nvCxnSpPr>
        <p:spPr>
          <a:xfrm flipH="1">
            <a:off x="5522404" y="4315896"/>
            <a:ext cx="381200" cy="379200"/>
          </a:xfrm>
          <a:prstGeom prst="straightConnector1">
            <a:avLst/>
          </a:prstGeom>
          <a:noFill/>
          <a:ln w="28575" cap="flat" cmpd="sng">
            <a:solidFill>
              <a:schemeClr val="dk2"/>
            </a:solidFill>
            <a:prstDash val="solid"/>
            <a:round/>
            <a:headEnd type="none" w="med" len="med"/>
            <a:tailEnd type="none" w="med" len="med"/>
          </a:ln>
        </p:spPr>
      </p:cxnSp>
      <p:sp>
        <p:nvSpPr>
          <p:cNvPr id="1595" name="Google Shape;1595;p83"/>
          <p:cNvSpPr txBox="1"/>
          <p:nvPr/>
        </p:nvSpPr>
        <p:spPr>
          <a:xfrm>
            <a:off x="6476000" y="5186233"/>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refs/changes/23/123/1</a:t>
            </a:r>
            <a:endParaRPr sz="1067" kern="0">
              <a:solidFill>
                <a:srgbClr val="000000"/>
              </a:solidFill>
              <a:latin typeface="Arial"/>
              <a:cs typeface="Arial"/>
              <a:sym typeface="Arial"/>
            </a:endParaRPr>
          </a:p>
        </p:txBody>
      </p:sp>
      <p:cxnSp>
        <p:nvCxnSpPr>
          <p:cNvPr id="1596" name="Google Shape;1596;p83"/>
          <p:cNvCxnSpPr>
            <a:stCxn id="1595" idx="1"/>
            <a:endCxn id="1593" idx="4"/>
          </p:cNvCxnSpPr>
          <p:nvPr/>
        </p:nvCxnSpPr>
        <p:spPr>
          <a:xfrm rot="10800000">
            <a:off x="6030000" y="4371433"/>
            <a:ext cx="446000" cy="987600"/>
          </a:xfrm>
          <a:prstGeom prst="straightConnector1">
            <a:avLst/>
          </a:prstGeom>
          <a:noFill/>
          <a:ln w="28575" cap="flat" cmpd="sng">
            <a:solidFill>
              <a:srgbClr val="6AA84F"/>
            </a:solidFill>
            <a:prstDash val="solid"/>
            <a:round/>
            <a:headEnd type="none" w="med" len="med"/>
            <a:tailEnd type="triangle" w="med" len="med"/>
          </a:ln>
        </p:spPr>
      </p:cxnSp>
      <p:sp>
        <p:nvSpPr>
          <p:cNvPr id="1597" name="Google Shape;1597;p83"/>
          <p:cNvSpPr/>
          <p:nvPr/>
        </p:nvSpPr>
        <p:spPr>
          <a:xfrm>
            <a:off x="1496268" y="45923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598" name="Google Shape;1598;p83"/>
          <p:cNvSpPr/>
          <p:nvPr/>
        </p:nvSpPr>
        <p:spPr>
          <a:xfrm>
            <a:off x="1496268" y="51348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599" name="Google Shape;1599;p83"/>
          <p:cNvCxnSpPr>
            <a:stCxn id="1598" idx="0"/>
            <a:endCxn id="1597" idx="4"/>
          </p:cNvCxnSpPr>
          <p:nvPr/>
        </p:nvCxnSpPr>
        <p:spPr>
          <a:xfrm rot="10800000">
            <a:off x="1675068" y="4970896"/>
            <a:ext cx="0" cy="164000"/>
          </a:xfrm>
          <a:prstGeom prst="straightConnector1">
            <a:avLst/>
          </a:prstGeom>
          <a:noFill/>
          <a:ln w="28575" cap="flat" cmpd="sng">
            <a:solidFill>
              <a:schemeClr val="dk2"/>
            </a:solidFill>
            <a:prstDash val="solid"/>
            <a:round/>
            <a:headEnd type="none" w="med" len="med"/>
            <a:tailEnd type="none" w="med" len="med"/>
          </a:ln>
        </p:spPr>
      </p:cxnSp>
      <p:sp>
        <p:nvSpPr>
          <p:cNvPr id="1600" name="Google Shape;1600;p83"/>
          <p:cNvSpPr txBox="1"/>
          <p:nvPr/>
        </p:nvSpPr>
        <p:spPr>
          <a:xfrm>
            <a:off x="144833" y="4708933"/>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origin/master</a:t>
            </a:r>
            <a:endParaRPr sz="1067" kern="0">
              <a:solidFill>
                <a:srgbClr val="000000"/>
              </a:solidFill>
              <a:latin typeface="Arial"/>
              <a:cs typeface="Arial"/>
              <a:sym typeface="Arial"/>
            </a:endParaRPr>
          </a:p>
        </p:txBody>
      </p:sp>
      <p:cxnSp>
        <p:nvCxnSpPr>
          <p:cNvPr id="1601" name="Google Shape;1601;p83"/>
          <p:cNvCxnSpPr>
            <a:endCxn id="1602" idx="4"/>
          </p:cNvCxnSpPr>
          <p:nvPr/>
        </p:nvCxnSpPr>
        <p:spPr>
          <a:xfrm rot="10800000">
            <a:off x="1030168" y="4324111"/>
            <a:ext cx="0" cy="363200"/>
          </a:xfrm>
          <a:prstGeom prst="straightConnector1">
            <a:avLst/>
          </a:prstGeom>
          <a:noFill/>
          <a:ln w="28575" cap="flat" cmpd="sng">
            <a:solidFill>
              <a:srgbClr val="3D85C6"/>
            </a:solidFill>
            <a:prstDash val="solid"/>
            <a:round/>
            <a:headEnd type="none" w="med" len="med"/>
            <a:tailEnd type="triangle" w="med" len="med"/>
          </a:ln>
        </p:spPr>
      </p:cxnSp>
      <p:sp>
        <p:nvSpPr>
          <p:cNvPr id="1603" name="Google Shape;1603;p83"/>
          <p:cNvSpPr/>
          <p:nvPr/>
        </p:nvSpPr>
        <p:spPr>
          <a:xfrm>
            <a:off x="2141168" y="39458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D</a:t>
            </a:r>
            <a:endParaRPr sz="1333" b="1" kern="0">
              <a:solidFill>
                <a:srgbClr val="000000"/>
              </a:solidFill>
              <a:latin typeface="Arial"/>
              <a:cs typeface="Arial"/>
              <a:sym typeface="Arial"/>
            </a:endParaRPr>
          </a:p>
        </p:txBody>
      </p:sp>
      <p:cxnSp>
        <p:nvCxnSpPr>
          <p:cNvPr id="1604" name="Google Shape;1604;p83"/>
          <p:cNvCxnSpPr>
            <a:stCxn id="1603" idx="4"/>
            <a:endCxn id="1597" idx="0"/>
          </p:cNvCxnSpPr>
          <p:nvPr/>
        </p:nvCxnSpPr>
        <p:spPr>
          <a:xfrm flipH="1">
            <a:off x="1675168" y="4324211"/>
            <a:ext cx="644800" cy="268000"/>
          </a:xfrm>
          <a:prstGeom prst="straightConnector1">
            <a:avLst/>
          </a:prstGeom>
          <a:noFill/>
          <a:ln w="28575" cap="flat" cmpd="sng">
            <a:solidFill>
              <a:schemeClr val="dk2"/>
            </a:solidFill>
            <a:prstDash val="solid"/>
            <a:round/>
            <a:headEnd type="none" w="med" len="med"/>
            <a:tailEnd type="none" w="med" len="med"/>
          </a:ln>
        </p:spPr>
      </p:cxnSp>
      <p:sp>
        <p:nvSpPr>
          <p:cNvPr id="1605" name="Google Shape;1605;p83"/>
          <p:cNvSpPr txBox="1"/>
          <p:nvPr/>
        </p:nvSpPr>
        <p:spPr>
          <a:xfrm>
            <a:off x="2911449" y="3947167"/>
            <a:ext cx="808800" cy="345600"/>
          </a:xfrm>
          <a:prstGeom prst="rect">
            <a:avLst/>
          </a:prstGeom>
          <a:noFill/>
          <a:ln w="28575" cap="flat" cmpd="sng">
            <a:solidFill>
              <a:srgbClr val="CCCCCC"/>
            </a:solidFill>
            <a:prstDash val="dash"/>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B7B7B7"/>
                </a:solidFill>
                <a:latin typeface="Arial"/>
                <a:cs typeface="Arial"/>
                <a:sym typeface="Arial"/>
              </a:rPr>
              <a:t>featureX</a:t>
            </a:r>
            <a:endParaRPr sz="1067" kern="0">
              <a:solidFill>
                <a:srgbClr val="B7B7B7"/>
              </a:solidFill>
              <a:latin typeface="Arial"/>
              <a:cs typeface="Arial"/>
              <a:sym typeface="Arial"/>
            </a:endParaRPr>
          </a:p>
        </p:txBody>
      </p:sp>
      <p:cxnSp>
        <p:nvCxnSpPr>
          <p:cNvPr id="1606" name="Google Shape;1606;p83"/>
          <p:cNvCxnSpPr>
            <a:stCxn id="1605" idx="1"/>
          </p:cNvCxnSpPr>
          <p:nvPr/>
        </p:nvCxnSpPr>
        <p:spPr>
          <a:xfrm rot="10800000">
            <a:off x="2496649" y="4119567"/>
            <a:ext cx="414800" cy="400"/>
          </a:xfrm>
          <a:prstGeom prst="straightConnector1">
            <a:avLst/>
          </a:prstGeom>
          <a:noFill/>
          <a:ln w="28575" cap="flat" cmpd="sng">
            <a:solidFill>
              <a:srgbClr val="CCCCCC"/>
            </a:solidFill>
            <a:prstDash val="dash"/>
            <a:round/>
            <a:headEnd type="none" w="med" len="med"/>
            <a:tailEnd type="triangle" w="med" len="med"/>
          </a:ln>
        </p:spPr>
      </p:cxnSp>
      <p:sp>
        <p:nvSpPr>
          <p:cNvPr id="1607" name="Google Shape;1607;p83"/>
          <p:cNvSpPr/>
          <p:nvPr/>
        </p:nvSpPr>
        <p:spPr>
          <a:xfrm>
            <a:off x="1496268" y="39457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608" name="Google Shape;1608;p83"/>
          <p:cNvCxnSpPr>
            <a:stCxn id="1607" idx="4"/>
            <a:endCxn id="1597" idx="0"/>
          </p:cNvCxnSpPr>
          <p:nvPr/>
        </p:nvCxnSpPr>
        <p:spPr>
          <a:xfrm>
            <a:off x="1675068" y="4324111"/>
            <a:ext cx="0" cy="268000"/>
          </a:xfrm>
          <a:prstGeom prst="straightConnector1">
            <a:avLst/>
          </a:prstGeom>
          <a:noFill/>
          <a:ln w="28575" cap="flat" cmpd="sng">
            <a:solidFill>
              <a:schemeClr val="dk2"/>
            </a:solidFill>
            <a:prstDash val="solid"/>
            <a:round/>
            <a:headEnd type="none" w="med" len="med"/>
            <a:tailEnd type="none" w="med" len="med"/>
          </a:ln>
        </p:spPr>
      </p:cxnSp>
      <p:sp>
        <p:nvSpPr>
          <p:cNvPr id="1609" name="Google Shape;1609;p83"/>
          <p:cNvSpPr txBox="1"/>
          <p:nvPr/>
        </p:nvSpPr>
        <p:spPr>
          <a:xfrm>
            <a:off x="4029401" y="4025784"/>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master</a:t>
            </a:r>
            <a:endParaRPr sz="1067" kern="0">
              <a:solidFill>
                <a:srgbClr val="000000"/>
              </a:solidFill>
              <a:latin typeface="Arial"/>
              <a:cs typeface="Arial"/>
              <a:sym typeface="Arial"/>
            </a:endParaRPr>
          </a:p>
        </p:txBody>
      </p:sp>
      <p:cxnSp>
        <p:nvCxnSpPr>
          <p:cNvPr id="1610" name="Google Shape;1610;p83"/>
          <p:cNvCxnSpPr>
            <a:stCxn id="1609" idx="3"/>
          </p:cNvCxnSpPr>
          <p:nvPr/>
        </p:nvCxnSpPr>
        <p:spPr>
          <a:xfrm>
            <a:off x="4763801" y="4198584"/>
            <a:ext cx="426000" cy="0"/>
          </a:xfrm>
          <a:prstGeom prst="straightConnector1">
            <a:avLst/>
          </a:prstGeom>
          <a:noFill/>
          <a:ln w="28575" cap="flat" cmpd="sng">
            <a:solidFill>
              <a:schemeClr val="dk2"/>
            </a:solidFill>
            <a:prstDash val="solid"/>
            <a:round/>
            <a:headEnd type="none" w="med" len="med"/>
            <a:tailEnd type="triangle" w="med" len="med"/>
          </a:ln>
        </p:spPr>
      </p:cxnSp>
      <p:sp>
        <p:nvSpPr>
          <p:cNvPr id="1590" name="Google Shape;1590;p83"/>
          <p:cNvSpPr/>
          <p:nvPr/>
        </p:nvSpPr>
        <p:spPr>
          <a:xfrm>
            <a:off x="6501917" y="40094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D</a:t>
            </a:r>
            <a:endParaRPr sz="1333" b="1" kern="0">
              <a:solidFill>
                <a:srgbClr val="000000"/>
              </a:solidFill>
              <a:latin typeface="Arial"/>
              <a:cs typeface="Arial"/>
              <a:sym typeface="Arial"/>
            </a:endParaRPr>
          </a:p>
        </p:txBody>
      </p:sp>
      <p:cxnSp>
        <p:nvCxnSpPr>
          <p:cNvPr id="1611" name="Google Shape;1611;p83"/>
          <p:cNvCxnSpPr>
            <a:stCxn id="1590" idx="4"/>
            <a:endCxn id="1575" idx="7"/>
          </p:cNvCxnSpPr>
          <p:nvPr/>
        </p:nvCxnSpPr>
        <p:spPr>
          <a:xfrm flipH="1">
            <a:off x="5522717" y="4387811"/>
            <a:ext cx="1158000" cy="307200"/>
          </a:xfrm>
          <a:prstGeom prst="straightConnector1">
            <a:avLst/>
          </a:prstGeom>
          <a:noFill/>
          <a:ln w="28575" cap="flat" cmpd="sng">
            <a:solidFill>
              <a:schemeClr val="dk2"/>
            </a:solidFill>
            <a:prstDash val="solid"/>
            <a:round/>
            <a:headEnd type="none" w="med" len="med"/>
            <a:tailEnd type="none" w="med" len="med"/>
          </a:ln>
        </p:spPr>
      </p:cxnSp>
      <p:sp>
        <p:nvSpPr>
          <p:cNvPr id="1602" name="Google Shape;1602;p83"/>
          <p:cNvSpPr/>
          <p:nvPr/>
        </p:nvSpPr>
        <p:spPr>
          <a:xfrm>
            <a:off x="851368" y="39457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E</a:t>
            </a:r>
            <a:endParaRPr sz="1333" b="1" kern="0">
              <a:solidFill>
                <a:srgbClr val="000000"/>
              </a:solidFill>
              <a:latin typeface="Arial"/>
              <a:cs typeface="Arial"/>
              <a:sym typeface="Arial"/>
            </a:endParaRPr>
          </a:p>
        </p:txBody>
      </p:sp>
      <p:cxnSp>
        <p:nvCxnSpPr>
          <p:cNvPr id="1612" name="Google Shape;1612;p83"/>
          <p:cNvCxnSpPr>
            <a:stCxn id="1602" idx="4"/>
            <a:endCxn id="1597" idx="1"/>
          </p:cNvCxnSpPr>
          <p:nvPr/>
        </p:nvCxnSpPr>
        <p:spPr>
          <a:xfrm>
            <a:off x="1030168" y="4324111"/>
            <a:ext cx="518400" cy="323600"/>
          </a:xfrm>
          <a:prstGeom prst="straightConnector1">
            <a:avLst/>
          </a:prstGeom>
          <a:noFill/>
          <a:ln w="28575" cap="flat" cmpd="sng">
            <a:solidFill>
              <a:schemeClr val="dk2"/>
            </a:solidFill>
            <a:prstDash val="solid"/>
            <a:round/>
            <a:headEnd type="none" w="med" len="med"/>
            <a:tailEnd type="none" w="med" len="med"/>
          </a:ln>
        </p:spPr>
      </p:cxnSp>
      <p:sp>
        <p:nvSpPr>
          <p:cNvPr id="1613" name="Google Shape;1613;p83"/>
          <p:cNvSpPr/>
          <p:nvPr/>
        </p:nvSpPr>
        <p:spPr>
          <a:xfrm>
            <a:off x="851368" y="3236528"/>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A61C00"/>
                </a:solidFill>
                <a:latin typeface="Arial"/>
                <a:cs typeface="Arial"/>
                <a:sym typeface="Arial"/>
              </a:rPr>
              <a:t>F</a:t>
            </a:r>
            <a:endParaRPr sz="1333" b="1" kern="0">
              <a:solidFill>
                <a:srgbClr val="A61C00"/>
              </a:solidFill>
              <a:latin typeface="Arial"/>
              <a:cs typeface="Arial"/>
              <a:sym typeface="Arial"/>
            </a:endParaRPr>
          </a:p>
        </p:txBody>
      </p:sp>
      <p:cxnSp>
        <p:nvCxnSpPr>
          <p:cNvPr id="1614" name="Google Shape;1614;p83"/>
          <p:cNvCxnSpPr>
            <a:stCxn id="1613" idx="4"/>
            <a:endCxn id="1602" idx="0"/>
          </p:cNvCxnSpPr>
          <p:nvPr/>
        </p:nvCxnSpPr>
        <p:spPr>
          <a:xfrm>
            <a:off x="1030168" y="3614928"/>
            <a:ext cx="0" cy="330800"/>
          </a:xfrm>
          <a:prstGeom prst="straightConnector1">
            <a:avLst/>
          </a:prstGeom>
          <a:noFill/>
          <a:ln w="28575" cap="flat" cmpd="sng">
            <a:solidFill>
              <a:srgbClr val="A61C00"/>
            </a:solidFill>
            <a:prstDash val="solid"/>
            <a:round/>
            <a:headEnd type="none" w="med" len="med"/>
            <a:tailEnd type="none" w="med" len="med"/>
          </a:ln>
        </p:spPr>
      </p:cxnSp>
      <p:sp>
        <p:nvSpPr>
          <p:cNvPr id="1615" name="Google Shape;1615;p83"/>
          <p:cNvSpPr txBox="1"/>
          <p:nvPr/>
        </p:nvSpPr>
        <p:spPr>
          <a:xfrm>
            <a:off x="1623767" y="3269333"/>
            <a:ext cx="808800" cy="345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616" name="Google Shape;1616;p83"/>
          <p:cNvCxnSpPr>
            <a:stCxn id="1615" idx="1"/>
          </p:cNvCxnSpPr>
          <p:nvPr/>
        </p:nvCxnSpPr>
        <p:spPr>
          <a:xfrm rot="10800000">
            <a:off x="1208967" y="3441733"/>
            <a:ext cx="414800" cy="400"/>
          </a:xfrm>
          <a:prstGeom prst="straightConnector1">
            <a:avLst/>
          </a:prstGeom>
          <a:noFill/>
          <a:ln w="28575" cap="flat" cmpd="sng">
            <a:solidFill>
              <a:srgbClr val="A61C00"/>
            </a:solidFill>
            <a:prstDash val="solid"/>
            <a:round/>
            <a:headEnd type="none" w="med" len="med"/>
            <a:tailEnd type="triangle" w="med" len="med"/>
          </a:ln>
        </p:spPr>
      </p:cxnSp>
      <p:sp>
        <p:nvSpPr>
          <p:cNvPr id="1617" name="Google Shape;1617;p83"/>
          <p:cNvSpPr txBox="1"/>
          <p:nvPr/>
        </p:nvSpPr>
        <p:spPr>
          <a:xfrm>
            <a:off x="1709151" y="2622599"/>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618" name="Google Shape;1618;p83"/>
          <p:cNvCxnSpPr>
            <a:stCxn id="1617" idx="2"/>
          </p:cNvCxnSpPr>
          <p:nvPr/>
        </p:nvCxnSpPr>
        <p:spPr>
          <a:xfrm>
            <a:off x="2028151" y="2968199"/>
            <a:ext cx="0" cy="300800"/>
          </a:xfrm>
          <a:prstGeom prst="straightConnector1">
            <a:avLst/>
          </a:prstGeom>
          <a:noFill/>
          <a:ln w="28575" cap="flat" cmpd="sng">
            <a:solidFill>
              <a:schemeClr val="dk2"/>
            </a:solidFill>
            <a:prstDash val="solid"/>
            <a:round/>
            <a:headEnd type="none" w="med" len="med"/>
            <a:tailEnd type="triangle" w="med" len="med"/>
          </a:ln>
        </p:spPr>
      </p:cxnSp>
      <p:sp>
        <p:nvSpPr>
          <p:cNvPr id="1619" name="Google Shape;1619;p83"/>
          <p:cNvSpPr txBox="1"/>
          <p:nvPr/>
        </p:nvSpPr>
        <p:spPr>
          <a:xfrm>
            <a:off x="1623767" y="3269333"/>
            <a:ext cx="808800" cy="345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620" name="Google Shape;1620;p83"/>
          <p:cNvCxnSpPr>
            <a:stCxn id="1619" idx="1"/>
          </p:cNvCxnSpPr>
          <p:nvPr/>
        </p:nvCxnSpPr>
        <p:spPr>
          <a:xfrm rot="10800000">
            <a:off x="1208967" y="3441733"/>
            <a:ext cx="414800" cy="400"/>
          </a:xfrm>
          <a:prstGeom prst="straightConnector1">
            <a:avLst/>
          </a:prstGeom>
          <a:noFill/>
          <a:ln w="28575" cap="flat" cmpd="sng">
            <a:solidFill>
              <a:srgbClr val="A61C00"/>
            </a:solidFill>
            <a:prstDash val="solid"/>
            <a:round/>
            <a:headEnd type="none" w="med" len="med"/>
            <a:tailEnd type="triangle" w="med" len="med"/>
          </a:ln>
        </p:spPr>
      </p:cxnSp>
      <p:sp>
        <p:nvSpPr>
          <p:cNvPr id="1621" name="Google Shape;1621;p83"/>
          <p:cNvSpPr txBox="1"/>
          <p:nvPr/>
        </p:nvSpPr>
        <p:spPr>
          <a:xfrm>
            <a:off x="1709151" y="2622599"/>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622" name="Google Shape;1622;p83"/>
          <p:cNvCxnSpPr>
            <a:stCxn id="1621" idx="2"/>
          </p:cNvCxnSpPr>
          <p:nvPr/>
        </p:nvCxnSpPr>
        <p:spPr>
          <a:xfrm>
            <a:off x="2028151" y="2968199"/>
            <a:ext cx="0" cy="300800"/>
          </a:xfrm>
          <a:prstGeom prst="straightConnector1">
            <a:avLst/>
          </a:prstGeom>
          <a:noFill/>
          <a:ln w="28575" cap="flat" cmpd="sng">
            <a:solidFill>
              <a:schemeClr val="dk2"/>
            </a:solidFill>
            <a:prstDash val="solid"/>
            <a:round/>
            <a:headEnd type="none" w="med" len="med"/>
            <a:tailEnd type="triangle" w="med" len="med"/>
          </a:ln>
        </p:spPr>
      </p:cxnSp>
      <p:sp>
        <p:nvSpPr>
          <p:cNvPr id="1623" name="Google Shape;1623;p83"/>
          <p:cNvSpPr txBox="1"/>
          <p:nvPr/>
        </p:nvSpPr>
        <p:spPr>
          <a:xfrm>
            <a:off x="1850667" y="4318700"/>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∆D</a:t>
            </a:r>
            <a:endParaRPr sz="1867" kern="0">
              <a:solidFill>
                <a:srgbClr val="000000"/>
              </a:solidFill>
              <a:latin typeface="Arial"/>
              <a:cs typeface="Arial"/>
              <a:sym typeface="Arial"/>
            </a:endParaRPr>
          </a:p>
        </p:txBody>
      </p:sp>
      <p:sp>
        <p:nvSpPr>
          <p:cNvPr id="1624" name="Google Shape;1624;p83"/>
          <p:cNvSpPr txBox="1"/>
          <p:nvPr/>
        </p:nvSpPr>
        <p:spPr>
          <a:xfrm>
            <a:off x="-298533" y="3457467"/>
            <a:ext cx="16176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333" kern="0">
                <a:solidFill>
                  <a:srgbClr val="A61C00"/>
                </a:solidFill>
                <a:latin typeface="Arial"/>
                <a:cs typeface="Arial"/>
                <a:sym typeface="Arial"/>
              </a:rPr>
              <a:t>∆D + conflict resolution</a:t>
            </a:r>
            <a:endParaRPr sz="1333" kern="0">
              <a:solidFill>
                <a:srgbClr val="A61C00"/>
              </a:solidFill>
              <a:latin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84"/>
          <p:cNvSpPr txBox="1"/>
          <p:nvPr/>
        </p:nvSpPr>
        <p:spPr>
          <a:xfrm>
            <a:off x="-298533" y="3457467"/>
            <a:ext cx="16176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∆D + conflict resolution</a:t>
            </a:r>
            <a:endParaRPr sz="1333" kern="0">
              <a:solidFill>
                <a:srgbClr val="000000"/>
              </a:solidFill>
              <a:latin typeface="Arial"/>
              <a:cs typeface="Arial"/>
              <a:sym typeface="Arial"/>
            </a:endParaRPr>
          </a:p>
        </p:txBody>
      </p:sp>
      <p:sp>
        <p:nvSpPr>
          <p:cNvPr id="1630" name="Google Shape;1630;p84"/>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1" name="Google Shape;1631;p84"/>
          <p:cNvSpPr txBox="1">
            <a:spLocks noGrp="1"/>
          </p:cNvSpPr>
          <p:nvPr>
            <p:ph type="title"/>
          </p:nvPr>
        </p:nvSpPr>
        <p:spPr>
          <a:xfrm>
            <a:off x="252600" y="-116800"/>
            <a:ext cx="10899600" cy="1007600"/>
          </a:xfrm>
          <a:prstGeom prst="rect">
            <a:avLst/>
          </a:prstGeom>
        </p:spPr>
        <p:txBody>
          <a:bodyPr spcFirstLastPara="1" wrap="square" lIns="121900" tIns="121900" rIns="121900" bIns="121900" anchor="t" anchorCtr="0">
            <a:noAutofit/>
          </a:bodyPr>
          <a:lstStyle/>
          <a:p>
            <a:r>
              <a:rPr lang="en" sz="4800" b="1">
                <a:solidFill>
                  <a:srgbClr val="FFFFFF"/>
                </a:solidFill>
              </a:rPr>
              <a:t>Standard Workflow (Summary)</a:t>
            </a:r>
            <a:endParaRPr sz="4800" b="1">
              <a:solidFill>
                <a:srgbClr val="FFFFFF"/>
              </a:solidFill>
            </a:endParaRPr>
          </a:p>
          <a:p>
            <a:endParaRPr sz="4000"/>
          </a:p>
        </p:txBody>
      </p:sp>
      <p:sp>
        <p:nvSpPr>
          <p:cNvPr id="1632" name="Google Shape;1632;p84"/>
          <p:cNvSpPr/>
          <p:nvPr/>
        </p:nvSpPr>
        <p:spPr>
          <a:xfrm>
            <a:off x="8237000" y="776267"/>
            <a:ext cx="3956800" cy="60816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3" name="Google Shape;1633;p84"/>
          <p:cNvSpPr txBox="1"/>
          <p:nvPr/>
        </p:nvSpPr>
        <p:spPr>
          <a:xfrm>
            <a:off x="8171633" y="890800"/>
            <a:ext cx="3954800" cy="5834800"/>
          </a:xfrm>
          <a:prstGeom prst="rect">
            <a:avLst/>
          </a:prstGeom>
          <a:noFill/>
          <a:ln>
            <a:noFill/>
          </a:ln>
        </p:spPr>
        <p:txBody>
          <a:bodyPr spcFirstLastPara="1" wrap="square" lIns="121900" tIns="121900" rIns="121900" bIns="121900" anchor="t" anchorCtr="0">
            <a:noAutofit/>
          </a:bodyPr>
          <a:lstStyle/>
          <a:p>
            <a:pPr marL="609585" indent="-406390" defTabSz="1219170">
              <a:lnSpc>
                <a:spcPct val="115000"/>
              </a:lnSpc>
              <a:spcBef>
                <a:spcPts val="1200"/>
              </a:spcBef>
              <a:buClr>
                <a:srgbClr val="000000"/>
              </a:buClr>
              <a:buSzPts val="1200"/>
              <a:buFont typeface="Arial"/>
              <a:buAutoNum type="arabicPeriod"/>
            </a:pPr>
            <a:r>
              <a:rPr lang="en" sz="1600" kern="0">
                <a:solidFill>
                  <a:srgbClr val="000000"/>
                </a:solidFill>
                <a:latin typeface="Arial"/>
                <a:cs typeface="Arial"/>
                <a:sym typeface="Arial"/>
              </a:rPr>
              <a:t>...</a:t>
            </a:r>
            <a:endParaRPr sz="1600" i="1" kern="0">
              <a:solidFill>
                <a:srgbClr val="000000"/>
              </a:solidFill>
              <a:latin typeface="Courier New"/>
              <a:ea typeface="Courier New"/>
              <a:cs typeface="Courier New"/>
              <a:sym typeface="Courier New"/>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a:t>
            </a:r>
            <a:endParaRPr sz="1600" kern="0">
              <a:solidFill>
                <a:srgbClr val="000000"/>
              </a:solidFill>
              <a:latin typeface="Arial"/>
              <a:cs typeface="Arial"/>
              <a:sym typeface="Arial"/>
            </a:endParaRPr>
          </a:p>
          <a:p>
            <a:pPr marL="609585" indent="-406390" defTabSz="1219170">
              <a:lnSpc>
                <a:spcPct val="115000"/>
              </a:lnSpc>
              <a:buClr>
                <a:srgbClr val="000000"/>
              </a:buClr>
              <a:buSzPts val="1200"/>
              <a:buFont typeface="Arial"/>
              <a:buAutoNum type="arabicPeriod"/>
            </a:pPr>
            <a:r>
              <a:rPr lang="en" sz="1600" kern="0">
                <a:solidFill>
                  <a:srgbClr val="000000"/>
                </a:solidFill>
                <a:latin typeface="Arial"/>
                <a:cs typeface="Arial"/>
                <a:sym typeface="Arial"/>
              </a:rPr>
              <a:t>If rework is needed:</a:t>
            </a:r>
            <a:endParaRPr sz="1600" kern="0">
              <a:solidFill>
                <a:srgbClr val="000000"/>
              </a:solidFill>
              <a:latin typeface="Arial"/>
              <a:cs typeface="Arial"/>
              <a:sym typeface="Arial"/>
            </a:endParaRPr>
          </a:p>
          <a:p>
            <a:pPr marL="1219170" lvl="1" indent="-406390" defTabSz="1219170">
              <a:lnSpc>
                <a:spcPct val="115000"/>
              </a:lnSpc>
              <a:buClr>
                <a:srgbClr val="000000"/>
              </a:buClr>
              <a:buSzPts val="1200"/>
              <a:buFont typeface="Arial"/>
              <a:buAutoNum type="alphaLcPeriod"/>
            </a:pPr>
            <a:r>
              <a:rPr lang="en" sz="1600" kern="0">
                <a:solidFill>
                  <a:srgbClr val="000000"/>
                </a:solidFill>
                <a:latin typeface="Arial"/>
                <a:cs typeface="Arial"/>
                <a:sym typeface="Arial"/>
              </a:rPr>
              <a:t>Checkout the </a:t>
            </a:r>
            <a:r>
              <a:rPr lang="en" sz="1600" i="1" kern="0">
                <a:solidFill>
                  <a:srgbClr val="000000"/>
                </a:solidFill>
                <a:latin typeface="Courier New"/>
                <a:ea typeface="Courier New"/>
                <a:cs typeface="Courier New"/>
                <a:sym typeface="Courier New"/>
              </a:rPr>
              <a:t>featureX</a:t>
            </a:r>
            <a:r>
              <a:rPr lang="en" sz="1600" kern="0">
                <a:solidFill>
                  <a:srgbClr val="000000"/>
                </a:solidFill>
                <a:latin typeface="Arial"/>
                <a:cs typeface="Arial"/>
                <a:sym typeface="Arial"/>
              </a:rPr>
              <a:t> branch and amend the commit.</a:t>
            </a:r>
            <a:endParaRPr sz="1600" kern="0">
              <a:solidFill>
                <a:srgbClr val="000000"/>
              </a:solidFill>
              <a:latin typeface="Arial"/>
              <a:cs typeface="Arial"/>
              <a:sym typeface="Arial"/>
            </a:endParaRPr>
          </a:p>
          <a:p>
            <a:pPr marL="1219170" lvl="1" indent="-406390" defTabSz="1219170">
              <a:lnSpc>
                <a:spcPct val="115000"/>
              </a:lnSpc>
              <a:buClr>
                <a:srgbClr val="000000"/>
              </a:buClr>
              <a:buSzPts val="1200"/>
              <a:buFont typeface="Arial"/>
              <a:buAutoNum type="alphaLcPeriod"/>
            </a:pPr>
            <a:r>
              <a:rPr lang="en" sz="1600" kern="0">
                <a:solidFill>
                  <a:srgbClr val="000000"/>
                </a:solidFill>
                <a:latin typeface="Arial"/>
                <a:cs typeface="Arial"/>
                <a:sym typeface="Arial"/>
              </a:rPr>
              <a:t>Push the new commit for review to create a second patch set</a:t>
            </a:r>
            <a:endParaRPr sz="1600" kern="0">
              <a:solidFill>
                <a:srgbClr val="000000"/>
              </a:solidFill>
              <a:latin typeface="Arial"/>
              <a:cs typeface="Arial"/>
              <a:sym typeface="Arial"/>
            </a:endParaRPr>
          </a:p>
          <a:p>
            <a:pPr marL="609585" indent="-406390" defTabSz="1219170">
              <a:lnSpc>
                <a:spcPct val="115000"/>
              </a:lnSpc>
              <a:buClr>
                <a:srgbClr val="3D85C6"/>
              </a:buClr>
              <a:buSzPts val="1200"/>
              <a:buFont typeface="Arial"/>
              <a:buAutoNum type="arabicPeriod"/>
            </a:pPr>
            <a:r>
              <a:rPr lang="en" sz="1600" kern="0">
                <a:solidFill>
                  <a:srgbClr val="3D85C6"/>
                </a:solidFill>
                <a:latin typeface="Arial"/>
                <a:cs typeface="Arial"/>
                <a:sym typeface="Arial"/>
              </a:rPr>
              <a:t>If rebase is needed:</a:t>
            </a:r>
            <a:endParaRPr sz="1600" kern="0">
              <a:solidFill>
                <a:srgbClr val="3D85C6"/>
              </a:solidFill>
              <a:latin typeface="Arial"/>
              <a:cs typeface="Arial"/>
              <a:sym typeface="Arial"/>
            </a:endParaRPr>
          </a:p>
          <a:p>
            <a:pPr marL="1219170" lvl="1" indent="-406390" defTabSz="1219170">
              <a:lnSpc>
                <a:spcPct val="115000"/>
              </a:lnSpc>
              <a:buClr>
                <a:srgbClr val="000000"/>
              </a:buClr>
              <a:buSzPts val="1200"/>
              <a:buFont typeface="Arial"/>
              <a:buAutoNum type="alphaLcPeriod"/>
            </a:pPr>
            <a:r>
              <a:rPr lang="en" sz="1600" kern="0">
                <a:solidFill>
                  <a:srgbClr val="000000"/>
                </a:solidFill>
                <a:latin typeface="Arial"/>
                <a:cs typeface="Arial"/>
                <a:sym typeface="Arial"/>
              </a:rPr>
              <a:t>Fetch the updates from the remote repository</a:t>
            </a:r>
            <a:endParaRPr sz="1600" kern="0">
              <a:solidFill>
                <a:srgbClr val="000000"/>
              </a:solidFill>
              <a:latin typeface="Arial"/>
              <a:cs typeface="Arial"/>
              <a:sym typeface="Arial"/>
            </a:endParaRPr>
          </a:p>
          <a:p>
            <a:pPr marL="1219170" lvl="1" indent="-406390" defTabSz="1219170">
              <a:lnSpc>
                <a:spcPct val="115000"/>
              </a:lnSpc>
              <a:buClr>
                <a:srgbClr val="000000"/>
              </a:buClr>
              <a:buSzPts val="1200"/>
              <a:buFont typeface="Arial"/>
              <a:buAutoNum type="alphaLcPeriod"/>
            </a:pPr>
            <a:r>
              <a:rPr lang="en" sz="1600" kern="0">
                <a:solidFill>
                  <a:srgbClr val="000000"/>
                </a:solidFill>
                <a:latin typeface="Arial"/>
                <a:cs typeface="Arial"/>
                <a:sym typeface="Arial"/>
              </a:rPr>
              <a:t>Checkout the </a:t>
            </a:r>
            <a:r>
              <a:rPr lang="en" sz="1600" i="1" kern="0">
                <a:solidFill>
                  <a:srgbClr val="000000"/>
                </a:solidFill>
                <a:latin typeface="Courier New"/>
                <a:ea typeface="Courier New"/>
                <a:cs typeface="Courier New"/>
                <a:sym typeface="Courier New"/>
              </a:rPr>
              <a:t>featureX</a:t>
            </a:r>
            <a:r>
              <a:rPr lang="en" sz="1600" kern="0">
                <a:solidFill>
                  <a:srgbClr val="000000"/>
                </a:solidFill>
                <a:latin typeface="Arial"/>
                <a:cs typeface="Arial"/>
                <a:sym typeface="Arial"/>
              </a:rPr>
              <a:t> branch and rebase it onto </a:t>
            </a:r>
            <a:r>
              <a:rPr lang="en" sz="1600" i="1" kern="0">
                <a:solidFill>
                  <a:srgbClr val="000000"/>
                </a:solidFill>
                <a:latin typeface="Courier New"/>
                <a:ea typeface="Courier New"/>
                <a:cs typeface="Courier New"/>
                <a:sym typeface="Courier New"/>
              </a:rPr>
              <a:t>origin/master</a:t>
            </a:r>
            <a:endParaRPr sz="1600" i="1" kern="0">
              <a:solidFill>
                <a:srgbClr val="000000"/>
              </a:solidFill>
              <a:latin typeface="Courier New"/>
              <a:ea typeface="Courier New"/>
              <a:cs typeface="Courier New"/>
              <a:sym typeface="Courier New"/>
            </a:endParaRPr>
          </a:p>
          <a:p>
            <a:pPr marL="1219170" lvl="1" indent="-406390" defTabSz="1219170">
              <a:lnSpc>
                <a:spcPct val="115000"/>
              </a:lnSpc>
              <a:buClr>
                <a:srgbClr val="3D85C6"/>
              </a:buClr>
              <a:buSzPts val="1200"/>
              <a:buFont typeface="Courier New"/>
              <a:buAutoNum type="alphaLcPeriod"/>
            </a:pPr>
            <a:r>
              <a:rPr lang="en" sz="1600" kern="0">
                <a:solidFill>
                  <a:srgbClr val="3D85C6"/>
                </a:solidFill>
                <a:latin typeface="Arial"/>
                <a:cs typeface="Arial"/>
                <a:sym typeface="Arial"/>
              </a:rPr>
              <a:t>Push the new commit for review to create a third patch set</a:t>
            </a:r>
            <a:endParaRPr sz="1600" i="1" kern="0">
              <a:solidFill>
                <a:srgbClr val="3D85C6"/>
              </a:solidFill>
              <a:latin typeface="Courier New"/>
              <a:ea typeface="Courier New"/>
              <a:cs typeface="Courier New"/>
              <a:sym typeface="Courier New"/>
            </a:endParaRPr>
          </a:p>
        </p:txBody>
      </p:sp>
      <p:sp>
        <p:nvSpPr>
          <p:cNvPr id="1634" name="Google Shape;1634;p84"/>
          <p:cNvSpPr/>
          <p:nvPr/>
        </p:nvSpPr>
        <p:spPr>
          <a:xfrm>
            <a:off x="5217372" y="4639609"/>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635" name="Google Shape;1635;p84"/>
          <p:cNvSpPr/>
          <p:nvPr/>
        </p:nvSpPr>
        <p:spPr>
          <a:xfrm>
            <a:off x="5217372" y="5182195"/>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636" name="Google Shape;1636;p84"/>
          <p:cNvCxnSpPr>
            <a:stCxn id="1635" idx="0"/>
            <a:endCxn id="1634" idx="4"/>
          </p:cNvCxnSpPr>
          <p:nvPr/>
        </p:nvCxnSpPr>
        <p:spPr>
          <a:xfrm rot="10800000">
            <a:off x="5396172" y="5018195"/>
            <a:ext cx="0" cy="164000"/>
          </a:xfrm>
          <a:prstGeom prst="straightConnector1">
            <a:avLst/>
          </a:prstGeom>
          <a:noFill/>
          <a:ln w="28575" cap="flat" cmpd="sng">
            <a:solidFill>
              <a:schemeClr val="dk2"/>
            </a:solidFill>
            <a:prstDash val="solid"/>
            <a:round/>
            <a:headEnd type="none" w="med" len="med"/>
            <a:tailEnd type="none" w="med" len="med"/>
          </a:ln>
        </p:spPr>
      </p:cxnSp>
      <p:cxnSp>
        <p:nvCxnSpPr>
          <p:cNvPr id="1637" name="Google Shape;1637;p84"/>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638" name="Google Shape;1638;p84"/>
          <p:cNvSpPr/>
          <p:nvPr/>
        </p:nvSpPr>
        <p:spPr>
          <a:xfrm>
            <a:off x="1496268" y="45923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639" name="Google Shape;1639;p84"/>
          <p:cNvSpPr/>
          <p:nvPr/>
        </p:nvSpPr>
        <p:spPr>
          <a:xfrm>
            <a:off x="1496268" y="51348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640" name="Google Shape;1640;p84"/>
          <p:cNvCxnSpPr>
            <a:stCxn id="1639" idx="0"/>
            <a:endCxn id="1638" idx="4"/>
          </p:cNvCxnSpPr>
          <p:nvPr/>
        </p:nvCxnSpPr>
        <p:spPr>
          <a:xfrm rot="10800000">
            <a:off x="1675068" y="4970896"/>
            <a:ext cx="0" cy="164000"/>
          </a:xfrm>
          <a:prstGeom prst="straightConnector1">
            <a:avLst/>
          </a:prstGeom>
          <a:noFill/>
          <a:ln w="28575" cap="flat" cmpd="sng">
            <a:solidFill>
              <a:schemeClr val="dk2"/>
            </a:solidFill>
            <a:prstDash val="solid"/>
            <a:round/>
            <a:headEnd type="none" w="med" len="med"/>
            <a:tailEnd type="none" w="med" len="med"/>
          </a:ln>
        </p:spPr>
      </p:cxnSp>
      <p:sp>
        <p:nvSpPr>
          <p:cNvPr id="1641" name="Google Shape;1641;p84"/>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642" name="Google Shape;1642;p84"/>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643" name="Google Shape;1643;p84"/>
          <p:cNvSpPr/>
          <p:nvPr/>
        </p:nvSpPr>
        <p:spPr>
          <a:xfrm>
            <a:off x="2141168" y="3945811"/>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A61C00"/>
                </a:solidFill>
                <a:latin typeface="Arial"/>
                <a:cs typeface="Arial"/>
                <a:sym typeface="Arial"/>
              </a:rPr>
              <a:t>D</a:t>
            </a:r>
            <a:endParaRPr sz="1333" b="1" kern="0">
              <a:solidFill>
                <a:srgbClr val="A61C00"/>
              </a:solidFill>
              <a:latin typeface="Arial"/>
              <a:cs typeface="Arial"/>
              <a:sym typeface="Arial"/>
            </a:endParaRPr>
          </a:p>
        </p:txBody>
      </p:sp>
      <p:cxnSp>
        <p:nvCxnSpPr>
          <p:cNvPr id="1644" name="Google Shape;1644;p84"/>
          <p:cNvCxnSpPr>
            <a:stCxn id="1643" idx="4"/>
            <a:endCxn id="1638" idx="0"/>
          </p:cNvCxnSpPr>
          <p:nvPr/>
        </p:nvCxnSpPr>
        <p:spPr>
          <a:xfrm flipH="1">
            <a:off x="1675168" y="4324211"/>
            <a:ext cx="644800" cy="268000"/>
          </a:xfrm>
          <a:prstGeom prst="straightConnector1">
            <a:avLst/>
          </a:prstGeom>
          <a:noFill/>
          <a:ln w="28575" cap="flat" cmpd="sng">
            <a:solidFill>
              <a:srgbClr val="A61C00"/>
            </a:solidFill>
            <a:prstDash val="solid"/>
            <a:round/>
            <a:headEnd type="none" w="med" len="med"/>
            <a:tailEnd type="none" w="med" len="med"/>
          </a:ln>
        </p:spPr>
      </p:cxnSp>
      <p:sp>
        <p:nvSpPr>
          <p:cNvPr id="1645" name="Google Shape;1645;p84"/>
          <p:cNvSpPr/>
          <p:nvPr/>
        </p:nvSpPr>
        <p:spPr>
          <a:xfrm>
            <a:off x="5217368" y="39930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E</a:t>
            </a:r>
            <a:endParaRPr sz="1333" b="1" kern="0">
              <a:solidFill>
                <a:srgbClr val="000000"/>
              </a:solidFill>
              <a:latin typeface="Arial"/>
              <a:cs typeface="Arial"/>
              <a:sym typeface="Arial"/>
            </a:endParaRPr>
          </a:p>
        </p:txBody>
      </p:sp>
      <p:cxnSp>
        <p:nvCxnSpPr>
          <p:cNvPr id="1646" name="Google Shape;1646;p84"/>
          <p:cNvCxnSpPr>
            <a:stCxn id="1645" idx="4"/>
          </p:cNvCxnSpPr>
          <p:nvPr/>
        </p:nvCxnSpPr>
        <p:spPr>
          <a:xfrm>
            <a:off x="5396168" y="4371411"/>
            <a:ext cx="0" cy="268000"/>
          </a:xfrm>
          <a:prstGeom prst="straightConnector1">
            <a:avLst/>
          </a:prstGeom>
          <a:noFill/>
          <a:ln w="28575" cap="flat" cmpd="sng">
            <a:solidFill>
              <a:schemeClr val="dk2"/>
            </a:solidFill>
            <a:prstDash val="solid"/>
            <a:round/>
            <a:headEnd type="none" w="med" len="med"/>
            <a:tailEnd type="none" w="med" len="med"/>
          </a:ln>
        </p:spPr>
      </p:cxnSp>
      <p:sp>
        <p:nvSpPr>
          <p:cNvPr id="1647" name="Google Shape;1647;p84"/>
          <p:cNvSpPr txBox="1"/>
          <p:nvPr/>
        </p:nvSpPr>
        <p:spPr>
          <a:xfrm>
            <a:off x="6480200" y="4748217"/>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refs/changes/23/123/2</a:t>
            </a:r>
            <a:endParaRPr sz="1067" kern="0">
              <a:solidFill>
                <a:srgbClr val="000000"/>
              </a:solidFill>
              <a:latin typeface="Arial"/>
              <a:cs typeface="Arial"/>
              <a:sym typeface="Arial"/>
            </a:endParaRPr>
          </a:p>
        </p:txBody>
      </p:sp>
      <p:cxnSp>
        <p:nvCxnSpPr>
          <p:cNvPr id="1648" name="Google Shape;1648;p84"/>
          <p:cNvCxnSpPr>
            <a:endCxn id="1649" idx="4"/>
          </p:cNvCxnSpPr>
          <p:nvPr/>
        </p:nvCxnSpPr>
        <p:spPr>
          <a:xfrm rot="10800000">
            <a:off x="6680717" y="4387811"/>
            <a:ext cx="4000" cy="346800"/>
          </a:xfrm>
          <a:prstGeom prst="straightConnector1">
            <a:avLst/>
          </a:prstGeom>
          <a:noFill/>
          <a:ln w="28575" cap="flat" cmpd="sng">
            <a:solidFill>
              <a:srgbClr val="6AA84F"/>
            </a:solidFill>
            <a:prstDash val="solid"/>
            <a:round/>
            <a:headEnd type="none" w="med" len="med"/>
            <a:tailEnd type="triangle" w="med" len="med"/>
          </a:ln>
        </p:spPr>
      </p:cxnSp>
      <p:sp>
        <p:nvSpPr>
          <p:cNvPr id="1650" name="Google Shape;1650;p84"/>
          <p:cNvSpPr/>
          <p:nvPr/>
        </p:nvSpPr>
        <p:spPr>
          <a:xfrm>
            <a:off x="1496268" y="39457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651" name="Google Shape;1651;p84"/>
          <p:cNvCxnSpPr>
            <a:stCxn id="1650" idx="4"/>
            <a:endCxn id="1638" idx="0"/>
          </p:cNvCxnSpPr>
          <p:nvPr/>
        </p:nvCxnSpPr>
        <p:spPr>
          <a:xfrm>
            <a:off x="1675068" y="4324111"/>
            <a:ext cx="0" cy="268000"/>
          </a:xfrm>
          <a:prstGeom prst="straightConnector1">
            <a:avLst/>
          </a:prstGeom>
          <a:noFill/>
          <a:ln w="28575" cap="flat" cmpd="sng">
            <a:solidFill>
              <a:schemeClr val="dk2"/>
            </a:solidFill>
            <a:prstDash val="solid"/>
            <a:round/>
            <a:headEnd type="none" w="med" len="med"/>
            <a:tailEnd type="none" w="med" len="med"/>
          </a:ln>
        </p:spPr>
      </p:cxnSp>
      <p:sp>
        <p:nvSpPr>
          <p:cNvPr id="1652" name="Google Shape;1652;p84"/>
          <p:cNvSpPr/>
          <p:nvPr/>
        </p:nvSpPr>
        <p:spPr>
          <a:xfrm>
            <a:off x="5851235" y="39929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653" name="Google Shape;1653;p84"/>
          <p:cNvCxnSpPr>
            <a:stCxn id="1652" idx="3"/>
            <a:endCxn id="1634" idx="7"/>
          </p:cNvCxnSpPr>
          <p:nvPr/>
        </p:nvCxnSpPr>
        <p:spPr>
          <a:xfrm flipH="1">
            <a:off x="5522404" y="4315896"/>
            <a:ext cx="381200" cy="379200"/>
          </a:xfrm>
          <a:prstGeom prst="straightConnector1">
            <a:avLst/>
          </a:prstGeom>
          <a:noFill/>
          <a:ln w="28575" cap="flat" cmpd="sng">
            <a:solidFill>
              <a:schemeClr val="dk2"/>
            </a:solidFill>
            <a:prstDash val="solid"/>
            <a:round/>
            <a:headEnd type="none" w="med" len="med"/>
            <a:tailEnd type="none" w="med" len="med"/>
          </a:ln>
        </p:spPr>
      </p:cxnSp>
      <p:sp>
        <p:nvSpPr>
          <p:cNvPr id="1654" name="Google Shape;1654;p84"/>
          <p:cNvSpPr txBox="1"/>
          <p:nvPr/>
        </p:nvSpPr>
        <p:spPr>
          <a:xfrm>
            <a:off x="6476000" y="5186233"/>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refs/changes/23/123/1</a:t>
            </a:r>
            <a:endParaRPr sz="1067" kern="0">
              <a:solidFill>
                <a:srgbClr val="000000"/>
              </a:solidFill>
              <a:latin typeface="Arial"/>
              <a:cs typeface="Arial"/>
              <a:sym typeface="Arial"/>
            </a:endParaRPr>
          </a:p>
        </p:txBody>
      </p:sp>
      <p:cxnSp>
        <p:nvCxnSpPr>
          <p:cNvPr id="1655" name="Google Shape;1655;p84"/>
          <p:cNvCxnSpPr>
            <a:stCxn id="1654" idx="1"/>
            <a:endCxn id="1652" idx="4"/>
          </p:cNvCxnSpPr>
          <p:nvPr/>
        </p:nvCxnSpPr>
        <p:spPr>
          <a:xfrm rot="10800000">
            <a:off x="6030000" y="4371433"/>
            <a:ext cx="446000" cy="987600"/>
          </a:xfrm>
          <a:prstGeom prst="straightConnector1">
            <a:avLst/>
          </a:prstGeom>
          <a:noFill/>
          <a:ln w="28575" cap="flat" cmpd="sng">
            <a:solidFill>
              <a:srgbClr val="6AA84F"/>
            </a:solidFill>
            <a:prstDash val="solid"/>
            <a:round/>
            <a:headEnd type="none" w="med" len="med"/>
            <a:tailEnd type="triangle" w="med" len="med"/>
          </a:ln>
        </p:spPr>
      </p:cxnSp>
      <p:sp>
        <p:nvSpPr>
          <p:cNvPr id="1656" name="Google Shape;1656;p84"/>
          <p:cNvSpPr/>
          <p:nvPr/>
        </p:nvSpPr>
        <p:spPr>
          <a:xfrm>
            <a:off x="1496268" y="45923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B</a:t>
            </a:r>
            <a:endParaRPr sz="1333" b="1" kern="0">
              <a:solidFill>
                <a:srgbClr val="000000"/>
              </a:solidFill>
              <a:latin typeface="Arial"/>
              <a:cs typeface="Arial"/>
              <a:sym typeface="Arial"/>
            </a:endParaRPr>
          </a:p>
        </p:txBody>
      </p:sp>
      <p:sp>
        <p:nvSpPr>
          <p:cNvPr id="1657" name="Google Shape;1657;p84"/>
          <p:cNvSpPr/>
          <p:nvPr/>
        </p:nvSpPr>
        <p:spPr>
          <a:xfrm>
            <a:off x="1496268" y="5134896"/>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A</a:t>
            </a:r>
            <a:endParaRPr sz="1333" b="1" kern="0">
              <a:solidFill>
                <a:srgbClr val="000000"/>
              </a:solidFill>
              <a:latin typeface="Arial"/>
              <a:cs typeface="Arial"/>
              <a:sym typeface="Arial"/>
            </a:endParaRPr>
          </a:p>
        </p:txBody>
      </p:sp>
      <p:cxnSp>
        <p:nvCxnSpPr>
          <p:cNvPr id="1658" name="Google Shape;1658;p84"/>
          <p:cNvCxnSpPr>
            <a:stCxn id="1657" idx="0"/>
            <a:endCxn id="1656" idx="4"/>
          </p:cNvCxnSpPr>
          <p:nvPr/>
        </p:nvCxnSpPr>
        <p:spPr>
          <a:xfrm rot="10800000">
            <a:off x="1675068" y="4970896"/>
            <a:ext cx="0" cy="164000"/>
          </a:xfrm>
          <a:prstGeom prst="straightConnector1">
            <a:avLst/>
          </a:prstGeom>
          <a:noFill/>
          <a:ln w="28575" cap="flat" cmpd="sng">
            <a:solidFill>
              <a:schemeClr val="dk2"/>
            </a:solidFill>
            <a:prstDash val="solid"/>
            <a:round/>
            <a:headEnd type="none" w="med" len="med"/>
            <a:tailEnd type="none" w="med" len="med"/>
          </a:ln>
        </p:spPr>
      </p:cxnSp>
      <p:sp>
        <p:nvSpPr>
          <p:cNvPr id="1659" name="Google Shape;1659;p84"/>
          <p:cNvSpPr txBox="1"/>
          <p:nvPr/>
        </p:nvSpPr>
        <p:spPr>
          <a:xfrm>
            <a:off x="144833" y="4708933"/>
            <a:ext cx="1042000" cy="3456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origin/master</a:t>
            </a:r>
            <a:endParaRPr sz="1067" kern="0">
              <a:solidFill>
                <a:srgbClr val="000000"/>
              </a:solidFill>
              <a:latin typeface="Arial"/>
              <a:cs typeface="Arial"/>
              <a:sym typeface="Arial"/>
            </a:endParaRPr>
          </a:p>
        </p:txBody>
      </p:sp>
      <p:cxnSp>
        <p:nvCxnSpPr>
          <p:cNvPr id="1660" name="Google Shape;1660;p84"/>
          <p:cNvCxnSpPr>
            <a:endCxn id="1661" idx="4"/>
          </p:cNvCxnSpPr>
          <p:nvPr/>
        </p:nvCxnSpPr>
        <p:spPr>
          <a:xfrm rot="10800000">
            <a:off x="1030168" y="4324111"/>
            <a:ext cx="0" cy="363200"/>
          </a:xfrm>
          <a:prstGeom prst="straightConnector1">
            <a:avLst/>
          </a:prstGeom>
          <a:noFill/>
          <a:ln w="28575" cap="flat" cmpd="sng">
            <a:solidFill>
              <a:srgbClr val="3D85C6"/>
            </a:solidFill>
            <a:prstDash val="solid"/>
            <a:round/>
            <a:headEnd type="none" w="med" len="med"/>
            <a:tailEnd type="triangle" w="med" len="med"/>
          </a:ln>
        </p:spPr>
      </p:cxnSp>
      <p:sp>
        <p:nvSpPr>
          <p:cNvPr id="1662" name="Google Shape;1662;p84"/>
          <p:cNvSpPr/>
          <p:nvPr/>
        </p:nvSpPr>
        <p:spPr>
          <a:xfrm>
            <a:off x="2141168" y="39458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D</a:t>
            </a:r>
            <a:endParaRPr sz="1333" b="1" kern="0">
              <a:solidFill>
                <a:srgbClr val="000000"/>
              </a:solidFill>
              <a:latin typeface="Arial"/>
              <a:cs typeface="Arial"/>
              <a:sym typeface="Arial"/>
            </a:endParaRPr>
          </a:p>
        </p:txBody>
      </p:sp>
      <p:cxnSp>
        <p:nvCxnSpPr>
          <p:cNvPr id="1663" name="Google Shape;1663;p84"/>
          <p:cNvCxnSpPr>
            <a:stCxn id="1662" idx="4"/>
            <a:endCxn id="1656" idx="0"/>
          </p:cNvCxnSpPr>
          <p:nvPr/>
        </p:nvCxnSpPr>
        <p:spPr>
          <a:xfrm flipH="1">
            <a:off x="1675168" y="4324211"/>
            <a:ext cx="644800" cy="268000"/>
          </a:xfrm>
          <a:prstGeom prst="straightConnector1">
            <a:avLst/>
          </a:prstGeom>
          <a:noFill/>
          <a:ln w="28575" cap="flat" cmpd="sng">
            <a:solidFill>
              <a:schemeClr val="dk2"/>
            </a:solidFill>
            <a:prstDash val="solid"/>
            <a:round/>
            <a:headEnd type="none" w="med" len="med"/>
            <a:tailEnd type="none" w="med" len="med"/>
          </a:ln>
        </p:spPr>
      </p:cxnSp>
      <p:sp>
        <p:nvSpPr>
          <p:cNvPr id="1664" name="Google Shape;1664;p84"/>
          <p:cNvSpPr/>
          <p:nvPr/>
        </p:nvSpPr>
        <p:spPr>
          <a:xfrm>
            <a:off x="1496268" y="39457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C</a:t>
            </a:r>
            <a:endParaRPr sz="1333" b="1" kern="0">
              <a:solidFill>
                <a:srgbClr val="000000"/>
              </a:solidFill>
              <a:latin typeface="Arial"/>
              <a:cs typeface="Arial"/>
              <a:sym typeface="Arial"/>
            </a:endParaRPr>
          </a:p>
        </p:txBody>
      </p:sp>
      <p:cxnSp>
        <p:nvCxnSpPr>
          <p:cNvPr id="1665" name="Google Shape;1665;p84"/>
          <p:cNvCxnSpPr>
            <a:stCxn id="1664" idx="4"/>
            <a:endCxn id="1656" idx="0"/>
          </p:cNvCxnSpPr>
          <p:nvPr/>
        </p:nvCxnSpPr>
        <p:spPr>
          <a:xfrm>
            <a:off x="1675068" y="4324111"/>
            <a:ext cx="0" cy="268000"/>
          </a:xfrm>
          <a:prstGeom prst="straightConnector1">
            <a:avLst/>
          </a:prstGeom>
          <a:noFill/>
          <a:ln w="28575" cap="flat" cmpd="sng">
            <a:solidFill>
              <a:schemeClr val="dk2"/>
            </a:solidFill>
            <a:prstDash val="solid"/>
            <a:round/>
            <a:headEnd type="none" w="med" len="med"/>
            <a:tailEnd type="none" w="med" len="med"/>
          </a:ln>
        </p:spPr>
      </p:cxnSp>
      <p:sp>
        <p:nvSpPr>
          <p:cNvPr id="1666" name="Google Shape;1666;p84"/>
          <p:cNvSpPr txBox="1"/>
          <p:nvPr/>
        </p:nvSpPr>
        <p:spPr>
          <a:xfrm>
            <a:off x="4029401" y="4025784"/>
            <a:ext cx="7344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master</a:t>
            </a:r>
            <a:endParaRPr sz="1067" kern="0">
              <a:solidFill>
                <a:srgbClr val="000000"/>
              </a:solidFill>
              <a:latin typeface="Arial"/>
              <a:cs typeface="Arial"/>
              <a:sym typeface="Arial"/>
            </a:endParaRPr>
          </a:p>
        </p:txBody>
      </p:sp>
      <p:cxnSp>
        <p:nvCxnSpPr>
          <p:cNvPr id="1667" name="Google Shape;1667;p84"/>
          <p:cNvCxnSpPr>
            <a:stCxn id="1666" idx="3"/>
          </p:cNvCxnSpPr>
          <p:nvPr/>
        </p:nvCxnSpPr>
        <p:spPr>
          <a:xfrm>
            <a:off x="4763801" y="4198584"/>
            <a:ext cx="426000" cy="0"/>
          </a:xfrm>
          <a:prstGeom prst="straightConnector1">
            <a:avLst/>
          </a:prstGeom>
          <a:noFill/>
          <a:ln w="28575" cap="flat" cmpd="sng">
            <a:solidFill>
              <a:schemeClr val="dk2"/>
            </a:solidFill>
            <a:prstDash val="solid"/>
            <a:round/>
            <a:headEnd type="none" w="med" len="med"/>
            <a:tailEnd type="triangle" w="med" len="med"/>
          </a:ln>
        </p:spPr>
      </p:cxnSp>
      <p:sp>
        <p:nvSpPr>
          <p:cNvPr id="1649" name="Google Shape;1649;p84"/>
          <p:cNvSpPr/>
          <p:nvPr/>
        </p:nvSpPr>
        <p:spPr>
          <a:xfrm>
            <a:off x="6501917" y="40094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D</a:t>
            </a:r>
            <a:endParaRPr sz="1333" b="1" kern="0">
              <a:solidFill>
                <a:srgbClr val="000000"/>
              </a:solidFill>
              <a:latin typeface="Arial"/>
              <a:cs typeface="Arial"/>
              <a:sym typeface="Arial"/>
            </a:endParaRPr>
          </a:p>
        </p:txBody>
      </p:sp>
      <p:cxnSp>
        <p:nvCxnSpPr>
          <p:cNvPr id="1668" name="Google Shape;1668;p84"/>
          <p:cNvCxnSpPr>
            <a:stCxn id="1649" idx="4"/>
            <a:endCxn id="1634" idx="7"/>
          </p:cNvCxnSpPr>
          <p:nvPr/>
        </p:nvCxnSpPr>
        <p:spPr>
          <a:xfrm flipH="1">
            <a:off x="5522717" y="4387811"/>
            <a:ext cx="1158000" cy="307200"/>
          </a:xfrm>
          <a:prstGeom prst="straightConnector1">
            <a:avLst/>
          </a:prstGeom>
          <a:noFill/>
          <a:ln w="28575" cap="flat" cmpd="sng">
            <a:solidFill>
              <a:schemeClr val="dk2"/>
            </a:solidFill>
            <a:prstDash val="solid"/>
            <a:round/>
            <a:headEnd type="none" w="med" len="med"/>
            <a:tailEnd type="none" w="med" len="med"/>
          </a:ln>
        </p:spPr>
      </p:cxnSp>
      <p:sp>
        <p:nvSpPr>
          <p:cNvPr id="1661" name="Google Shape;1661;p84"/>
          <p:cNvSpPr/>
          <p:nvPr/>
        </p:nvSpPr>
        <p:spPr>
          <a:xfrm>
            <a:off x="851368" y="3945711"/>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E</a:t>
            </a:r>
            <a:endParaRPr sz="1333" b="1" kern="0">
              <a:solidFill>
                <a:srgbClr val="000000"/>
              </a:solidFill>
              <a:latin typeface="Arial"/>
              <a:cs typeface="Arial"/>
              <a:sym typeface="Arial"/>
            </a:endParaRPr>
          </a:p>
        </p:txBody>
      </p:sp>
      <p:cxnSp>
        <p:nvCxnSpPr>
          <p:cNvPr id="1669" name="Google Shape;1669;p84"/>
          <p:cNvCxnSpPr>
            <a:stCxn id="1661" idx="4"/>
            <a:endCxn id="1656" idx="1"/>
          </p:cNvCxnSpPr>
          <p:nvPr/>
        </p:nvCxnSpPr>
        <p:spPr>
          <a:xfrm>
            <a:off x="1030168" y="4324111"/>
            <a:ext cx="518400" cy="323600"/>
          </a:xfrm>
          <a:prstGeom prst="straightConnector1">
            <a:avLst/>
          </a:prstGeom>
          <a:noFill/>
          <a:ln w="28575" cap="flat" cmpd="sng">
            <a:solidFill>
              <a:schemeClr val="dk2"/>
            </a:solidFill>
            <a:prstDash val="solid"/>
            <a:round/>
            <a:headEnd type="none" w="med" len="med"/>
            <a:tailEnd type="none" w="med" len="med"/>
          </a:ln>
        </p:spPr>
      </p:cxnSp>
      <p:sp>
        <p:nvSpPr>
          <p:cNvPr id="1670" name="Google Shape;1670;p84"/>
          <p:cNvSpPr/>
          <p:nvPr/>
        </p:nvSpPr>
        <p:spPr>
          <a:xfrm>
            <a:off x="851368" y="3236528"/>
            <a:ext cx="357600" cy="378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000000"/>
                </a:solidFill>
                <a:latin typeface="Arial"/>
                <a:cs typeface="Arial"/>
                <a:sym typeface="Arial"/>
              </a:rPr>
              <a:t>F</a:t>
            </a:r>
            <a:endParaRPr sz="1333" b="1" kern="0">
              <a:solidFill>
                <a:srgbClr val="000000"/>
              </a:solidFill>
              <a:latin typeface="Arial"/>
              <a:cs typeface="Arial"/>
              <a:sym typeface="Arial"/>
            </a:endParaRPr>
          </a:p>
        </p:txBody>
      </p:sp>
      <p:cxnSp>
        <p:nvCxnSpPr>
          <p:cNvPr id="1671" name="Google Shape;1671;p84"/>
          <p:cNvCxnSpPr>
            <a:stCxn id="1670" idx="4"/>
            <a:endCxn id="1661" idx="0"/>
          </p:cNvCxnSpPr>
          <p:nvPr/>
        </p:nvCxnSpPr>
        <p:spPr>
          <a:xfrm>
            <a:off x="1030168" y="3614928"/>
            <a:ext cx="0" cy="330800"/>
          </a:xfrm>
          <a:prstGeom prst="straightConnector1">
            <a:avLst/>
          </a:prstGeom>
          <a:noFill/>
          <a:ln w="28575" cap="flat" cmpd="sng">
            <a:solidFill>
              <a:schemeClr val="dk2"/>
            </a:solidFill>
            <a:prstDash val="solid"/>
            <a:round/>
            <a:headEnd type="none" w="med" len="med"/>
            <a:tailEnd type="none" w="med" len="med"/>
          </a:ln>
        </p:spPr>
      </p:cxnSp>
      <p:sp>
        <p:nvSpPr>
          <p:cNvPr id="1672" name="Google Shape;1672;p84"/>
          <p:cNvSpPr txBox="1"/>
          <p:nvPr/>
        </p:nvSpPr>
        <p:spPr>
          <a:xfrm>
            <a:off x="1623767" y="3269333"/>
            <a:ext cx="808800" cy="345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673" name="Google Shape;1673;p84"/>
          <p:cNvCxnSpPr>
            <a:stCxn id="1672" idx="1"/>
          </p:cNvCxnSpPr>
          <p:nvPr/>
        </p:nvCxnSpPr>
        <p:spPr>
          <a:xfrm rot="10800000">
            <a:off x="1208967" y="3441733"/>
            <a:ext cx="414800" cy="400"/>
          </a:xfrm>
          <a:prstGeom prst="straightConnector1">
            <a:avLst/>
          </a:prstGeom>
          <a:noFill/>
          <a:ln w="28575" cap="flat" cmpd="sng">
            <a:solidFill>
              <a:srgbClr val="A61C00"/>
            </a:solidFill>
            <a:prstDash val="solid"/>
            <a:round/>
            <a:headEnd type="none" w="med" len="med"/>
            <a:tailEnd type="triangle" w="med" len="med"/>
          </a:ln>
        </p:spPr>
      </p:cxnSp>
      <p:sp>
        <p:nvSpPr>
          <p:cNvPr id="1674" name="Google Shape;1674;p84"/>
          <p:cNvSpPr txBox="1"/>
          <p:nvPr/>
        </p:nvSpPr>
        <p:spPr>
          <a:xfrm>
            <a:off x="1709151" y="2622599"/>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675" name="Google Shape;1675;p84"/>
          <p:cNvCxnSpPr>
            <a:stCxn id="1674" idx="2"/>
          </p:cNvCxnSpPr>
          <p:nvPr/>
        </p:nvCxnSpPr>
        <p:spPr>
          <a:xfrm>
            <a:off x="2028151" y="2968199"/>
            <a:ext cx="0" cy="300800"/>
          </a:xfrm>
          <a:prstGeom prst="straightConnector1">
            <a:avLst/>
          </a:prstGeom>
          <a:noFill/>
          <a:ln w="28575" cap="flat" cmpd="sng">
            <a:solidFill>
              <a:schemeClr val="dk2"/>
            </a:solidFill>
            <a:prstDash val="solid"/>
            <a:round/>
            <a:headEnd type="none" w="med" len="med"/>
            <a:tailEnd type="triangle" w="med" len="med"/>
          </a:ln>
        </p:spPr>
      </p:cxnSp>
      <p:sp>
        <p:nvSpPr>
          <p:cNvPr id="1676" name="Google Shape;1676;p84"/>
          <p:cNvSpPr txBox="1"/>
          <p:nvPr/>
        </p:nvSpPr>
        <p:spPr>
          <a:xfrm>
            <a:off x="1623767" y="3269333"/>
            <a:ext cx="808800" cy="3456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featureX</a:t>
            </a:r>
            <a:endParaRPr sz="1067" kern="0">
              <a:solidFill>
                <a:srgbClr val="000000"/>
              </a:solidFill>
              <a:latin typeface="Arial"/>
              <a:cs typeface="Arial"/>
              <a:sym typeface="Arial"/>
            </a:endParaRPr>
          </a:p>
        </p:txBody>
      </p:sp>
      <p:cxnSp>
        <p:nvCxnSpPr>
          <p:cNvPr id="1677" name="Google Shape;1677;p84"/>
          <p:cNvCxnSpPr>
            <a:stCxn id="1676" idx="1"/>
          </p:cNvCxnSpPr>
          <p:nvPr/>
        </p:nvCxnSpPr>
        <p:spPr>
          <a:xfrm rot="10800000">
            <a:off x="1208967" y="3441733"/>
            <a:ext cx="414800" cy="400"/>
          </a:xfrm>
          <a:prstGeom prst="straightConnector1">
            <a:avLst/>
          </a:prstGeom>
          <a:noFill/>
          <a:ln w="28575" cap="flat" cmpd="sng">
            <a:solidFill>
              <a:schemeClr val="dk2"/>
            </a:solidFill>
            <a:prstDash val="solid"/>
            <a:round/>
            <a:headEnd type="none" w="med" len="med"/>
            <a:tailEnd type="triangle" w="med" len="med"/>
          </a:ln>
        </p:spPr>
      </p:cxnSp>
      <p:sp>
        <p:nvSpPr>
          <p:cNvPr id="1678" name="Google Shape;1678;p84"/>
          <p:cNvSpPr txBox="1"/>
          <p:nvPr/>
        </p:nvSpPr>
        <p:spPr>
          <a:xfrm>
            <a:off x="1709151" y="2622599"/>
            <a:ext cx="638000" cy="3456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b="1" kern="0">
                <a:solidFill>
                  <a:srgbClr val="FFFFFF"/>
                </a:solidFill>
                <a:latin typeface="Arial"/>
                <a:cs typeface="Arial"/>
                <a:sym typeface="Arial"/>
              </a:rPr>
              <a:t>HEAD</a:t>
            </a:r>
            <a:endParaRPr sz="1067" b="1" kern="0">
              <a:solidFill>
                <a:srgbClr val="FFFFFF"/>
              </a:solidFill>
              <a:latin typeface="Arial"/>
              <a:cs typeface="Arial"/>
              <a:sym typeface="Arial"/>
            </a:endParaRPr>
          </a:p>
        </p:txBody>
      </p:sp>
      <p:cxnSp>
        <p:nvCxnSpPr>
          <p:cNvPr id="1679" name="Google Shape;1679;p84"/>
          <p:cNvCxnSpPr>
            <a:stCxn id="1678" idx="2"/>
          </p:cNvCxnSpPr>
          <p:nvPr/>
        </p:nvCxnSpPr>
        <p:spPr>
          <a:xfrm>
            <a:off x="2028151" y="2968199"/>
            <a:ext cx="0" cy="300800"/>
          </a:xfrm>
          <a:prstGeom prst="straightConnector1">
            <a:avLst/>
          </a:prstGeom>
          <a:noFill/>
          <a:ln w="28575" cap="flat" cmpd="sng">
            <a:solidFill>
              <a:schemeClr val="dk2"/>
            </a:solidFill>
            <a:prstDash val="solid"/>
            <a:round/>
            <a:headEnd type="none" w="med" len="med"/>
            <a:tailEnd type="triangle" w="med" len="med"/>
          </a:ln>
        </p:spPr>
      </p:cxnSp>
      <p:sp>
        <p:nvSpPr>
          <p:cNvPr id="1680" name="Google Shape;1680;p84"/>
          <p:cNvSpPr txBox="1"/>
          <p:nvPr/>
        </p:nvSpPr>
        <p:spPr>
          <a:xfrm>
            <a:off x="1850667" y="4318700"/>
            <a:ext cx="656400" cy="461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∆D</a:t>
            </a:r>
            <a:endParaRPr sz="1867" kern="0">
              <a:solidFill>
                <a:srgbClr val="000000"/>
              </a:solidFill>
              <a:latin typeface="Arial"/>
              <a:cs typeface="Arial"/>
              <a:sym typeface="Arial"/>
            </a:endParaRPr>
          </a:p>
        </p:txBody>
      </p:sp>
      <p:sp>
        <p:nvSpPr>
          <p:cNvPr id="1681" name="Google Shape;1681;p84"/>
          <p:cNvSpPr/>
          <p:nvPr/>
        </p:nvSpPr>
        <p:spPr>
          <a:xfrm>
            <a:off x="5217368" y="3346395"/>
            <a:ext cx="357600" cy="378400"/>
          </a:xfrm>
          <a:prstGeom prst="ellipse">
            <a:avLst/>
          </a:prstGeom>
          <a:noFill/>
          <a:ln w="28575"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b="1" kern="0">
                <a:solidFill>
                  <a:srgbClr val="A61C00"/>
                </a:solidFill>
                <a:latin typeface="Arial"/>
                <a:cs typeface="Arial"/>
                <a:sym typeface="Arial"/>
              </a:rPr>
              <a:t>F</a:t>
            </a:r>
            <a:endParaRPr sz="1333" b="1" kern="0">
              <a:solidFill>
                <a:srgbClr val="A61C00"/>
              </a:solidFill>
              <a:latin typeface="Arial"/>
              <a:cs typeface="Arial"/>
              <a:sym typeface="Arial"/>
            </a:endParaRPr>
          </a:p>
        </p:txBody>
      </p:sp>
      <p:cxnSp>
        <p:nvCxnSpPr>
          <p:cNvPr id="1682" name="Google Shape;1682;p84"/>
          <p:cNvCxnSpPr>
            <a:stCxn id="1681" idx="4"/>
            <a:endCxn id="1645" idx="0"/>
          </p:cNvCxnSpPr>
          <p:nvPr/>
        </p:nvCxnSpPr>
        <p:spPr>
          <a:xfrm>
            <a:off x="5396168" y="3724795"/>
            <a:ext cx="0" cy="268400"/>
          </a:xfrm>
          <a:prstGeom prst="straightConnector1">
            <a:avLst/>
          </a:prstGeom>
          <a:noFill/>
          <a:ln w="28575" cap="flat" cmpd="sng">
            <a:solidFill>
              <a:srgbClr val="A61C00"/>
            </a:solidFill>
            <a:prstDash val="solid"/>
            <a:round/>
            <a:headEnd type="none" w="med" len="med"/>
            <a:tailEnd type="none" w="med" len="med"/>
          </a:ln>
        </p:spPr>
      </p:cxnSp>
      <p:sp>
        <p:nvSpPr>
          <p:cNvPr id="1683" name="Google Shape;1683;p84"/>
          <p:cNvSpPr txBox="1"/>
          <p:nvPr/>
        </p:nvSpPr>
        <p:spPr>
          <a:xfrm>
            <a:off x="6054900" y="3362784"/>
            <a:ext cx="1636800" cy="345600"/>
          </a:xfrm>
          <a:prstGeom prst="rect">
            <a:avLst/>
          </a:prstGeom>
          <a:solidFill>
            <a:srgbClr val="D9EAD3"/>
          </a:solidFill>
          <a:ln w="28575" cap="flat" cmpd="sng">
            <a:solidFill>
              <a:srgbClr val="6AA84F"/>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067" kern="0">
                <a:solidFill>
                  <a:srgbClr val="000000"/>
                </a:solidFill>
                <a:latin typeface="Arial"/>
                <a:cs typeface="Arial"/>
                <a:sym typeface="Arial"/>
              </a:rPr>
              <a:t>refs/changes/23/123/3</a:t>
            </a:r>
            <a:endParaRPr sz="1067" kern="0">
              <a:solidFill>
                <a:srgbClr val="000000"/>
              </a:solidFill>
              <a:latin typeface="Arial"/>
              <a:cs typeface="Arial"/>
              <a:sym typeface="Arial"/>
            </a:endParaRPr>
          </a:p>
        </p:txBody>
      </p:sp>
      <p:cxnSp>
        <p:nvCxnSpPr>
          <p:cNvPr id="1684" name="Google Shape;1684;p84"/>
          <p:cNvCxnSpPr>
            <a:stCxn id="1683" idx="1"/>
            <a:endCxn id="1681" idx="6"/>
          </p:cNvCxnSpPr>
          <p:nvPr/>
        </p:nvCxnSpPr>
        <p:spPr>
          <a:xfrm rot="10800000">
            <a:off x="5574900" y="3535584"/>
            <a:ext cx="480000" cy="0"/>
          </a:xfrm>
          <a:prstGeom prst="straightConnector1">
            <a:avLst/>
          </a:prstGeom>
          <a:noFill/>
          <a:ln w="28575" cap="flat" cmpd="sng">
            <a:solidFill>
              <a:srgbClr val="6AA84F"/>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8B2FA-9F25-AD95-F96E-A423F4F958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81FB47-4002-0364-080F-810AF19AF0B1}"/>
              </a:ext>
            </a:extLst>
          </p:cNvPr>
          <p:cNvSpPr>
            <a:spLocks noGrp="1"/>
          </p:cNvSpPr>
          <p:nvPr>
            <p:ph type="ctrTitle"/>
          </p:nvPr>
        </p:nvSpPr>
        <p:spPr>
          <a:xfrm>
            <a:off x="612648" y="1417671"/>
            <a:ext cx="7769352" cy="4754529"/>
          </a:xfrm>
        </p:spPr>
        <p:txBody>
          <a:bodyPr anchor="b">
            <a:normAutofit/>
          </a:bodyPr>
          <a:lstStyle/>
          <a:p>
            <a:r>
              <a:rPr lang="en-US" dirty="0"/>
              <a:t>Working with Change Series</a:t>
            </a:r>
          </a:p>
        </p:txBody>
      </p:sp>
    </p:spTree>
    <p:extLst>
      <p:ext uri="{BB962C8B-B14F-4D97-AF65-F5344CB8AC3E}">
        <p14:creationId xmlns:p14="http://schemas.microsoft.com/office/powerpoint/2010/main" val="1896512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87"/>
          <p:cNvSpPr/>
          <p:nvPr/>
        </p:nvSpPr>
        <p:spPr>
          <a:xfrm>
            <a:off x="0" y="0"/>
            <a:ext cx="12206000" cy="774000"/>
          </a:xfrm>
          <a:prstGeom prst="rect">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7" name="Google Shape;1757;p87"/>
          <p:cNvSpPr txBox="1">
            <a:spLocks noGrp="1"/>
          </p:cNvSpPr>
          <p:nvPr>
            <p:ph type="title"/>
          </p:nvPr>
        </p:nvSpPr>
        <p:spPr>
          <a:xfrm>
            <a:off x="252600" y="-116800"/>
            <a:ext cx="10069200" cy="1007600"/>
          </a:xfrm>
          <a:prstGeom prst="rect">
            <a:avLst/>
          </a:prstGeom>
        </p:spPr>
        <p:txBody>
          <a:bodyPr spcFirstLastPara="1" wrap="square" lIns="121900" tIns="121900" rIns="121900" bIns="121900" anchor="t" anchorCtr="0">
            <a:noAutofit/>
          </a:bodyPr>
          <a:lstStyle/>
          <a:p>
            <a:pPr>
              <a:buSzPts val="1100"/>
            </a:pPr>
            <a:r>
              <a:rPr lang="en" sz="4800" b="1" dirty="0">
                <a:solidFill>
                  <a:schemeClr val="lt1"/>
                </a:solidFill>
              </a:rPr>
              <a:t>Working with Change Series</a:t>
            </a:r>
            <a:endParaRPr sz="4800" b="1" dirty="0">
              <a:solidFill>
                <a:srgbClr val="FFFFFF"/>
              </a:solidFill>
            </a:endParaRPr>
          </a:p>
          <a:p>
            <a:endParaRPr sz="4000" dirty="0"/>
          </a:p>
        </p:txBody>
      </p:sp>
      <p:cxnSp>
        <p:nvCxnSpPr>
          <p:cNvPr id="1758" name="Google Shape;1758;p87"/>
          <p:cNvCxnSpPr/>
          <p:nvPr/>
        </p:nvCxnSpPr>
        <p:spPr>
          <a:xfrm>
            <a:off x="3781051" y="772067"/>
            <a:ext cx="42000" cy="6090000"/>
          </a:xfrm>
          <a:prstGeom prst="straightConnector1">
            <a:avLst/>
          </a:prstGeom>
          <a:noFill/>
          <a:ln w="9525" cap="flat" cmpd="sng">
            <a:solidFill>
              <a:schemeClr val="dk2"/>
            </a:solidFill>
            <a:prstDash val="solid"/>
            <a:round/>
            <a:headEnd type="none" w="med" len="med"/>
            <a:tailEnd type="none" w="med" len="med"/>
          </a:ln>
        </p:spPr>
      </p:cxnSp>
      <p:sp>
        <p:nvSpPr>
          <p:cNvPr id="1759" name="Google Shape;1759;p87"/>
          <p:cNvSpPr/>
          <p:nvPr/>
        </p:nvSpPr>
        <p:spPr>
          <a:xfrm>
            <a:off x="1035739" y="477171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1760" name="Google Shape;1760;p87"/>
          <p:cNvSpPr/>
          <p:nvPr/>
        </p:nvSpPr>
        <p:spPr>
          <a:xfrm>
            <a:off x="1035739" y="5426429"/>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1761" name="Google Shape;1761;p87"/>
          <p:cNvCxnSpPr>
            <a:stCxn id="1760" idx="0"/>
            <a:endCxn id="1759" idx="4"/>
          </p:cNvCxnSpPr>
          <p:nvPr/>
        </p:nvCxnSpPr>
        <p:spPr>
          <a:xfrm rot="10800000">
            <a:off x="1251539" y="5228029"/>
            <a:ext cx="0" cy="198400"/>
          </a:xfrm>
          <a:prstGeom prst="straightConnector1">
            <a:avLst/>
          </a:prstGeom>
          <a:noFill/>
          <a:ln w="28575" cap="flat" cmpd="sng">
            <a:solidFill>
              <a:schemeClr val="dk2"/>
            </a:solidFill>
            <a:prstDash val="solid"/>
            <a:round/>
            <a:headEnd type="none" w="med" len="med"/>
            <a:tailEnd type="none" w="med" len="med"/>
          </a:ln>
        </p:spPr>
      </p:cxnSp>
      <p:sp>
        <p:nvSpPr>
          <p:cNvPr id="1762" name="Google Shape;1762;p87"/>
          <p:cNvSpPr txBox="1"/>
          <p:nvPr/>
        </p:nvSpPr>
        <p:spPr>
          <a:xfrm>
            <a:off x="252609" y="2807123"/>
            <a:ext cx="9948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featureX</a:t>
            </a:r>
            <a:endParaRPr sz="1333" kern="0">
              <a:solidFill>
                <a:srgbClr val="000000"/>
              </a:solidFill>
              <a:latin typeface="Arial"/>
              <a:cs typeface="Arial"/>
              <a:sym typeface="Arial"/>
            </a:endParaRPr>
          </a:p>
        </p:txBody>
      </p:sp>
      <p:cxnSp>
        <p:nvCxnSpPr>
          <p:cNvPr id="1763" name="Google Shape;1763;p87"/>
          <p:cNvCxnSpPr>
            <a:stCxn id="1762" idx="3"/>
            <a:endCxn id="1764" idx="2"/>
          </p:cNvCxnSpPr>
          <p:nvPr/>
        </p:nvCxnSpPr>
        <p:spPr>
          <a:xfrm rot="10800000" flipH="1">
            <a:off x="1247409" y="2999323"/>
            <a:ext cx="492000" cy="16400"/>
          </a:xfrm>
          <a:prstGeom prst="straightConnector1">
            <a:avLst/>
          </a:prstGeom>
          <a:noFill/>
          <a:ln w="28575" cap="flat" cmpd="sng">
            <a:solidFill>
              <a:schemeClr val="dk2"/>
            </a:solidFill>
            <a:prstDash val="solid"/>
            <a:round/>
            <a:headEnd type="none" w="med" len="med"/>
            <a:tailEnd type="triangle" w="med" len="med"/>
          </a:ln>
        </p:spPr>
      </p:cxnSp>
      <p:sp>
        <p:nvSpPr>
          <p:cNvPr id="1765" name="Google Shape;1765;p87"/>
          <p:cNvSpPr/>
          <p:nvPr/>
        </p:nvSpPr>
        <p:spPr>
          <a:xfrm>
            <a:off x="1737415" y="41145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C</a:t>
            </a:r>
            <a:endParaRPr sz="1600" b="1" kern="0">
              <a:solidFill>
                <a:srgbClr val="000000"/>
              </a:solidFill>
              <a:latin typeface="Arial"/>
              <a:cs typeface="Arial"/>
              <a:sym typeface="Arial"/>
            </a:endParaRPr>
          </a:p>
        </p:txBody>
      </p:sp>
      <p:cxnSp>
        <p:nvCxnSpPr>
          <p:cNvPr id="1766" name="Google Shape;1766;p87"/>
          <p:cNvCxnSpPr>
            <a:stCxn id="1759" idx="7"/>
            <a:endCxn id="1765" idx="4"/>
          </p:cNvCxnSpPr>
          <p:nvPr/>
        </p:nvCxnSpPr>
        <p:spPr>
          <a:xfrm rot="10800000" flipH="1">
            <a:off x="1404133" y="4570957"/>
            <a:ext cx="549200" cy="267600"/>
          </a:xfrm>
          <a:prstGeom prst="straightConnector1">
            <a:avLst/>
          </a:prstGeom>
          <a:noFill/>
          <a:ln w="28575" cap="flat" cmpd="sng">
            <a:solidFill>
              <a:schemeClr val="dk2"/>
            </a:solidFill>
            <a:prstDash val="solid"/>
            <a:round/>
            <a:headEnd type="none" w="med" len="med"/>
            <a:tailEnd type="none" w="med" len="med"/>
          </a:ln>
        </p:spPr>
      </p:cxnSp>
      <p:sp>
        <p:nvSpPr>
          <p:cNvPr id="1767" name="Google Shape;1767;p87"/>
          <p:cNvSpPr txBox="1"/>
          <p:nvPr/>
        </p:nvSpPr>
        <p:spPr>
          <a:xfrm>
            <a:off x="358200" y="2017517"/>
            <a:ext cx="770000" cy="417200"/>
          </a:xfrm>
          <a:prstGeom prst="rect">
            <a:avLst/>
          </a:prstGeom>
          <a:solidFill>
            <a:srgbClr val="99999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b="1" kern="0">
                <a:solidFill>
                  <a:srgbClr val="FFFFFF"/>
                </a:solidFill>
                <a:latin typeface="Arial"/>
                <a:cs typeface="Arial"/>
                <a:sym typeface="Arial"/>
              </a:rPr>
              <a:t>HEAD</a:t>
            </a:r>
            <a:endParaRPr sz="1333" b="1" kern="0">
              <a:solidFill>
                <a:srgbClr val="FFFFFF"/>
              </a:solidFill>
              <a:latin typeface="Arial"/>
              <a:cs typeface="Arial"/>
              <a:sym typeface="Arial"/>
            </a:endParaRPr>
          </a:p>
        </p:txBody>
      </p:sp>
      <p:cxnSp>
        <p:nvCxnSpPr>
          <p:cNvPr id="1768" name="Google Shape;1768;p87"/>
          <p:cNvCxnSpPr>
            <a:stCxn id="1767" idx="2"/>
            <a:endCxn id="1769" idx="0"/>
          </p:cNvCxnSpPr>
          <p:nvPr/>
        </p:nvCxnSpPr>
        <p:spPr>
          <a:xfrm>
            <a:off x="743200" y="2434717"/>
            <a:ext cx="0" cy="363200"/>
          </a:xfrm>
          <a:prstGeom prst="straightConnector1">
            <a:avLst/>
          </a:prstGeom>
          <a:noFill/>
          <a:ln w="28575" cap="flat" cmpd="sng">
            <a:solidFill>
              <a:schemeClr val="dk2"/>
            </a:solidFill>
            <a:prstDash val="solid"/>
            <a:round/>
            <a:headEnd type="none" w="med" len="med"/>
            <a:tailEnd type="triangle" w="med" len="med"/>
          </a:ln>
        </p:spPr>
      </p:cxnSp>
      <p:sp>
        <p:nvSpPr>
          <p:cNvPr id="1770" name="Google Shape;1770;p87"/>
          <p:cNvSpPr txBox="1"/>
          <p:nvPr/>
        </p:nvSpPr>
        <p:spPr>
          <a:xfrm>
            <a:off x="698367"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local repository</a:t>
            </a:r>
            <a:endParaRPr sz="1867" b="1" kern="0">
              <a:solidFill>
                <a:srgbClr val="000000"/>
              </a:solidFill>
              <a:latin typeface="Arial"/>
              <a:cs typeface="Arial"/>
              <a:sym typeface="Arial"/>
            </a:endParaRPr>
          </a:p>
        </p:txBody>
      </p:sp>
      <p:sp>
        <p:nvSpPr>
          <p:cNvPr id="1771" name="Google Shape;1771;p87"/>
          <p:cNvSpPr txBox="1"/>
          <p:nvPr/>
        </p:nvSpPr>
        <p:spPr>
          <a:xfrm>
            <a:off x="4572400" y="810533"/>
            <a:ext cx="2514000" cy="614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b="1" kern="0">
                <a:solidFill>
                  <a:srgbClr val="000000"/>
                </a:solidFill>
                <a:latin typeface="Arial"/>
                <a:cs typeface="Arial"/>
                <a:sym typeface="Arial"/>
              </a:rPr>
              <a:t>remote repository</a:t>
            </a:r>
            <a:endParaRPr sz="1867" b="1" kern="0">
              <a:solidFill>
                <a:srgbClr val="000000"/>
              </a:solidFill>
              <a:latin typeface="Arial"/>
              <a:cs typeface="Arial"/>
              <a:sym typeface="Arial"/>
            </a:endParaRPr>
          </a:p>
        </p:txBody>
      </p:sp>
      <p:sp>
        <p:nvSpPr>
          <p:cNvPr id="1772" name="Google Shape;1772;p87"/>
          <p:cNvSpPr/>
          <p:nvPr/>
        </p:nvSpPr>
        <p:spPr>
          <a:xfrm>
            <a:off x="5336505" y="467588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B</a:t>
            </a:r>
            <a:endParaRPr sz="1600" b="1" kern="0">
              <a:solidFill>
                <a:srgbClr val="000000"/>
              </a:solidFill>
              <a:latin typeface="Arial"/>
              <a:cs typeface="Arial"/>
              <a:sym typeface="Arial"/>
            </a:endParaRPr>
          </a:p>
        </p:txBody>
      </p:sp>
      <p:sp>
        <p:nvSpPr>
          <p:cNvPr id="1773" name="Google Shape;1773;p87"/>
          <p:cNvSpPr/>
          <p:nvPr/>
        </p:nvSpPr>
        <p:spPr>
          <a:xfrm>
            <a:off x="5336505" y="5330596"/>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A</a:t>
            </a:r>
            <a:endParaRPr sz="1600" b="1" kern="0">
              <a:solidFill>
                <a:srgbClr val="000000"/>
              </a:solidFill>
              <a:latin typeface="Arial"/>
              <a:cs typeface="Arial"/>
              <a:sym typeface="Arial"/>
            </a:endParaRPr>
          </a:p>
        </p:txBody>
      </p:sp>
      <p:cxnSp>
        <p:nvCxnSpPr>
          <p:cNvPr id="1774" name="Google Shape;1774;p87"/>
          <p:cNvCxnSpPr>
            <a:stCxn id="1773" idx="0"/>
            <a:endCxn id="1772" idx="4"/>
          </p:cNvCxnSpPr>
          <p:nvPr/>
        </p:nvCxnSpPr>
        <p:spPr>
          <a:xfrm rot="10800000">
            <a:off x="5552305" y="5132196"/>
            <a:ext cx="0" cy="198400"/>
          </a:xfrm>
          <a:prstGeom prst="straightConnector1">
            <a:avLst/>
          </a:prstGeom>
          <a:noFill/>
          <a:ln w="28575" cap="flat" cmpd="sng">
            <a:solidFill>
              <a:schemeClr val="dk2"/>
            </a:solidFill>
            <a:prstDash val="solid"/>
            <a:round/>
            <a:headEnd type="none" w="med" len="med"/>
            <a:tailEnd type="none" w="med" len="med"/>
          </a:ln>
        </p:spPr>
      </p:cxnSp>
      <p:sp>
        <p:nvSpPr>
          <p:cNvPr id="1775" name="Google Shape;1775;p87"/>
          <p:cNvSpPr txBox="1"/>
          <p:nvPr/>
        </p:nvSpPr>
        <p:spPr>
          <a:xfrm>
            <a:off x="4183933" y="4697672"/>
            <a:ext cx="770000" cy="417200"/>
          </a:xfrm>
          <a:prstGeom prst="rect">
            <a:avLst/>
          </a:prstGeom>
          <a:solidFill>
            <a:srgbClr val="D9D9D9"/>
          </a:solidFill>
          <a:ln w="2857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master</a:t>
            </a:r>
            <a:endParaRPr sz="1333" kern="0">
              <a:solidFill>
                <a:srgbClr val="000000"/>
              </a:solidFill>
              <a:latin typeface="Arial"/>
              <a:cs typeface="Arial"/>
              <a:sym typeface="Arial"/>
            </a:endParaRPr>
          </a:p>
        </p:txBody>
      </p:sp>
      <p:cxnSp>
        <p:nvCxnSpPr>
          <p:cNvPr id="1776" name="Google Shape;1776;p87"/>
          <p:cNvCxnSpPr>
            <a:stCxn id="1775" idx="3"/>
            <a:endCxn id="1777" idx="2"/>
          </p:cNvCxnSpPr>
          <p:nvPr/>
        </p:nvCxnSpPr>
        <p:spPr>
          <a:xfrm rot="10800000" flipH="1">
            <a:off x="4953933" y="4903072"/>
            <a:ext cx="370000" cy="3200"/>
          </a:xfrm>
          <a:prstGeom prst="straightConnector1">
            <a:avLst/>
          </a:prstGeom>
          <a:noFill/>
          <a:ln w="28575" cap="flat" cmpd="sng">
            <a:solidFill>
              <a:schemeClr val="dk2"/>
            </a:solidFill>
            <a:prstDash val="solid"/>
            <a:round/>
            <a:headEnd type="none" w="med" len="med"/>
            <a:tailEnd type="triangle" w="med" len="med"/>
          </a:ln>
        </p:spPr>
      </p:cxnSp>
      <p:sp>
        <p:nvSpPr>
          <p:cNvPr id="1778" name="Google Shape;1778;p87"/>
          <p:cNvSpPr txBox="1"/>
          <p:nvPr/>
        </p:nvSpPr>
        <p:spPr>
          <a:xfrm>
            <a:off x="2013983" y="4791300"/>
            <a:ext cx="1266400" cy="417200"/>
          </a:xfrm>
          <a:prstGeom prst="rect">
            <a:avLst/>
          </a:prstGeom>
          <a:solidFill>
            <a:srgbClr val="CFE2F3"/>
          </a:solidFill>
          <a:ln w="28575" cap="flat" cmpd="sng">
            <a:solidFill>
              <a:srgbClr val="3D85C6"/>
            </a:solidFill>
            <a:prstDash val="solid"/>
            <a:round/>
            <a:headEnd type="none" w="sm" len="sm"/>
            <a:tailEnd type="none" w="sm" len="sm"/>
          </a:ln>
        </p:spPr>
        <p:txBody>
          <a:bodyPr spcFirstLastPara="1" wrap="square" lIns="121900" tIns="121900" rIns="121900" bIns="121900" anchor="t" anchorCtr="0">
            <a:noAutofit/>
          </a:bodyPr>
          <a:lstStyle/>
          <a:p>
            <a:pPr algn="ctr" defTabSz="1219170">
              <a:buClr>
                <a:srgbClr val="000000"/>
              </a:buClr>
            </a:pPr>
            <a:r>
              <a:rPr lang="en" sz="1333" kern="0">
                <a:solidFill>
                  <a:srgbClr val="000000"/>
                </a:solidFill>
                <a:latin typeface="Arial"/>
                <a:cs typeface="Arial"/>
                <a:sym typeface="Arial"/>
              </a:rPr>
              <a:t>origin/master</a:t>
            </a:r>
            <a:endParaRPr sz="1333" kern="0">
              <a:solidFill>
                <a:srgbClr val="000000"/>
              </a:solidFill>
              <a:latin typeface="Arial"/>
              <a:cs typeface="Arial"/>
              <a:sym typeface="Arial"/>
            </a:endParaRPr>
          </a:p>
        </p:txBody>
      </p:sp>
      <p:cxnSp>
        <p:nvCxnSpPr>
          <p:cNvPr id="1779" name="Google Shape;1779;p87"/>
          <p:cNvCxnSpPr>
            <a:stCxn id="1778" idx="1"/>
            <a:endCxn id="1759" idx="6"/>
          </p:cNvCxnSpPr>
          <p:nvPr/>
        </p:nvCxnSpPr>
        <p:spPr>
          <a:xfrm rot="10800000">
            <a:off x="1467183" y="4999900"/>
            <a:ext cx="546800" cy="0"/>
          </a:xfrm>
          <a:prstGeom prst="straightConnector1">
            <a:avLst/>
          </a:prstGeom>
          <a:noFill/>
          <a:ln w="28575" cap="flat" cmpd="sng">
            <a:solidFill>
              <a:srgbClr val="3D85C6"/>
            </a:solidFill>
            <a:prstDash val="solid"/>
            <a:round/>
            <a:headEnd type="none" w="med" len="med"/>
            <a:tailEnd type="triangle" w="med" len="med"/>
          </a:ln>
        </p:spPr>
      </p:cxnSp>
      <p:sp>
        <p:nvSpPr>
          <p:cNvPr id="1780" name="Google Shape;1780;p87"/>
          <p:cNvSpPr/>
          <p:nvPr/>
        </p:nvSpPr>
        <p:spPr>
          <a:xfrm>
            <a:off x="1737415" y="3441231"/>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D</a:t>
            </a:r>
            <a:endParaRPr sz="1600" b="1" kern="0">
              <a:solidFill>
                <a:srgbClr val="000000"/>
              </a:solidFill>
              <a:latin typeface="Arial"/>
              <a:cs typeface="Arial"/>
              <a:sym typeface="Arial"/>
            </a:endParaRPr>
          </a:p>
        </p:txBody>
      </p:sp>
      <p:cxnSp>
        <p:nvCxnSpPr>
          <p:cNvPr id="1781" name="Google Shape;1781;p87"/>
          <p:cNvCxnSpPr>
            <a:stCxn id="1765" idx="0"/>
            <a:endCxn id="1780" idx="4"/>
          </p:cNvCxnSpPr>
          <p:nvPr/>
        </p:nvCxnSpPr>
        <p:spPr>
          <a:xfrm rot="10800000">
            <a:off x="1953215" y="3897731"/>
            <a:ext cx="0" cy="216800"/>
          </a:xfrm>
          <a:prstGeom prst="straightConnector1">
            <a:avLst/>
          </a:prstGeom>
          <a:noFill/>
          <a:ln w="28575" cap="flat" cmpd="sng">
            <a:solidFill>
              <a:schemeClr val="dk2"/>
            </a:solidFill>
            <a:prstDash val="solid"/>
            <a:round/>
            <a:headEnd type="none" w="med" len="med"/>
            <a:tailEnd type="none" w="med" len="med"/>
          </a:ln>
        </p:spPr>
      </p:cxnSp>
      <p:sp>
        <p:nvSpPr>
          <p:cNvPr id="1782" name="Google Shape;1782;p87"/>
          <p:cNvSpPr/>
          <p:nvPr/>
        </p:nvSpPr>
        <p:spPr>
          <a:xfrm>
            <a:off x="8237000" y="776267"/>
            <a:ext cx="3956800" cy="60900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3" name="Google Shape;1783;p87"/>
          <p:cNvSpPr txBox="1"/>
          <p:nvPr/>
        </p:nvSpPr>
        <p:spPr>
          <a:xfrm>
            <a:off x="8279200" y="899433"/>
            <a:ext cx="3872400" cy="49832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200"/>
              </a:spcBef>
              <a:buClr>
                <a:srgbClr val="000000"/>
              </a:buClr>
            </a:pPr>
            <a:r>
              <a:rPr lang="en" sz="1867" kern="0">
                <a:solidFill>
                  <a:srgbClr val="000000"/>
                </a:solidFill>
                <a:latin typeface="Arial"/>
                <a:cs typeface="Arial"/>
                <a:sym typeface="Arial"/>
              </a:rPr>
              <a:t>It is common that features are implemented by </a:t>
            </a:r>
            <a:r>
              <a:rPr lang="en" sz="1867" b="1" kern="0">
                <a:solidFill>
                  <a:srgbClr val="000000"/>
                </a:solidFill>
                <a:latin typeface="Arial"/>
                <a:cs typeface="Arial"/>
                <a:sym typeface="Arial"/>
              </a:rPr>
              <a:t>multiple self-contained commits</a:t>
            </a:r>
            <a:r>
              <a:rPr lang="en" sz="1867" kern="0">
                <a:solidFill>
                  <a:srgbClr val="000000"/>
                </a:solidFill>
                <a:latin typeface="Arial"/>
                <a:cs typeface="Arial"/>
                <a:sym typeface="Arial"/>
              </a:rPr>
              <a:t> that are based on each other.</a:t>
            </a:r>
            <a:endParaRPr sz="1867" kern="0">
              <a:solidFill>
                <a:srgbClr val="000000"/>
              </a:solidFill>
              <a:latin typeface="Arial"/>
              <a:cs typeface="Arial"/>
              <a:sym typeface="Arial"/>
            </a:endParaRPr>
          </a:p>
          <a:p>
            <a:pPr defTabSz="1219170">
              <a:lnSpc>
                <a:spcPct val="115000"/>
              </a:lnSpc>
              <a:spcBef>
                <a:spcPts val="1200"/>
              </a:spcBef>
              <a:buClr>
                <a:srgbClr val="000000"/>
              </a:buClr>
            </a:pPr>
            <a:r>
              <a:rPr lang="en" sz="1867" kern="0">
                <a:solidFill>
                  <a:srgbClr val="000000"/>
                </a:solidFill>
                <a:latin typeface="Arial"/>
                <a:cs typeface="Arial"/>
                <a:sym typeface="Arial"/>
              </a:rPr>
              <a:t>Situation:</a:t>
            </a:r>
            <a:endParaRPr sz="1867" kern="0">
              <a:solidFill>
                <a:srgbClr val="000000"/>
              </a:solidFill>
              <a:latin typeface="Arial"/>
              <a:cs typeface="Arial"/>
              <a:sym typeface="Arial"/>
            </a:endParaRPr>
          </a:p>
          <a:p>
            <a:pPr marL="609585" indent="-423323" defTabSz="1219170">
              <a:lnSpc>
                <a:spcPct val="115000"/>
              </a:lnSpc>
              <a:spcBef>
                <a:spcPts val="1200"/>
              </a:spcBef>
              <a:buClr>
                <a:srgbClr val="000000"/>
              </a:buClr>
              <a:buSzPts val="1400"/>
              <a:buFont typeface="Arial"/>
              <a:buChar char="■"/>
            </a:pPr>
            <a:r>
              <a:rPr lang="en" sz="1867" kern="0">
                <a:solidFill>
                  <a:srgbClr val="000000"/>
                </a:solidFill>
                <a:latin typeface="Arial"/>
                <a:cs typeface="Arial"/>
                <a:sym typeface="Arial"/>
              </a:rPr>
              <a:t>The remote repository was cloned, a local </a:t>
            </a:r>
            <a:r>
              <a:rPr lang="en" sz="1867" i="1" kern="0">
                <a:solidFill>
                  <a:srgbClr val="000000"/>
                </a:solidFill>
                <a:latin typeface="Courier New"/>
                <a:ea typeface="Courier New"/>
                <a:cs typeface="Courier New"/>
                <a:sym typeface="Courier New"/>
              </a:rPr>
              <a:t>featureX</a:t>
            </a:r>
            <a:r>
              <a:rPr lang="en" sz="1867" kern="0">
                <a:solidFill>
                  <a:srgbClr val="000000"/>
                </a:solidFill>
                <a:latin typeface="Arial"/>
                <a:cs typeface="Arial"/>
                <a:sym typeface="Arial"/>
              </a:rPr>
              <a:t> branch was created and in this branch three commits, </a:t>
            </a:r>
            <a:r>
              <a:rPr lang="en" sz="1867" b="1" i="1" kern="0">
                <a:solidFill>
                  <a:srgbClr val="3D85C6"/>
                </a:solidFill>
                <a:latin typeface="Arial"/>
                <a:cs typeface="Arial"/>
                <a:sym typeface="Arial"/>
              </a:rPr>
              <a:t>C</a:t>
            </a:r>
            <a:r>
              <a:rPr lang="en" sz="1867" kern="0">
                <a:solidFill>
                  <a:srgbClr val="000000"/>
                </a:solidFill>
                <a:latin typeface="Arial"/>
                <a:cs typeface="Arial"/>
                <a:sym typeface="Arial"/>
              </a:rPr>
              <a:t>, </a:t>
            </a:r>
            <a:r>
              <a:rPr lang="en" sz="1867" b="1" i="1" kern="0">
                <a:solidFill>
                  <a:srgbClr val="3D85C6"/>
                </a:solidFill>
                <a:latin typeface="Arial"/>
                <a:cs typeface="Arial"/>
                <a:sym typeface="Arial"/>
              </a:rPr>
              <a:t>D</a:t>
            </a:r>
            <a:r>
              <a:rPr lang="en" sz="1867" kern="0">
                <a:solidFill>
                  <a:srgbClr val="000000"/>
                </a:solidFill>
                <a:latin typeface="Arial"/>
                <a:cs typeface="Arial"/>
                <a:sym typeface="Arial"/>
              </a:rPr>
              <a:t> and </a:t>
            </a:r>
            <a:r>
              <a:rPr lang="en" sz="1867" b="1" i="1" kern="0">
                <a:solidFill>
                  <a:srgbClr val="3D85C6"/>
                </a:solidFill>
                <a:latin typeface="Arial"/>
                <a:cs typeface="Arial"/>
                <a:sym typeface="Arial"/>
              </a:rPr>
              <a:t>E</a:t>
            </a:r>
            <a:r>
              <a:rPr lang="en" sz="1867" kern="0">
                <a:solidFill>
                  <a:srgbClr val="000000"/>
                </a:solidFill>
                <a:latin typeface="Arial"/>
                <a:cs typeface="Arial"/>
                <a:sym typeface="Arial"/>
              </a:rPr>
              <a:t>, were created.</a:t>
            </a:r>
            <a:endParaRPr sz="1867" kern="0">
              <a:solidFill>
                <a:srgbClr val="000000"/>
              </a:solidFill>
              <a:latin typeface="Arial"/>
              <a:cs typeface="Arial"/>
              <a:sym typeface="Arial"/>
            </a:endParaRPr>
          </a:p>
        </p:txBody>
      </p:sp>
      <p:sp>
        <p:nvSpPr>
          <p:cNvPr id="1764" name="Google Shape;1764;p87"/>
          <p:cNvSpPr/>
          <p:nvPr/>
        </p:nvSpPr>
        <p:spPr>
          <a:xfrm>
            <a:off x="1739581" y="2771315"/>
            <a:ext cx="431600" cy="456400"/>
          </a:xfrm>
          <a:prstGeom prst="ellipse">
            <a:avLst/>
          </a:prstGeom>
          <a:noFill/>
          <a:ln w="28575" cap="flat" cmpd="sng">
            <a:solidFill>
              <a:srgbClr val="3D85C6"/>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600" b="1" kern="0">
                <a:solidFill>
                  <a:srgbClr val="000000"/>
                </a:solidFill>
                <a:latin typeface="Arial"/>
                <a:cs typeface="Arial"/>
                <a:sym typeface="Arial"/>
              </a:rPr>
              <a:t>E</a:t>
            </a:r>
            <a:endParaRPr sz="1600" b="1" kern="0">
              <a:solidFill>
                <a:srgbClr val="000000"/>
              </a:solidFill>
              <a:latin typeface="Arial"/>
              <a:cs typeface="Arial"/>
              <a:sym typeface="Arial"/>
            </a:endParaRPr>
          </a:p>
        </p:txBody>
      </p:sp>
      <p:cxnSp>
        <p:nvCxnSpPr>
          <p:cNvPr id="1784" name="Google Shape;1784;p87"/>
          <p:cNvCxnSpPr>
            <a:endCxn id="1764" idx="4"/>
          </p:cNvCxnSpPr>
          <p:nvPr/>
        </p:nvCxnSpPr>
        <p:spPr>
          <a:xfrm rot="10800000">
            <a:off x="1955381" y="3227715"/>
            <a:ext cx="0" cy="2168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Orange experience">
  <a:themeElements>
    <a:clrScheme name="Orange Experience">
      <a:dk1>
        <a:srgbClr val="131313"/>
      </a:dk1>
      <a:lt1>
        <a:sysClr val="window" lastClr="FFFFFF"/>
      </a:lt1>
      <a:dk2>
        <a:srgbClr val="444742"/>
      </a:dk2>
      <a:lt2>
        <a:srgbClr val="EDECE9"/>
      </a:lt2>
      <a:accent1>
        <a:srgbClr val="ED6845"/>
      </a:accent1>
      <a:accent2>
        <a:srgbClr val="F48A56"/>
      </a:accent2>
      <a:accent3>
        <a:srgbClr val="9FA295"/>
      </a:accent3>
      <a:accent4>
        <a:srgbClr val="5B6E74"/>
      </a:accent4>
      <a:accent5>
        <a:srgbClr val="6E7868"/>
      </a:accent5>
      <a:accent6>
        <a:srgbClr val="A1AAAA"/>
      </a:accent6>
      <a:hlink>
        <a:srgbClr val="F05814"/>
      </a:hlink>
      <a:folHlink>
        <a:srgbClr val="E99401"/>
      </a:folHlink>
    </a:clrScheme>
    <a:fontScheme name="Custom 40">
      <a:majorFont>
        <a:latin typeface="Oswald SemiBold"/>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rangeExperience" id="{F3C6FDEA-AE41-472D-8E81-2DA7CC66D099}" vid="{5D82712B-855B-4627-96FB-F7C927B9DD95}"/>
    </a:ext>
  </a:extLst>
</a:theme>
</file>

<file path=ppt/theme/theme10.xml><?xml version="1.0" encoding="utf-8"?>
<a:theme xmlns:a="http://schemas.openxmlformats.org/drawingml/2006/main" name="綠洲">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Oasis Font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 id="{F87D57D1-6595-40EA-BD1E-F0C34D0EF910}" vid="{ECA7DBCD-4BC8-40F2-8EF4-7A6D942FA19B}"/>
    </a:ext>
  </a:extLst>
</a:theme>
</file>

<file path=ppt/theme/theme11.xml><?xml version="1.0" encoding="utf-8"?>
<a:theme xmlns:a="http://schemas.openxmlformats.org/drawingml/2006/main" name="Film burn">
  <a:themeElements>
    <a:clrScheme name="Custom 2">
      <a:dk1>
        <a:srgbClr val="09090C"/>
      </a:dk1>
      <a:lt1>
        <a:sysClr val="window" lastClr="FFFFFF"/>
      </a:lt1>
      <a:dk2>
        <a:srgbClr val="000000"/>
      </a:dk2>
      <a:lt2>
        <a:srgbClr val="F9EFEC"/>
      </a:lt2>
      <a:accent1>
        <a:srgbClr val="CB49B2"/>
      </a:accent1>
      <a:accent2>
        <a:srgbClr val="7C3191"/>
      </a:accent2>
      <a:accent3>
        <a:srgbClr val="E95D48"/>
      </a:accent3>
      <a:accent4>
        <a:srgbClr val="F08E6B"/>
      </a:accent4>
      <a:accent5>
        <a:srgbClr val="D93752"/>
      </a:accent5>
      <a:accent6>
        <a:srgbClr val="EE7345"/>
      </a:accent6>
      <a:hlink>
        <a:srgbClr val="CB49B2"/>
      </a:hlink>
      <a:folHlink>
        <a:srgbClr val="E95D48"/>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lm Burn_win32_Liz_v4" id="{15E0A01B-C0A0-4E33-97EB-A34D3C451DCF}" vid="{FB8E1E66-9252-4554-A1C4-ACC82554D81C}"/>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chool days">
  <a:themeElements>
    <a:clrScheme name="Custom 1">
      <a:dk1>
        <a:srgbClr val="000000"/>
      </a:dk1>
      <a:lt1>
        <a:srgbClr val="FFFFFF"/>
      </a:lt1>
      <a:dk2>
        <a:srgbClr val="2C3431"/>
      </a:dk2>
      <a:lt2>
        <a:srgbClr val="F7F5F1"/>
      </a:lt2>
      <a:accent1>
        <a:srgbClr val="D0805C"/>
      </a:accent1>
      <a:accent2>
        <a:srgbClr val="CD972B"/>
      </a:accent2>
      <a:accent3>
        <a:srgbClr val="568A80"/>
      </a:accent3>
      <a:accent4>
        <a:srgbClr val="9FA757"/>
      </a:accent4>
      <a:accent5>
        <a:srgbClr val="78A080"/>
      </a:accent5>
      <a:accent6>
        <a:srgbClr val="93A3C5"/>
      </a:accent6>
      <a:hlink>
        <a:srgbClr val="CB6D48"/>
      </a:hlink>
      <a:folHlink>
        <a:srgbClr val="568A80"/>
      </a:folHlink>
    </a:clrScheme>
    <a:fontScheme name="Custom 1">
      <a:majorFont>
        <a:latin typeface="JasmineUPC"/>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chool Days_win32_v2" id="{EA3A9FFA-819F-4D3E-AEF6-CC5734AB838D}" vid="{1F571BB7-50E8-41A1-A2D5-A3C1959E2B9C}"/>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Solace">
  <a:themeElements>
    <a:clrScheme name="Custom 2">
      <a:dk1>
        <a:srgbClr val="000000"/>
      </a:dk1>
      <a:lt1>
        <a:srgbClr val="FFFFFF"/>
      </a:lt1>
      <a:dk2>
        <a:srgbClr val="0B2627"/>
      </a:dk2>
      <a:lt2>
        <a:srgbClr val="DAE3E3"/>
      </a:lt2>
      <a:accent1>
        <a:srgbClr val="858A66"/>
      </a:accent1>
      <a:accent2>
        <a:srgbClr val="DACCE0"/>
      </a:accent2>
      <a:accent3>
        <a:srgbClr val="ADBEBF"/>
      </a:accent3>
      <a:accent4>
        <a:srgbClr val="E0B775"/>
      </a:accent4>
      <a:accent5>
        <a:srgbClr val="BA6F50"/>
      </a:accent5>
      <a:accent6>
        <a:srgbClr val="D0BB9E"/>
      </a:accent6>
      <a:hlink>
        <a:srgbClr val="698289"/>
      </a:hlink>
      <a:folHlink>
        <a:srgbClr val="9F7C8F"/>
      </a:folHlink>
    </a:clrScheme>
    <a:fontScheme name="Custom 63">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lace_Copilot Layouts_win32_KO_V7" id="{158F8A01-2E5F-4A07-81BB-FE4F3C72D79D}" vid="{30D5BA39-8B68-4632-B62A-F659D871A1DC}"/>
    </a:ext>
  </a:extLst>
</a:theme>
</file>

<file path=ppt/theme/theme6.xml><?xml version="1.0" encoding="utf-8"?>
<a:theme xmlns:a="http://schemas.openxmlformats.org/drawingml/2006/main" name="Circinate">
  <a:themeElements>
    <a:clrScheme name="Custom 9">
      <a:dk1>
        <a:srgbClr val="2C2F21"/>
      </a:dk1>
      <a:lt1>
        <a:srgbClr val="EBE3D8"/>
      </a:lt1>
      <a:dk2>
        <a:srgbClr val="000000"/>
      </a:dk2>
      <a:lt2>
        <a:srgbClr val="FFFFFF"/>
      </a:lt2>
      <a:accent1>
        <a:srgbClr val="625D3F"/>
      </a:accent1>
      <a:accent2>
        <a:srgbClr val="0E273F"/>
      </a:accent2>
      <a:accent3>
        <a:srgbClr val="C9C4BE"/>
      </a:accent3>
      <a:accent4>
        <a:srgbClr val="A39481"/>
      </a:accent4>
      <a:accent5>
        <a:srgbClr val="2C1E20"/>
      </a:accent5>
      <a:accent6>
        <a:srgbClr val="E8E8E8"/>
      </a:accent6>
      <a:hlink>
        <a:srgbClr val="467886"/>
      </a:hlink>
      <a:folHlink>
        <a:srgbClr val="96607D"/>
      </a:folHlink>
    </a:clrScheme>
    <a:fontScheme name="Custom 22">
      <a:majorFont>
        <a:latin typeface="Bahnschrift Light"/>
        <a:ea typeface=""/>
        <a:cs typeface=""/>
      </a:majorFont>
      <a:minorFont>
        <a:latin typeface="Bahnschrif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rcinate_CoPilot Layouts_win32_EF_v10" id="{57103A69-FC02-49FB-8E53-10BABFFCD93C}" vid="{B3D2483F-31ED-465D-9D6C-68F8665CCF95}"/>
    </a:ext>
  </a:extLst>
</a:theme>
</file>

<file path=ppt/theme/theme7.xml><?xml version="1.0" encoding="utf-8"?>
<a:theme xmlns:a="http://schemas.openxmlformats.org/drawingml/2006/main" name="Citation">
  <a:themeElements>
    <a:clrScheme name="Citation Design">
      <a:dk1>
        <a:srgbClr val="000000"/>
      </a:dk1>
      <a:lt1>
        <a:srgbClr val="FFFFFF"/>
      </a:lt1>
      <a:dk2>
        <a:srgbClr val="01375D"/>
      </a:dk2>
      <a:lt2>
        <a:srgbClr val="F3F2EF"/>
      </a:lt2>
      <a:accent1>
        <a:srgbClr val="585142"/>
      </a:accent1>
      <a:accent2>
        <a:srgbClr val="C1B4A1"/>
      </a:accent2>
      <a:accent3>
        <a:srgbClr val="815B42"/>
      </a:accent3>
      <a:accent4>
        <a:srgbClr val="73582F"/>
      </a:accent4>
      <a:accent5>
        <a:srgbClr val="58393C"/>
      </a:accent5>
      <a:accent6>
        <a:srgbClr val="85584E"/>
      </a:accent6>
      <a:hlink>
        <a:srgbClr val="E05C37"/>
      </a:hlink>
      <a:folHlink>
        <a:srgbClr val="2E9884"/>
      </a:folHlink>
    </a:clrScheme>
    <a:fontScheme name="Custom 62">
      <a:majorFont>
        <a:latin typeface="Franklin Gothic Heavy"/>
        <a:ea typeface=""/>
        <a:cs typeface=""/>
      </a:majorFont>
      <a:minorFont>
        <a:latin typeface="Selaw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 design_CoPilot Updates_win32_EF_v8" id="{9DEE9FBB-DC1C-45AA-8B67-111DE4A99BF2}" vid="{E71669C5-CDD3-48AC-A69A-CB015CAC44A0}"/>
    </a:ext>
  </a:extLst>
</a:theme>
</file>

<file path=ppt/theme/theme8.xml><?xml version="1.0" encoding="utf-8"?>
<a:theme xmlns:a="http://schemas.openxmlformats.org/drawingml/2006/main" name="Shoji">
  <a:themeElements>
    <a:clrScheme name="Shoji">
      <a:dk1>
        <a:srgbClr val="131313"/>
      </a:dk1>
      <a:lt1>
        <a:sysClr val="window" lastClr="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hoji" id="{EBD40D9C-CA72-493B-87C2-C0EB162C667E}" vid="{D0940FF3-4015-4C8A-9B90-9961EFA3BC7C}"/>
    </a:ext>
  </a:extLst>
</a:theme>
</file>

<file path=ppt/theme/theme9.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 id="{83D43F4A-02D5-42AD-9542-27487597C212}" vid="{14154C61-C2E2-42F2-9833-4EC39495D4C7}"/>
    </a:ext>
  </a:extLst>
</a:theme>
</file>

<file path=ppt/theme/themeOverride1.xml><?xml version="1.0" encoding="utf-8"?>
<a:themeOverride xmlns:a="http://schemas.openxmlformats.org/drawingml/2006/main">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BC0E98-53B2-45AC-A2D3-5CB4F53EE9F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E7D331F-9E03-42FF-A5D8-8CA51554CE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66138A-5333-4F8F-852B-472D6D0F0B7A}">
  <ds:schemaRefs>
    <ds:schemaRef ds:uri="http://schemas.microsoft.com/sharepoint/v3/contenttype/forms"/>
  </ds:schemaRefs>
</ds:datastoreItem>
</file>

<file path=docMetadata/LabelInfo.xml><?xml version="1.0" encoding="utf-8"?>
<clbl:labelList xmlns:clbl="http://schemas.microsoft.com/office/2020/mipLabelMetadata">
</clbl:labelList>
</file>

<file path=docProps/app.xml><?xml version="1.0" encoding="utf-8"?>
<Properties xmlns="http://schemas.openxmlformats.org/officeDocument/2006/extended-properties" xmlns:vt="http://schemas.openxmlformats.org/officeDocument/2006/docPropsVTypes">
  <Template/>
  <TotalTime>28869</TotalTime>
  <Words>11771</Words>
  <Application>Microsoft Office PowerPoint</Application>
  <PresentationFormat>Widescreen</PresentationFormat>
  <Paragraphs>2091</Paragraphs>
  <Slides>147</Slides>
  <Notes>144</Notes>
  <HiddenSlides>0</HiddenSlides>
  <MMClips>0</MMClips>
  <ScaleCrop>false</ScaleCrop>
  <HeadingPairs>
    <vt:vector size="6" baseType="variant">
      <vt:variant>
        <vt:lpstr>Fonts Used</vt:lpstr>
      </vt:variant>
      <vt:variant>
        <vt:i4>27</vt:i4>
      </vt:variant>
      <vt:variant>
        <vt:lpstr>Theme</vt:lpstr>
      </vt:variant>
      <vt:variant>
        <vt:i4>11</vt:i4>
      </vt:variant>
      <vt:variant>
        <vt:lpstr>Slide Titles</vt:lpstr>
      </vt:variant>
      <vt:variant>
        <vt:i4>147</vt:i4>
      </vt:variant>
    </vt:vector>
  </HeadingPairs>
  <TitlesOfParts>
    <vt:vector size="185" baseType="lpstr">
      <vt:lpstr>Batang</vt:lpstr>
      <vt:lpstr>Microsoft JhengHei UI</vt:lpstr>
      <vt:lpstr>Abadi</vt:lpstr>
      <vt:lpstr>Amasis MT Pro Black</vt:lpstr>
      <vt:lpstr>Aptos</vt:lpstr>
      <vt:lpstr>Aptos Display</vt:lpstr>
      <vt:lpstr>Aptos Light</vt:lpstr>
      <vt:lpstr>Arial</vt:lpstr>
      <vt:lpstr>Avenir Next LT Pro Light</vt:lpstr>
      <vt:lpstr>Bahnschrift Light</vt:lpstr>
      <vt:lpstr>Berlin Sans FB Demi</vt:lpstr>
      <vt:lpstr>Calibri</vt:lpstr>
      <vt:lpstr>Cambria</vt:lpstr>
      <vt:lpstr>Consolas</vt:lpstr>
      <vt:lpstr>Courier New</vt:lpstr>
      <vt:lpstr>Franklin Gothic Heavy</vt:lpstr>
      <vt:lpstr>Franklin Gothic Medium</vt:lpstr>
      <vt:lpstr>Georgia</vt:lpstr>
      <vt:lpstr>JasmineUPC</vt:lpstr>
      <vt:lpstr>Neue Haas Grotesk Text Pro</vt:lpstr>
      <vt:lpstr>Oswald SemiBold</vt:lpstr>
      <vt:lpstr>Raleway</vt:lpstr>
      <vt:lpstr>Segoe UI</vt:lpstr>
      <vt:lpstr>Selawik</vt:lpstr>
      <vt:lpstr>Univers Condensed Light</vt:lpstr>
      <vt:lpstr>Walbaum Display</vt:lpstr>
      <vt:lpstr>Wingdings</vt:lpstr>
      <vt:lpstr>Orange experience</vt:lpstr>
      <vt:lpstr>School days</vt:lpstr>
      <vt:lpstr>Simple Light</vt:lpstr>
      <vt:lpstr>Office Theme</vt:lpstr>
      <vt:lpstr>Solace</vt:lpstr>
      <vt:lpstr>Circinate</vt:lpstr>
      <vt:lpstr>Citation</vt:lpstr>
      <vt:lpstr>Shoji</vt:lpstr>
      <vt:lpstr>Helena</vt:lpstr>
      <vt:lpstr>綠洲</vt:lpstr>
      <vt:lpstr>Film burn</vt:lpstr>
      <vt:lpstr>Gerrit Code Review  Basic training</vt:lpstr>
      <vt:lpstr>Welcome &amp; Course Overview</vt:lpstr>
      <vt:lpstr>Hello! I am Doris Tee</vt:lpstr>
      <vt:lpstr>Participants’ Introductions (Brief)</vt:lpstr>
      <vt:lpstr>Objectives of the Course</vt:lpstr>
      <vt:lpstr>Agenda </vt:lpstr>
      <vt:lpstr>Welcome </vt:lpstr>
      <vt:lpstr>Introduction to Gerrit</vt:lpstr>
      <vt:lpstr>What is Gerrit? </vt:lpstr>
      <vt:lpstr>PowerPoint Presentation</vt:lpstr>
      <vt:lpstr>PowerPoint Presentation</vt:lpstr>
      <vt:lpstr>Gerrit vs GitHub PR</vt:lpstr>
      <vt:lpstr>PowerPoint Presentation</vt:lpstr>
      <vt:lpstr>Why Gerrit Code Review matters </vt:lpstr>
      <vt:lpstr>Gerrit 流程遊戲</vt:lpstr>
      <vt:lpstr>遊戲規則與流程</vt:lpstr>
      <vt:lpstr>Setting up Gerrit</vt:lpstr>
      <vt:lpstr>Getting Started with Gerrit</vt:lpstr>
      <vt:lpstr>Project Access Control </vt:lpstr>
      <vt:lpstr>Review Labels and Scoring Table</vt:lpstr>
      <vt:lpstr>PowerPoint Presentation</vt:lpstr>
      <vt:lpstr>Scenarios</vt:lpstr>
      <vt:lpstr>Working with Gerrit</vt:lpstr>
      <vt:lpstr>Step 1: Clone the Sample Repository</vt:lpstr>
      <vt:lpstr>Step 2: Configure Gerrit</vt:lpstr>
      <vt:lpstr>Step 3: Add Change-Id</vt:lpstr>
      <vt:lpstr>PowerPoint Presentation</vt:lpstr>
      <vt:lpstr>Pre-condition Steps      link </vt:lpstr>
      <vt:lpstr>Exercise: setup Gerrit environment</vt:lpstr>
      <vt:lpstr>Exercise: Clone a Gerrit Repository</vt:lpstr>
      <vt:lpstr>Pre-condition Steps      link </vt:lpstr>
      <vt:lpstr>Pre-condition Steps      link </vt:lpstr>
      <vt:lpstr>Team Setup</vt:lpstr>
      <vt:lpstr>Team Roles and Grouping</vt:lpstr>
      <vt:lpstr>Pre-condition Steps      link </vt:lpstr>
      <vt:lpstr>Exercise: First Push</vt:lpstr>
      <vt:lpstr>Exercise: First Push</vt:lpstr>
      <vt:lpstr>PowerPoint Presentation</vt:lpstr>
      <vt:lpstr>PowerPoint Presentation</vt:lpstr>
      <vt:lpstr>Push for Code Review </vt:lpstr>
      <vt:lpstr>Push for Code Review - Case 1a </vt:lpstr>
      <vt:lpstr>Push for Code Review - Case 1b </vt:lpstr>
      <vt:lpstr>Push for Code Review - Case 2a </vt:lpstr>
      <vt:lpstr>Push for Code Review - Case 2b </vt:lpstr>
      <vt:lpstr>Push for Code Review - Case 3a </vt:lpstr>
      <vt:lpstr>Push for Code Review - Case 3b </vt:lpstr>
      <vt:lpstr>Step 5: using change screen</vt:lpstr>
      <vt:lpstr>Step 6: Review Patch Sets</vt:lpstr>
      <vt:lpstr>Step 7: Add Comments</vt:lpstr>
      <vt:lpstr>Step 8: Score the Change</vt:lpstr>
      <vt:lpstr>Review and Vote</vt:lpstr>
      <vt:lpstr>Review and Vote</vt:lpstr>
      <vt:lpstr>Review and Vote</vt:lpstr>
      <vt:lpstr>Exercise: Code Review Role Play</vt:lpstr>
      <vt:lpstr>Exercise:  Code Review Role Play</vt:lpstr>
      <vt:lpstr>Understanding Patch Set </vt:lpstr>
      <vt:lpstr>Push new Patch Set (a) </vt:lpstr>
      <vt:lpstr>Push new Patch Set (b) </vt:lpstr>
      <vt:lpstr>Push new Patch Set (c) </vt:lpstr>
      <vt:lpstr>Exercise: Amend and push updated changes</vt:lpstr>
      <vt:lpstr>Exercise: Amend and push updated changes</vt:lpstr>
      <vt:lpstr>Review of new Patch Set</vt:lpstr>
      <vt:lpstr>Comparing Patch Sets</vt:lpstr>
      <vt:lpstr>Exercise: Maintainer review and Approve +2</vt:lpstr>
      <vt:lpstr>exercise: Create a Multi Commit Change Series</vt:lpstr>
      <vt:lpstr>exercise: Create a Multi Commit Change Series</vt:lpstr>
      <vt:lpstr>Step 9: Submit or Abandon</vt:lpstr>
      <vt:lpstr>Submit (a)  </vt:lpstr>
      <vt:lpstr>Submit (b)  </vt:lpstr>
      <vt:lpstr>Submit - REBASE_IF_NECESSARY (c)   </vt:lpstr>
      <vt:lpstr>Conflict Handling &amp; Troubleshooting</vt:lpstr>
      <vt:lpstr>Conflict Resolution (Patch Set) (a)  </vt:lpstr>
      <vt:lpstr>Conflict Resolution - Rebase Change (b)  </vt:lpstr>
      <vt:lpstr>Conflict Resolution - Rebase Change (c)  </vt:lpstr>
      <vt:lpstr>Conflict Resolution - Rebase Change (d) </vt:lpstr>
      <vt:lpstr>exercise: Intentional Conflict</vt:lpstr>
      <vt:lpstr>PowerPoint Presentation</vt:lpstr>
      <vt:lpstr>PowerPoint Presentation</vt:lpstr>
      <vt:lpstr>Conflict Resolution Strategies</vt:lpstr>
      <vt:lpstr>PowerPoint Presentation</vt:lpstr>
      <vt:lpstr>When to Use Rebase</vt:lpstr>
      <vt:lpstr>Managing Changes in Gerrit</vt:lpstr>
      <vt:lpstr>Change States </vt:lpstr>
      <vt:lpstr>Abandoning a Change</vt:lpstr>
      <vt:lpstr>Restoring an Abandoned Change</vt:lpstr>
      <vt:lpstr>Reverting a Merged Change</vt:lpstr>
      <vt:lpstr>Standard Workflow (Summary)</vt:lpstr>
      <vt:lpstr>Standard Workflow (Summary) </vt:lpstr>
      <vt:lpstr>Standard Workflow (Summary) </vt:lpstr>
      <vt:lpstr>Standard Workflow (Summary) </vt:lpstr>
      <vt:lpstr>Standard Workflow (Summary) </vt:lpstr>
      <vt:lpstr>Standard Workflow (Summary) </vt:lpstr>
      <vt:lpstr>Standard Workflow (Summary) </vt:lpstr>
      <vt:lpstr>Standard Workflow (Summary) </vt:lpstr>
      <vt:lpstr>Standard Workflow (Summary) </vt:lpstr>
      <vt:lpstr>Standard Workflow (Summary) </vt:lpstr>
      <vt:lpstr>Standard Workflow (Summary) </vt:lpstr>
      <vt:lpstr>Working with Change Series</vt:lpstr>
      <vt:lpstr>Working with Change Series </vt:lpstr>
      <vt:lpstr>Working with Change Series </vt:lpstr>
      <vt:lpstr>Working with Change Series </vt:lpstr>
      <vt:lpstr>Working with Change Series </vt:lpstr>
      <vt:lpstr>Working with Change Series </vt:lpstr>
      <vt:lpstr>Working with Change Series </vt:lpstr>
      <vt:lpstr>Working with Change Series </vt:lpstr>
      <vt:lpstr>Working with Change Series </vt:lpstr>
      <vt:lpstr>Level 6: Rework a Commit Chain (Advanced Rebase)</vt:lpstr>
      <vt:lpstr>Level 6: Rework a Commit Chain (Advanced Rebase)</vt:lpstr>
      <vt:lpstr>How Gerrit Increases Efficiency</vt:lpstr>
      <vt:lpstr>Overview of Cross-Team Review Management</vt:lpstr>
      <vt:lpstr>Parallel Reviews Across Teams</vt:lpstr>
      <vt:lpstr>Attention Sets</vt:lpstr>
      <vt:lpstr>Patch-Set Workflow</vt:lpstr>
      <vt:lpstr>Automated CI Integration</vt:lpstr>
      <vt:lpstr>Fine-Grained Access Control</vt:lpstr>
      <vt:lpstr>Topic Feature for Related Commits</vt:lpstr>
      <vt:lpstr>Using Topics for Grouped Submissions</vt:lpstr>
      <vt:lpstr>Working with Topics </vt:lpstr>
      <vt:lpstr>Working with Topics </vt:lpstr>
      <vt:lpstr>Working with Topics </vt:lpstr>
      <vt:lpstr>Branching strategy</vt:lpstr>
      <vt:lpstr>PowerPoint Presentation</vt:lpstr>
      <vt:lpstr>PowerPoint Presentation</vt:lpstr>
      <vt:lpstr>Game: Common Pitfalls Quiz</vt:lpstr>
      <vt:lpstr>1. Why does the push succeed but nothing appears on master?</vt:lpstr>
      <vt:lpstr>2. Why can’t the change be submitted?</vt:lpstr>
      <vt:lpstr>3. Is having many Patch Sets good or bad?</vt:lpstr>
      <vt:lpstr>4. Why can’t the reviewer see the latest changes?</vt:lpstr>
      <vt:lpstr>Best practices &amp; sop</vt:lpstr>
      <vt:lpstr>Making Changes </vt:lpstr>
      <vt:lpstr>Making Changes </vt:lpstr>
      <vt:lpstr>Making Changes </vt:lpstr>
      <vt:lpstr>Making Changes </vt:lpstr>
      <vt:lpstr>Making Changes </vt:lpstr>
      <vt:lpstr>Making Changes </vt:lpstr>
      <vt:lpstr>Reviewing Changes </vt:lpstr>
      <vt:lpstr>Reviewing Changes </vt:lpstr>
      <vt:lpstr>Reviewing Changes </vt:lpstr>
      <vt:lpstr>Reviewing Changes </vt:lpstr>
      <vt:lpstr>Troubleshootiing reference</vt:lpstr>
      <vt:lpstr>Troubleshooting Reference</vt:lpstr>
      <vt:lpstr>Wrap-up and Reflection</vt:lpstr>
      <vt:lpstr>Summary</vt:lpstr>
      <vt:lpstr>Summary</vt:lpstr>
      <vt:lpstr>Summary</vt:lpstr>
      <vt:lpstr>Thank You - Questions? </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Doris Tee</dc:creator>
  <cp:lastModifiedBy>Doris Tee</cp:lastModifiedBy>
  <cp:revision>722</cp:revision>
  <dcterms:created xsi:type="dcterms:W3CDTF">2025-08-04T23:28:37Z</dcterms:created>
  <dcterms:modified xsi:type="dcterms:W3CDTF">2026-01-24T15:26:47Z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